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  <p:sldMasterId id="2147483780" r:id="rId5"/>
    <p:sldMasterId id="2147483800" r:id="rId6"/>
    <p:sldMasterId id="2147483845" r:id="rId7"/>
    <p:sldMasterId id="2147483860" r:id="rId8"/>
  </p:sldMasterIdLst>
  <p:notesMasterIdLst>
    <p:notesMasterId r:id="rId17"/>
  </p:notesMasterIdLst>
  <p:handoutMasterIdLst>
    <p:handoutMasterId r:id="rId18"/>
  </p:handoutMasterIdLst>
  <p:sldIdLst>
    <p:sldId id="1547" r:id="rId9"/>
    <p:sldId id="1532" r:id="rId10"/>
    <p:sldId id="1251" r:id="rId11"/>
    <p:sldId id="1533" r:id="rId12"/>
    <p:sldId id="1534" r:id="rId13"/>
    <p:sldId id="1535" r:id="rId14"/>
    <p:sldId id="1536" r:id="rId15"/>
    <p:sldId id="1548" r:id="rId16"/>
  </p:sldIdLst>
  <p:sldSz cx="12192000" cy="6858000"/>
  <p:notesSz cx="9928225" cy="1430337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pi Kärkkäinen" initials="VK" lastIdx="1" clrIdx="0">
    <p:extLst>
      <p:ext uri="{19B8F6BF-5375-455C-9EA6-DF929625EA0E}">
        <p15:presenceInfo xmlns:p15="http://schemas.microsoft.com/office/powerpoint/2012/main" userId="S::virpi.karkkainen@valve.fi::303427b8-d80e-4cbf-ae9b-99f801ae1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C4FA"/>
    <a:srgbClr val="008FE1"/>
    <a:srgbClr val="BFD9F3"/>
    <a:srgbClr val="BABABA"/>
    <a:srgbClr val="F85927"/>
    <a:srgbClr val="F9F9F9"/>
    <a:srgbClr val="D9D9D9"/>
    <a:srgbClr val="A7D971"/>
    <a:srgbClr val="00F2A7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86" autoAdjust="0"/>
    <p:restoredTop sz="95400" autoAdjust="0"/>
  </p:normalViewPr>
  <p:slideViewPr>
    <p:cSldViewPr snapToGrid="0">
      <p:cViewPr varScale="1">
        <p:scale>
          <a:sx n="77" d="100"/>
          <a:sy n="77" d="100"/>
        </p:scale>
        <p:origin x="362" y="50"/>
      </p:cViewPr>
      <p:guideLst>
        <p:guide orient="horz" pos="240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715169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715169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r">
              <a:defRPr sz="1800"/>
            </a:lvl1pPr>
          </a:lstStyle>
          <a:p>
            <a:fld id="{36BFA16A-E32D-6E41-8D9B-08052C65D8B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3585723"/>
            <a:ext cx="4302231" cy="715169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13585723"/>
            <a:ext cx="4302231" cy="715169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r">
              <a:defRPr sz="1800"/>
            </a:lvl1pPr>
          </a:lstStyle>
          <a:p>
            <a:fld id="{351F5C7A-6A00-F94D-BFFF-36F3ABD47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717653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l">
              <a:defRPr sz="1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717653"/>
          </a:xfrm>
          <a:prstGeom prst="rect">
            <a:avLst/>
          </a:prstGeom>
        </p:spPr>
        <p:txBody>
          <a:bodyPr vert="horz" lIns="138769" tIns="69385" rIns="138769" bIns="69385" rtlCol="0"/>
          <a:lstStyle>
            <a:lvl1pPr algn="r">
              <a:defRPr sz="1800"/>
            </a:lvl1pPr>
          </a:lstStyle>
          <a:p>
            <a:fld id="{C280F8A7-F7DD-4CDE-9BE7-B144424B8B86}" type="datetimeFigureOut">
              <a:rPr lang="fi-FI" smtClean="0"/>
              <a:t>17.5.2023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4688" y="1789113"/>
            <a:ext cx="8578850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69" tIns="69385" rIns="138769" bIns="69385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6883499"/>
            <a:ext cx="7942580" cy="5631954"/>
          </a:xfrm>
          <a:prstGeom prst="rect">
            <a:avLst/>
          </a:prstGeom>
        </p:spPr>
        <p:txBody>
          <a:bodyPr vert="horz" lIns="138769" tIns="69385" rIns="138769" bIns="693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585726"/>
            <a:ext cx="4302231" cy="717651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l">
              <a:defRPr sz="1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13585726"/>
            <a:ext cx="4302231" cy="717651"/>
          </a:xfrm>
          <a:prstGeom prst="rect">
            <a:avLst/>
          </a:prstGeom>
        </p:spPr>
        <p:txBody>
          <a:bodyPr vert="horz" lIns="138769" tIns="69385" rIns="138769" bIns="69385" rtlCol="0" anchor="b"/>
          <a:lstStyle>
            <a:lvl1pPr algn="r">
              <a:defRPr sz="1800"/>
            </a:lvl1pPr>
          </a:lstStyle>
          <a:p>
            <a:fld id="{FFB72168-63E2-426B-BB82-DF02CD5CE1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45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17615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00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3122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1061710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83586" y="-2889644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3020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44059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2049526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A060-A76F-4F6B-A732-0D62CA1D8BCE}" type="datetime1">
              <a:rPr lang="fi-FI" smtClean="0"/>
              <a:t>17.5.2023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EEEF2-603A-4596-86C7-629F88E063C6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760912" cy="1600200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25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, 1 column, corn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49474C2-CE43-48E9-B837-0CD09BD7D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7238" y="0"/>
            <a:ext cx="8224762" cy="4626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47082-A799-4383-9990-450689EC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0367"/>
            <a:ext cx="9882909" cy="11089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3DA9-3E9B-4B72-9C58-B8A21C448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79418"/>
            <a:ext cx="9162473" cy="43707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2C758-AA02-41F9-A0C5-E515F0E2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E270-F4EA-4FA7-A94A-AEB3D648146A}" type="datetime8">
              <a:rPr lang="en-FI" smtClean="0"/>
              <a:t>05/17/2023 00:13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965D9-3364-42E7-9329-C5B2C24A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9AACB-F55F-40D0-8A80-293AD090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9736-27B1-451F-97CA-4CE6CB53D47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1408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86D0ED-1144-475B-81CE-A3D9F35EA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778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1F843E4-3BAF-4DD9-A9F3-CCE369D52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11"/>
            </a:lvl1pPr>
            <a:lvl2pPr marL="364088" indent="0" algn="ctr">
              <a:buNone/>
              <a:defRPr sz="1593"/>
            </a:lvl2pPr>
            <a:lvl3pPr marL="728175" indent="0" algn="ctr">
              <a:buNone/>
              <a:defRPr sz="1434"/>
            </a:lvl3pPr>
            <a:lvl4pPr marL="1092263" indent="0" algn="ctr">
              <a:buNone/>
              <a:defRPr sz="1274"/>
            </a:lvl4pPr>
            <a:lvl5pPr marL="1456351" indent="0" algn="ctr">
              <a:buNone/>
              <a:defRPr sz="1274"/>
            </a:lvl5pPr>
            <a:lvl6pPr marL="1820439" indent="0" algn="ctr">
              <a:buNone/>
              <a:defRPr sz="1274"/>
            </a:lvl6pPr>
            <a:lvl7pPr marL="2184526" indent="0" algn="ctr">
              <a:buNone/>
              <a:defRPr sz="1274"/>
            </a:lvl7pPr>
            <a:lvl8pPr marL="2548614" indent="0" algn="ctr">
              <a:buNone/>
              <a:defRPr sz="1274"/>
            </a:lvl8pPr>
            <a:lvl9pPr marL="2912702" indent="0" algn="ctr">
              <a:buNone/>
              <a:defRPr sz="1274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609500-EB7E-4E5C-8954-BFAC1E75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5E97DF-BE34-47C6-81D7-482C2579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3E092-667E-4D60-8162-48385ECF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00135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3A907E-17B0-456D-8760-4E4245A8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CA9D00-AC72-422D-83BB-8393E08A3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AD6D0A-B5BD-473C-82E0-BA84C8B1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3C949D-6F91-454C-A06D-82A90616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41B42D-6514-4DF2-BECB-38F7B6BC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040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0A5289-7748-46DD-93C0-A8596B32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778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B55E5-9FB5-4210-AA3D-F15CDFC76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1pPr>
            <a:lvl2pPr marL="36408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 marL="728175" indent="0">
              <a:buNone/>
              <a:defRPr sz="1434">
                <a:solidFill>
                  <a:schemeClr val="tx1">
                    <a:tint val="75000"/>
                  </a:schemeClr>
                </a:solidFill>
              </a:defRPr>
            </a:lvl3pPr>
            <a:lvl4pPr marL="1092263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4pPr>
            <a:lvl5pPr marL="1456351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5pPr>
            <a:lvl6pPr marL="1820439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6pPr>
            <a:lvl7pPr marL="2184526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7pPr>
            <a:lvl8pPr marL="2548614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8pPr>
            <a:lvl9pPr marL="2912702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D2ABDC-A8A3-4934-BAED-122C46A2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77C217-9279-4921-8F9F-745A9153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4680B0-07E0-43B3-A4B6-A1B99FCE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77431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3FE26B-A386-4A88-AEBD-B7E3E9A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915103-B6FE-45C2-86B5-4A731AD4B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AF992C-0BA2-44DE-AC69-A0327A8D0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CB347E-1FF6-4CED-9A43-5B43661A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E48D3F-D178-4D17-B45C-19BB4D67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3834509-DB9C-4061-84A6-18B3164C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1999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93D47-EE4C-4F97-9C5C-E02FF3CB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9A2B79-15F5-40E5-BD97-D9B163055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911" b="1"/>
            </a:lvl1pPr>
            <a:lvl2pPr marL="364088" indent="0">
              <a:buNone/>
              <a:defRPr sz="1593" b="1"/>
            </a:lvl2pPr>
            <a:lvl3pPr marL="728175" indent="0">
              <a:buNone/>
              <a:defRPr sz="1434" b="1"/>
            </a:lvl3pPr>
            <a:lvl4pPr marL="1092263" indent="0">
              <a:buNone/>
              <a:defRPr sz="1274" b="1"/>
            </a:lvl4pPr>
            <a:lvl5pPr marL="1456351" indent="0">
              <a:buNone/>
              <a:defRPr sz="1274" b="1"/>
            </a:lvl5pPr>
            <a:lvl6pPr marL="1820439" indent="0">
              <a:buNone/>
              <a:defRPr sz="1274" b="1"/>
            </a:lvl6pPr>
            <a:lvl7pPr marL="2184526" indent="0">
              <a:buNone/>
              <a:defRPr sz="1274" b="1"/>
            </a:lvl7pPr>
            <a:lvl8pPr marL="2548614" indent="0">
              <a:buNone/>
              <a:defRPr sz="1274" b="1"/>
            </a:lvl8pPr>
            <a:lvl9pPr marL="2912702" indent="0">
              <a:buNone/>
              <a:defRPr sz="1274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9F69A51-637D-46CE-9CC2-374D9DD5A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5D5DEE9-7332-43F3-8071-F28E5CF3C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911" b="1"/>
            </a:lvl1pPr>
            <a:lvl2pPr marL="364088" indent="0">
              <a:buNone/>
              <a:defRPr sz="1593" b="1"/>
            </a:lvl2pPr>
            <a:lvl3pPr marL="728175" indent="0">
              <a:buNone/>
              <a:defRPr sz="1434" b="1"/>
            </a:lvl3pPr>
            <a:lvl4pPr marL="1092263" indent="0">
              <a:buNone/>
              <a:defRPr sz="1274" b="1"/>
            </a:lvl4pPr>
            <a:lvl5pPr marL="1456351" indent="0">
              <a:buNone/>
              <a:defRPr sz="1274" b="1"/>
            </a:lvl5pPr>
            <a:lvl6pPr marL="1820439" indent="0">
              <a:buNone/>
              <a:defRPr sz="1274" b="1"/>
            </a:lvl6pPr>
            <a:lvl7pPr marL="2184526" indent="0">
              <a:buNone/>
              <a:defRPr sz="1274" b="1"/>
            </a:lvl7pPr>
            <a:lvl8pPr marL="2548614" indent="0">
              <a:buNone/>
              <a:defRPr sz="1274" b="1"/>
            </a:lvl8pPr>
            <a:lvl9pPr marL="2912702" indent="0">
              <a:buNone/>
              <a:defRPr sz="1274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635CB0-D391-4520-8400-DD18C7E65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0F886C1-8C0E-49D3-955A-17BEC7A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961B12B-2A32-4D6E-BD64-C8EF9351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630FE09-CD5F-4F1C-A4EC-842EAAFC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63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0639F6-51E5-F144-A290-6041F0300E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4194" y="2250433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BD855EE-92FB-8A4E-9E20-51E9B136A5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8361" y="224143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5E4DE9-4216-294B-99E4-84D18C3CED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8561" y="2244725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3691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274C91-C957-46B7-BEB4-9FEB2B07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B48A7C-2C78-4A3C-B97D-320F70D4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61452C-2396-4169-AC22-55D38384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F38ECB6-0E8D-4C75-B946-42EEFEE1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521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AD457F3-9302-4A3D-82B2-DEE2B33B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8EC0B15-57B8-4027-AC1E-54D07FE0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1430745-EB51-4FF4-9C40-8DF93461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03484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530385-75F3-45EE-BEB4-75D5EFA1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548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9D7779-0664-457B-AF3C-DE7115E5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548"/>
            </a:lvl1pPr>
            <a:lvl2pPr>
              <a:defRPr sz="2230"/>
            </a:lvl2pPr>
            <a:lvl3pPr>
              <a:defRPr sz="1911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7215385-8CFC-443A-AE5D-EF97D4404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74"/>
            </a:lvl1pPr>
            <a:lvl2pPr marL="364088" indent="0">
              <a:buNone/>
              <a:defRPr sz="1115"/>
            </a:lvl2pPr>
            <a:lvl3pPr marL="728175" indent="0">
              <a:buNone/>
              <a:defRPr sz="956"/>
            </a:lvl3pPr>
            <a:lvl4pPr marL="1092263" indent="0">
              <a:buNone/>
              <a:defRPr sz="796"/>
            </a:lvl4pPr>
            <a:lvl5pPr marL="1456351" indent="0">
              <a:buNone/>
              <a:defRPr sz="796"/>
            </a:lvl5pPr>
            <a:lvl6pPr marL="1820439" indent="0">
              <a:buNone/>
              <a:defRPr sz="796"/>
            </a:lvl6pPr>
            <a:lvl7pPr marL="2184526" indent="0">
              <a:buNone/>
              <a:defRPr sz="796"/>
            </a:lvl7pPr>
            <a:lvl8pPr marL="2548614" indent="0">
              <a:buNone/>
              <a:defRPr sz="796"/>
            </a:lvl8pPr>
            <a:lvl9pPr marL="2912702" indent="0">
              <a:buNone/>
              <a:defRPr sz="796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8D43AC9-B0EF-41DE-AD34-DA11677B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67C16B-E529-49DB-AF8F-C1E0334E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D1B66E-6FAC-4A92-AC63-243B8AC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531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786370-5CEB-42B8-87BB-CE1E3822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548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AF61602-63F2-43F5-A4FF-EED5212CE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548"/>
            </a:lvl1pPr>
            <a:lvl2pPr marL="364088" indent="0">
              <a:buNone/>
              <a:defRPr sz="2230"/>
            </a:lvl2pPr>
            <a:lvl3pPr marL="728175" indent="0">
              <a:buNone/>
              <a:defRPr sz="1911"/>
            </a:lvl3pPr>
            <a:lvl4pPr marL="1092263" indent="0">
              <a:buNone/>
              <a:defRPr sz="1593"/>
            </a:lvl4pPr>
            <a:lvl5pPr marL="1456351" indent="0">
              <a:buNone/>
              <a:defRPr sz="1593"/>
            </a:lvl5pPr>
            <a:lvl6pPr marL="1820439" indent="0">
              <a:buNone/>
              <a:defRPr sz="1593"/>
            </a:lvl6pPr>
            <a:lvl7pPr marL="2184526" indent="0">
              <a:buNone/>
              <a:defRPr sz="1593"/>
            </a:lvl7pPr>
            <a:lvl8pPr marL="2548614" indent="0">
              <a:buNone/>
              <a:defRPr sz="1593"/>
            </a:lvl8pPr>
            <a:lvl9pPr marL="2912702" indent="0">
              <a:buNone/>
              <a:defRPr sz="1593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B26BA0-FC71-4527-BE01-F568C9B05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74"/>
            </a:lvl1pPr>
            <a:lvl2pPr marL="364088" indent="0">
              <a:buNone/>
              <a:defRPr sz="1115"/>
            </a:lvl2pPr>
            <a:lvl3pPr marL="728175" indent="0">
              <a:buNone/>
              <a:defRPr sz="956"/>
            </a:lvl3pPr>
            <a:lvl4pPr marL="1092263" indent="0">
              <a:buNone/>
              <a:defRPr sz="796"/>
            </a:lvl4pPr>
            <a:lvl5pPr marL="1456351" indent="0">
              <a:buNone/>
              <a:defRPr sz="796"/>
            </a:lvl5pPr>
            <a:lvl6pPr marL="1820439" indent="0">
              <a:buNone/>
              <a:defRPr sz="796"/>
            </a:lvl6pPr>
            <a:lvl7pPr marL="2184526" indent="0">
              <a:buNone/>
              <a:defRPr sz="796"/>
            </a:lvl7pPr>
            <a:lvl8pPr marL="2548614" indent="0">
              <a:buNone/>
              <a:defRPr sz="796"/>
            </a:lvl8pPr>
            <a:lvl9pPr marL="2912702" indent="0">
              <a:buNone/>
              <a:defRPr sz="796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179E18-2F1D-45F0-814D-ABA86933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BD45DF-9036-44B6-A602-C7F5AAA4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8F18D5-6EAA-4B14-9453-E1538810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3379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A60FDF-22BE-4A82-B23E-AD0331E1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30FED3-B0EA-4C43-B17F-104F3E491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FF3805-28D1-4EA6-9CC1-764EA25F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07EB20-846B-45F0-9F73-A93E5A2D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974618-B8A4-46A8-8035-64E23CF6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77753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DA04717-E114-4295-8C31-609EFF3F9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00E54A7-0B68-4AA0-809A-938EC306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F21A94-2CA0-439B-9F08-D42A3E5D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AE9274-73BE-46DB-B6F1-689B72B6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614567-13B2-425A-91AE-6AA532DF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0756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2626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892391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87460AD4-5D65-3E4B-A9F5-9F03C8258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6878" y="4434195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C078-D5BE-D54B-8A0B-1A38A330A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8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61B3781-206D-4548-9C85-6F0858515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" y="0"/>
            <a:ext cx="12176886" cy="8110330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03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0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led&#10;&#10;Description automatically generated">
            <a:extLst>
              <a:ext uri="{FF2B5EF4-FFF2-40B4-BE49-F238E27FC236}">
                <a16:creationId xmlns:a16="http://schemas.microsoft.com/office/drawing/2014/main" id="{47A934C1-E119-4D49-A513-3492B46A7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8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light&#10;&#10;Description automatically generated">
            <a:extLst>
              <a:ext uri="{FF2B5EF4-FFF2-40B4-BE49-F238E27FC236}">
                <a16:creationId xmlns:a16="http://schemas.microsoft.com/office/drawing/2014/main" id="{850ECE3A-FFAC-B049-8C84-69833CBF9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9299" b="15589"/>
          <a:stretch/>
        </p:blipFill>
        <p:spPr>
          <a:xfrm>
            <a:off x="-28754" y="0"/>
            <a:ext cx="12220754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50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4A85BFA3-B7C0-0144-A4CD-B353C8326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106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1797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805F-350E-1D48-9909-4F1ED9AE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F8CFE-B409-A54A-9311-58ABECC2F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ECEB-BA86-4A4B-AD96-30C725B85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480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26160-97E4-E145-AB14-21DDF07D2DA2}"/>
              </a:ext>
            </a:extLst>
          </p:cNvPr>
          <p:cNvSpPr txBox="1"/>
          <p:nvPr userDrawn="1"/>
        </p:nvSpPr>
        <p:spPr>
          <a:xfrm>
            <a:off x="835167" y="2113056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905F9-E20C-5946-B754-344118B279F9}"/>
              </a:ext>
            </a:extLst>
          </p:cNvPr>
          <p:cNvSpPr txBox="1"/>
          <p:nvPr userDrawn="1"/>
        </p:nvSpPr>
        <p:spPr>
          <a:xfrm>
            <a:off x="4479334" y="2104054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8AB0-E890-9446-BA39-A021D5FB9E8C}"/>
              </a:ext>
            </a:extLst>
          </p:cNvPr>
          <p:cNvSpPr txBox="1"/>
          <p:nvPr userDrawn="1"/>
        </p:nvSpPr>
        <p:spPr>
          <a:xfrm>
            <a:off x="8159534" y="2107348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422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385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0639F6-51E5-F144-A290-6041F0300E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4194" y="2250433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BD855EE-92FB-8A4E-9E20-51E9B136A5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8361" y="224143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5E4DE9-4216-294B-99E4-84D18C3CED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8561" y="2244725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4781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A80777-1A2E-D640-8D39-5CA16F614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229" y="363182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30AD30-D8B1-AB45-B292-76525BF7C1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041" y="225405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71EB540-D9B9-1D4E-8A13-EA520B3614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229" y="507483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82651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7372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A80777-1A2E-D640-8D39-5CA16F614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229" y="363182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30AD30-D8B1-AB45-B292-76525BF7C1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041" y="225405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71EB540-D9B9-1D4E-8A13-EA520B3614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229" y="507483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854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lnSpc>
                <a:spcPct val="100000"/>
              </a:lnSpc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D6EF3-E5EE-9B42-8572-346905CC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6B891-60B7-754D-AF33-1766C3D8D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807A-2B30-004F-81F5-6CAE502E8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90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B34D4-E9FA-8049-B017-26C7A243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AD54D6-2327-3D4C-961D-6F2C0480D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B6568-BCEC-F94F-9A8F-A0E945530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821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9340"/>
            <a:ext cx="6172200" cy="540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EEC39-0AFF-CE4A-817B-FE930181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B0A5-A0DE-F145-8981-A46F7043D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FD5C4-5149-B144-B9DC-8ABF69B5F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90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5A83-9B6F-2B48-9B35-555EE4BA4B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4C336-0FCC-DA4F-B19A-FCF8939B2D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A229-F37E-F647-B3B4-01FA76260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54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98" y="365133"/>
            <a:ext cx="5277898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23960-EC82-654B-97D3-FD61EFB02F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65C16-39CB-CA4F-BD3E-D9A84A7B6C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20720-FE7A-3942-9B4A-CDEC5DA8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378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025222" y="0"/>
            <a:ext cx="5166783" cy="6858000"/>
          </a:xfrm>
          <a:custGeom>
            <a:avLst/>
            <a:gdLst/>
            <a:ahLst/>
            <a:cxnLst/>
            <a:rect l="l" t="t" r="r" b="b"/>
            <a:pathLst>
              <a:path w="3875087" h="6858000">
                <a:moveTo>
                  <a:pt x="1594731" y="0"/>
                </a:moveTo>
                <a:lnTo>
                  <a:pt x="3875087" y="0"/>
                </a:lnTo>
                <a:lnTo>
                  <a:pt x="3875087" y="6858000"/>
                </a:lnTo>
                <a:lnTo>
                  <a:pt x="0" y="6858000"/>
                </a:lnTo>
                <a:lnTo>
                  <a:pt x="0" y="6800385"/>
                </a:ln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7A0C-578C-5644-9548-345C738B79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4081-249F-364D-A767-74FFC929DB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89695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454991" y="1408175"/>
            <a:ext cx="4759780" cy="4197096"/>
          </a:xfrm>
          <a:custGeom>
            <a:avLst/>
            <a:gdLst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3617841 w 3875087"/>
              <a:gd name="connsiteY0" fmla="*/ 27432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3617841 w 3875087"/>
              <a:gd name="connsiteY5" fmla="*/ 27432 h 6858000"/>
              <a:gd name="connsiteX0" fmla="*/ 3617841 w 3875087"/>
              <a:gd name="connsiteY0" fmla="*/ 27432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3617841 w 3875087"/>
              <a:gd name="connsiteY5" fmla="*/ 27432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556119 w 3569877"/>
              <a:gd name="connsiteY0" fmla="*/ 18288 h 6858000"/>
              <a:gd name="connsiteX1" fmla="*/ 3552761 w 3569877"/>
              <a:gd name="connsiteY1" fmla="*/ 0 h 6858000"/>
              <a:gd name="connsiteX2" fmla="*/ 3552761 w 3569877"/>
              <a:gd name="connsiteY2" fmla="*/ 6858000 h 6858000"/>
              <a:gd name="connsiteX3" fmla="*/ 3552444 w 3569877"/>
              <a:gd name="connsiteY3" fmla="*/ 6858000 h 6858000"/>
              <a:gd name="connsiteX4" fmla="*/ 0 w 3569877"/>
              <a:gd name="connsiteY4" fmla="*/ 3289089 h 6858000"/>
              <a:gd name="connsiteX5" fmla="*/ 3556119 w 3569877"/>
              <a:gd name="connsiteY5" fmla="*/ 18288 h 6858000"/>
              <a:gd name="connsiteX0" fmla="*/ 3556119 w 3556119"/>
              <a:gd name="connsiteY0" fmla="*/ 18288 h 6858000"/>
              <a:gd name="connsiteX1" fmla="*/ 3552761 w 3556119"/>
              <a:gd name="connsiteY1" fmla="*/ 0 h 6858000"/>
              <a:gd name="connsiteX2" fmla="*/ 3552761 w 3556119"/>
              <a:gd name="connsiteY2" fmla="*/ 6858000 h 6858000"/>
              <a:gd name="connsiteX3" fmla="*/ 3552444 w 3556119"/>
              <a:gd name="connsiteY3" fmla="*/ 6858000 h 6858000"/>
              <a:gd name="connsiteX4" fmla="*/ 0 w 3556119"/>
              <a:gd name="connsiteY4" fmla="*/ 3289089 h 6858000"/>
              <a:gd name="connsiteX5" fmla="*/ 3556119 w 3556119"/>
              <a:gd name="connsiteY5" fmla="*/ 18288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0 h 5449824"/>
              <a:gd name="connsiteX1" fmla="*/ 3559619 w 3569835"/>
              <a:gd name="connsiteY1" fmla="*/ 1344168 h 5449824"/>
              <a:gd name="connsiteX2" fmla="*/ 3552761 w 3569835"/>
              <a:gd name="connsiteY2" fmla="*/ 5449824 h 5449824"/>
              <a:gd name="connsiteX3" fmla="*/ 3552444 w 3569835"/>
              <a:gd name="connsiteY3" fmla="*/ 5449824 h 5449824"/>
              <a:gd name="connsiteX4" fmla="*/ 0 w 3569835"/>
              <a:gd name="connsiteY4" fmla="*/ 1880913 h 5449824"/>
              <a:gd name="connsiteX5" fmla="*/ 3569835 w 3569835"/>
              <a:gd name="connsiteY5" fmla="*/ 0 h 5449824"/>
              <a:gd name="connsiteX0" fmla="*/ 3569835 w 3569835"/>
              <a:gd name="connsiteY0" fmla="*/ 0 h 5449824"/>
              <a:gd name="connsiteX1" fmla="*/ 3559619 w 3569835"/>
              <a:gd name="connsiteY1" fmla="*/ 1344168 h 5449824"/>
              <a:gd name="connsiteX2" fmla="*/ 3552761 w 3569835"/>
              <a:gd name="connsiteY2" fmla="*/ 5449824 h 5449824"/>
              <a:gd name="connsiteX3" fmla="*/ 3552444 w 3569835"/>
              <a:gd name="connsiteY3" fmla="*/ 4288536 h 5449824"/>
              <a:gd name="connsiteX4" fmla="*/ 0 w 3569835"/>
              <a:gd name="connsiteY4" fmla="*/ 1880913 h 5449824"/>
              <a:gd name="connsiteX5" fmla="*/ 3569835 w 3569835"/>
              <a:gd name="connsiteY5" fmla="*/ 0 h 5449824"/>
              <a:gd name="connsiteX0" fmla="*/ 3569835 w 3569835"/>
              <a:gd name="connsiteY0" fmla="*/ 0 h 4367831"/>
              <a:gd name="connsiteX1" fmla="*/ 3559619 w 3569835"/>
              <a:gd name="connsiteY1" fmla="*/ 1344168 h 4367831"/>
              <a:gd name="connsiteX2" fmla="*/ 3552761 w 3569835"/>
              <a:gd name="connsiteY2" fmla="*/ 3886200 h 4367831"/>
              <a:gd name="connsiteX3" fmla="*/ 3552444 w 3569835"/>
              <a:gd name="connsiteY3" fmla="*/ 4288536 h 4367831"/>
              <a:gd name="connsiteX4" fmla="*/ 0 w 3569835"/>
              <a:gd name="connsiteY4" fmla="*/ 1880913 h 4367831"/>
              <a:gd name="connsiteX5" fmla="*/ 3569835 w 3569835"/>
              <a:gd name="connsiteY5" fmla="*/ 0 h 4367831"/>
              <a:gd name="connsiteX0" fmla="*/ 3569835 w 3569835"/>
              <a:gd name="connsiteY0" fmla="*/ 0 h 4367831"/>
              <a:gd name="connsiteX1" fmla="*/ 3559619 w 3569835"/>
              <a:gd name="connsiteY1" fmla="*/ 1344168 h 4367831"/>
              <a:gd name="connsiteX2" fmla="*/ 3552761 w 3569835"/>
              <a:gd name="connsiteY2" fmla="*/ 3886200 h 4367831"/>
              <a:gd name="connsiteX3" fmla="*/ 3552444 w 3569835"/>
              <a:gd name="connsiteY3" fmla="*/ 4288536 h 4367831"/>
              <a:gd name="connsiteX4" fmla="*/ 0 w 3569835"/>
              <a:gd name="connsiteY4" fmla="*/ 1880913 h 4367831"/>
              <a:gd name="connsiteX5" fmla="*/ 3569835 w 3569835"/>
              <a:gd name="connsiteY5" fmla="*/ 0 h 4367831"/>
              <a:gd name="connsiteX0" fmla="*/ 3569835 w 3744468"/>
              <a:gd name="connsiteY0" fmla="*/ 0 h 4559034"/>
              <a:gd name="connsiteX1" fmla="*/ 3559619 w 3744468"/>
              <a:gd name="connsiteY1" fmla="*/ 1344168 h 4559034"/>
              <a:gd name="connsiteX2" fmla="*/ 3552761 w 3744468"/>
              <a:gd name="connsiteY2" fmla="*/ 3886200 h 4559034"/>
              <a:gd name="connsiteX3" fmla="*/ 3744468 w 3744468"/>
              <a:gd name="connsiteY3" fmla="*/ 4489704 h 4559034"/>
              <a:gd name="connsiteX4" fmla="*/ 0 w 3744468"/>
              <a:gd name="connsiteY4" fmla="*/ 1880913 h 4559034"/>
              <a:gd name="connsiteX5" fmla="*/ 3569835 w 3744468"/>
              <a:gd name="connsiteY5" fmla="*/ 0 h 4559034"/>
              <a:gd name="connsiteX0" fmla="*/ 3569835 w 3744468"/>
              <a:gd name="connsiteY0" fmla="*/ 0 h 4542519"/>
              <a:gd name="connsiteX1" fmla="*/ 3559619 w 3744468"/>
              <a:gd name="connsiteY1" fmla="*/ 1344168 h 4542519"/>
              <a:gd name="connsiteX2" fmla="*/ 3532187 w 3744468"/>
              <a:gd name="connsiteY2" fmla="*/ 3383280 h 4542519"/>
              <a:gd name="connsiteX3" fmla="*/ 3744468 w 3744468"/>
              <a:gd name="connsiteY3" fmla="*/ 4489704 h 4542519"/>
              <a:gd name="connsiteX4" fmla="*/ 0 w 3744468"/>
              <a:gd name="connsiteY4" fmla="*/ 1880913 h 4542519"/>
              <a:gd name="connsiteX5" fmla="*/ 3569835 w 3744468"/>
              <a:gd name="connsiteY5" fmla="*/ 0 h 4542519"/>
              <a:gd name="connsiteX0" fmla="*/ 3569835 w 3569835"/>
              <a:gd name="connsiteY0" fmla="*/ 0 h 4258399"/>
              <a:gd name="connsiteX1" fmla="*/ 3559619 w 3569835"/>
              <a:gd name="connsiteY1" fmla="*/ 1344168 h 4258399"/>
              <a:gd name="connsiteX2" fmla="*/ 3532187 w 3569835"/>
              <a:gd name="connsiteY2" fmla="*/ 3383280 h 4258399"/>
              <a:gd name="connsiteX3" fmla="*/ 3552444 w 3569835"/>
              <a:gd name="connsiteY3" fmla="*/ 4197096 h 4258399"/>
              <a:gd name="connsiteX4" fmla="*/ 0 w 3569835"/>
              <a:gd name="connsiteY4" fmla="*/ 1880913 h 4258399"/>
              <a:gd name="connsiteX5" fmla="*/ 3569835 w 3569835"/>
              <a:gd name="connsiteY5" fmla="*/ 0 h 4258399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52761 w 3569835"/>
              <a:gd name="connsiteY2" fmla="*/ 3355848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9835" h="4197096">
                <a:moveTo>
                  <a:pt x="3569835" y="0"/>
                </a:moveTo>
                <a:cubicBezTo>
                  <a:pt x="3566430" y="448056"/>
                  <a:pt x="3563024" y="896112"/>
                  <a:pt x="3559619" y="1344168"/>
                </a:cubicBezTo>
                <a:lnTo>
                  <a:pt x="3552761" y="3355848"/>
                </a:lnTo>
                <a:cubicBezTo>
                  <a:pt x="3552655" y="2968752"/>
                  <a:pt x="3552551" y="3806952"/>
                  <a:pt x="3552444" y="4197096"/>
                </a:cubicBezTo>
                <a:cubicBezTo>
                  <a:pt x="162306" y="2001619"/>
                  <a:pt x="3451860" y="4140398"/>
                  <a:pt x="0" y="1880913"/>
                </a:cubicBezTo>
                <a:cubicBezTo>
                  <a:pt x="2794717" y="391358"/>
                  <a:pt x="55028" y="1827883"/>
                  <a:pt x="3569835" y="0"/>
                </a:cubicBez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7A0C-578C-5644-9548-345C738B79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4081-249F-364D-A767-74FFC929DB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61708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2D3B6-8FAB-5747-BCD0-D0217063692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50731-B13F-304C-BC16-EEEC2F2C1D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5896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12635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5572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" y="7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650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72F2F-4CEA-FB41-AF34-D4AA8DC944E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94580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08049-24AC-B142-B775-163DB0734EDA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77245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3098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79D4-ED15-424C-B361-48B1C8E0F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69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8849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B9CF8-25BF-3949-9C2B-B814D051271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62D2C-3EFD-1545-9479-D24F40D345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51107-518E-0848-8A4A-2D160A11E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396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 kuva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09434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85018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71860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86695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85397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72239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87074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84425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71267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86102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EAC07-B5D1-DB49-947B-CB0EFA934007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2F231-8CBE-B34E-BFBA-D3A883B2E66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782D1-C313-A342-B698-05C27AA0E6C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DDBEA-3F95-2B44-8067-19E248A7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6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2381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119224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234059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32760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119603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234438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31788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118631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233466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8E40-F982-1A47-808B-F841ABB3CD8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AFBF4-6890-C64B-B3B5-BF76F7A648A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5D71B-F130-EE46-8D78-F7D25FBDF1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71234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047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997FB-D6BB-C741-A6CD-BF5CE858B876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B458B-195F-A243-AC25-5C72E654678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7E38C-3EC1-8541-871D-6DC4F0F533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E3F0D-1A17-384C-AB20-0E3597123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53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930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C1178F-D3D4-1145-9D49-3C6A608506E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A55E4EB-C19D-EE48-9211-F68929ACCCCC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</a:t>
            </a:r>
            <a:r>
              <a:rPr lang="fi-FI" sz="1800"/>
              <a:t> ovat kopioitavissa Master-sivuilta.</a:t>
            </a:r>
          </a:p>
        </p:txBody>
      </p:sp>
      <p:sp>
        <p:nvSpPr>
          <p:cNvPr id="150" name="Freeform 1">
            <a:extLst>
              <a:ext uri="{FF2B5EF4-FFF2-40B4-BE49-F238E27FC236}">
                <a16:creationId xmlns:a16="http://schemas.microsoft.com/office/drawing/2014/main" id="{D3C7164A-7353-3C44-9EB2-314361ECE3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708" y="2562932"/>
            <a:ext cx="327025" cy="488950"/>
          </a:xfrm>
          <a:custGeom>
            <a:avLst/>
            <a:gdLst>
              <a:gd name="T0" fmla="*/ 798 w 909"/>
              <a:gd name="T1" fmla="*/ 1125 h 1359"/>
              <a:gd name="T2" fmla="*/ 818 w 909"/>
              <a:gd name="T3" fmla="*/ 1160 h 1359"/>
              <a:gd name="T4" fmla="*/ 880 w 909"/>
              <a:gd name="T5" fmla="*/ 1273 h 1359"/>
              <a:gd name="T6" fmla="*/ 848 w 909"/>
              <a:gd name="T7" fmla="*/ 1088 h 1359"/>
              <a:gd name="T8" fmla="*/ 714 w 909"/>
              <a:gd name="T9" fmla="*/ 1041 h 1359"/>
              <a:gd name="T10" fmla="*/ 28 w 909"/>
              <a:gd name="T11" fmla="*/ 1160 h 1359"/>
              <a:gd name="T12" fmla="*/ 90 w 909"/>
              <a:gd name="T13" fmla="*/ 1273 h 1359"/>
              <a:gd name="T14" fmla="*/ 106 w 909"/>
              <a:gd name="T15" fmla="*/ 1130 h 1359"/>
              <a:gd name="T16" fmla="*/ 150 w 909"/>
              <a:gd name="T17" fmla="*/ 997 h 1359"/>
              <a:gd name="T18" fmla="*/ 60 w 909"/>
              <a:gd name="T19" fmla="*/ 1088 h 1359"/>
              <a:gd name="T20" fmla="*/ 711 w 909"/>
              <a:gd name="T21" fmla="*/ 861 h 1359"/>
              <a:gd name="T22" fmla="*/ 482 w 909"/>
              <a:gd name="T23" fmla="*/ 1016 h 1359"/>
              <a:gd name="T24" fmla="*/ 306 w 909"/>
              <a:gd name="T25" fmla="*/ 968 h 1359"/>
              <a:gd name="T26" fmla="*/ 175 w 909"/>
              <a:gd name="T27" fmla="*/ 737 h 1359"/>
              <a:gd name="T28" fmla="*/ 734 w 909"/>
              <a:gd name="T29" fmla="*/ 570 h 1359"/>
              <a:gd name="T30" fmla="*/ 3 w 909"/>
              <a:gd name="T31" fmla="*/ 508 h 1359"/>
              <a:gd name="T32" fmla="*/ 113 w 909"/>
              <a:gd name="T33" fmla="*/ 570 h 1359"/>
              <a:gd name="T34" fmla="*/ 146 w 909"/>
              <a:gd name="T35" fmla="*/ 895 h 1359"/>
              <a:gd name="T36" fmla="*/ 197 w 909"/>
              <a:gd name="T37" fmla="*/ 1157 h 1359"/>
              <a:gd name="T38" fmla="*/ 127 w 909"/>
              <a:gd name="T39" fmla="*/ 1187 h 1359"/>
              <a:gd name="T40" fmla="*/ 338 w 909"/>
              <a:gd name="T41" fmla="*/ 1358 h 1359"/>
              <a:gd name="T42" fmla="*/ 400 w 909"/>
              <a:gd name="T43" fmla="*/ 1301 h 1359"/>
              <a:gd name="T44" fmla="*/ 259 w 909"/>
              <a:gd name="T45" fmla="*/ 1196 h 1359"/>
              <a:gd name="T46" fmla="*/ 263 w 909"/>
              <a:gd name="T47" fmla="*/ 1013 h 1359"/>
              <a:gd name="T48" fmla="*/ 482 w 909"/>
              <a:gd name="T49" fmla="*/ 1078 h 1359"/>
              <a:gd name="T50" fmla="*/ 649 w 909"/>
              <a:gd name="T51" fmla="*/ 1010 h 1359"/>
              <a:gd name="T52" fmla="*/ 522 w 909"/>
              <a:gd name="T53" fmla="*/ 1275 h 1359"/>
              <a:gd name="T54" fmla="*/ 508 w 909"/>
              <a:gd name="T55" fmla="*/ 1358 h 1359"/>
              <a:gd name="T56" fmla="*/ 570 w 909"/>
              <a:gd name="T57" fmla="*/ 1319 h 1359"/>
              <a:gd name="T58" fmla="*/ 748 w 909"/>
              <a:gd name="T59" fmla="*/ 1134 h 1359"/>
              <a:gd name="T60" fmla="*/ 711 w 909"/>
              <a:gd name="T61" fmla="*/ 952 h 1359"/>
              <a:gd name="T62" fmla="*/ 796 w 909"/>
              <a:gd name="T63" fmla="*/ 737 h 1359"/>
              <a:gd name="T64" fmla="*/ 906 w 909"/>
              <a:gd name="T65" fmla="*/ 571 h 1359"/>
              <a:gd name="T66" fmla="*/ 3 w 909"/>
              <a:gd name="T67" fmla="*/ 508 h 1359"/>
              <a:gd name="T68" fmla="*/ 316 w 909"/>
              <a:gd name="T69" fmla="*/ 201 h 1359"/>
              <a:gd name="T70" fmla="*/ 301 w 909"/>
              <a:gd name="T71" fmla="*/ 33 h 1359"/>
              <a:gd name="T72" fmla="*/ 56 w 909"/>
              <a:gd name="T73" fmla="*/ 342 h 1359"/>
              <a:gd name="T74" fmla="*/ 17 w 909"/>
              <a:gd name="T75" fmla="*/ 399 h 1359"/>
              <a:gd name="T76" fmla="*/ 0 w 909"/>
              <a:gd name="T77" fmla="*/ 483 h 1359"/>
              <a:gd name="T78" fmla="*/ 62 w 909"/>
              <a:gd name="T79" fmla="*/ 446 h 1359"/>
              <a:gd name="T80" fmla="*/ 118 w 909"/>
              <a:gd name="T81" fmla="*/ 398 h 1359"/>
              <a:gd name="T82" fmla="*/ 254 w 909"/>
              <a:gd name="T83" fmla="*/ 114 h 1359"/>
              <a:gd name="T84" fmla="*/ 508 w 909"/>
              <a:gd name="T85" fmla="*/ 285 h 1359"/>
              <a:gd name="T86" fmla="*/ 570 w 909"/>
              <a:gd name="T87" fmla="*/ 31 h 1359"/>
              <a:gd name="T88" fmla="*/ 369 w 909"/>
              <a:gd name="T89" fmla="*/ 0 h 1359"/>
              <a:gd name="T90" fmla="*/ 338 w 909"/>
              <a:gd name="T91" fmla="*/ 285 h 1359"/>
              <a:gd name="T92" fmla="*/ 400 w 909"/>
              <a:gd name="T93" fmla="*/ 63 h 1359"/>
              <a:gd name="T94" fmla="*/ 508 w 909"/>
              <a:gd name="T95" fmla="*/ 285 h 1359"/>
              <a:gd name="T96" fmla="*/ 908 w 909"/>
              <a:gd name="T97" fmla="*/ 427 h 1359"/>
              <a:gd name="T98" fmla="*/ 852 w 909"/>
              <a:gd name="T99" fmla="*/ 379 h 1359"/>
              <a:gd name="T100" fmla="*/ 639 w 909"/>
              <a:gd name="T101" fmla="*/ 33 h 1359"/>
              <a:gd name="T102" fmla="*/ 592 w 909"/>
              <a:gd name="T103" fmla="*/ 60 h 1359"/>
              <a:gd name="T104" fmla="*/ 654 w 909"/>
              <a:gd name="T105" fmla="*/ 201 h 1359"/>
              <a:gd name="T106" fmla="*/ 790 w 909"/>
              <a:gd name="T107" fmla="*/ 342 h 1359"/>
              <a:gd name="T108" fmla="*/ 807 w 909"/>
              <a:gd name="T109" fmla="*/ 426 h 1359"/>
              <a:gd name="T110" fmla="*/ 846 w 909"/>
              <a:gd name="T111" fmla="*/ 483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9" h="135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2">
            <a:extLst>
              <a:ext uri="{FF2B5EF4-FFF2-40B4-BE49-F238E27FC236}">
                <a16:creationId xmlns:a16="http://schemas.microsoft.com/office/drawing/2014/main" id="{FD53ED48-3EDD-4E48-AC7E-FD94D6C9B7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6142" y="1606073"/>
            <a:ext cx="447675" cy="446088"/>
          </a:xfrm>
          <a:custGeom>
            <a:avLst/>
            <a:gdLst>
              <a:gd name="T0" fmla="*/ 230 w 1245"/>
              <a:gd name="T1" fmla="*/ 479 h 1238"/>
              <a:gd name="T2" fmla="*/ 248 w 1245"/>
              <a:gd name="T3" fmla="*/ 572 h 1238"/>
              <a:gd name="T4" fmla="*/ 276 w 1245"/>
              <a:gd name="T5" fmla="*/ 591 h 1238"/>
              <a:gd name="T6" fmla="*/ 287 w 1245"/>
              <a:gd name="T7" fmla="*/ 588 h 1238"/>
              <a:gd name="T8" fmla="*/ 303 w 1245"/>
              <a:gd name="T9" fmla="*/ 550 h 1238"/>
              <a:gd name="T10" fmla="*/ 290 w 1245"/>
              <a:gd name="T11" fmla="*/ 479 h 1238"/>
              <a:gd name="T12" fmla="*/ 260 w 1245"/>
              <a:gd name="T13" fmla="*/ 450 h 1238"/>
              <a:gd name="T14" fmla="*/ 230 w 1245"/>
              <a:gd name="T15" fmla="*/ 479 h 1238"/>
              <a:gd name="T16" fmla="*/ 477 w 1245"/>
              <a:gd name="T17" fmla="*/ 233 h 1238"/>
              <a:gd name="T18" fmla="*/ 248 w 1245"/>
              <a:gd name="T19" fmla="*/ 387 h 1238"/>
              <a:gd name="T20" fmla="*/ 265 w 1245"/>
              <a:gd name="T21" fmla="*/ 426 h 1238"/>
              <a:gd name="T22" fmla="*/ 276 w 1245"/>
              <a:gd name="T23" fmla="*/ 428 h 1238"/>
              <a:gd name="T24" fmla="*/ 303 w 1245"/>
              <a:gd name="T25" fmla="*/ 409 h 1238"/>
              <a:gd name="T26" fmla="*/ 477 w 1245"/>
              <a:gd name="T27" fmla="*/ 292 h 1238"/>
              <a:gd name="T28" fmla="*/ 507 w 1245"/>
              <a:gd name="T29" fmla="*/ 263 h 1238"/>
              <a:gd name="T30" fmla="*/ 477 w 1245"/>
              <a:gd name="T31" fmla="*/ 233 h 1238"/>
              <a:gd name="T32" fmla="*/ 477 w 1245"/>
              <a:gd name="T33" fmla="*/ 775 h 1238"/>
              <a:gd name="T34" fmla="*/ 181 w 1245"/>
              <a:gd name="T35" fmla="*/ 479 h 1238"/>
              <a:gd name="T36" fmla="*/ 477 w 1245"/>
              <a:gd name="T37" fmla="*/ 184 h 1238"/>
              <a:gd name="T38" fmla="*/ 772 w 1245"/>
              <a:gd name="T39" fmla="*/ 479 h 1238"/>
              <a:gd name="T40" fmla="*/ 477 w 1245"/>
              <a:gd name="T41" fmla="*/ 775 h 1238"/>
              <a:gd name="T42" fmla="*/ 477 w 1245"/>
              <a:gd name="T43" fmla="*/ 124 h 1238"/>
              <a:gd name="T44" fmla="*/ 122 w 1245"/>
              <a:gd name="T45" fmla="*/ 479 h 1238"/>
              <a:gd name="T46" fmla="*/ 477 w 1245"/>
              <a:gd name="T47" fmla="*/ 835 h 1238"/>
              <a:gd name="T48" fmla="*/ 832 w 1245"/>
              <a:gd name="T49" fmla="*/ 479 h 1238"/>
              <a:gd name="T50" fmla="*/ 477 w 1245"/>
              <a:gd name="T51" fmla="*/ 124 h 1238"/>
              <a:gd name="T52" fmla="*/ 1094 w 1245"/>
              <a:gd name="T53" fmla="*/ 1163 h 1238"/>
              <a:gd name="T54" fmla="*/ 728 w 1245"/>
              <a:gd name="T55" fmla="*/ 797 h 1238"/>
              <a:gd name="T56" fmla="*/ 707 w 1245"/>
              <a:gd name="T57" fmla="*/ 811 h 1238"/>
              <a:gd name="T58" fmla="*/ 418 w 1245"/>
              <a:gd name="T59" fmla="*/ 879 h 1238"/>
              <a:gd name="T60" fmla="*/ 76 w 1245"/>
              <a:gd name="T61" fmla="*/ 533 h 1238"/>
              <a:gd name="T62" fmla="*/ 173 w 1245"/>
              <a:gd name="T63" fmla="*/ 213 h 1238"/>
              <a:gd name="T64" fmla="*/ 530 w 1245"/>
              <a:gd name="T65" fmla="*/ 79 h 1238"/>
              <a:gd name="T66" fmla="*/ 876 w 1245"/>
              <a:gd name="T67" fmla="*/ 420 h 1238"/>
              <a:gd name="T68" fmla="*/ 808 w 1245"/>
              <a:gd name="T69" fmla="*/ 710 h 1238"/>
              <a:gd name="T70" fmla="*/ 794 w 1245"/>
              <a:gd name="T71" fmla="*/ 730 h 1238"/>
              <a:gd name="T72" fmla="*/ 1161 w 1245"/>
              <a:gd name="T73" fmla="*/ 1097 h 1238"/>
              <a:gd name="T74" fmla="*/ 1161 w 1245"/>
              <a:gd name="T75" fmla="*/ 1163 h 1238"/>
              <a:gd name="T76" fmla="*/ 1094 w 1245"/>
              <a:gd name="T77" fmla="*/ 1163 h 1238"/>
              <a:gd name="T78" fmla="*/ 871 w 1245"/>
              <a:gd name="T79" fmla="*/ 723 h 1238"/>
              <a:gd name="T80" fmla="*/ 936 w 1245"/>
              <a:gd name="T81" fmla="*/ 412 h 1238"/>
              <a:gd name="T82" fmla="*/ 538 w 1245"/>
              <a:gd name="T83" fmla="*/ 20 h 1238"/>
              <a:gd name="T84" fmla="*/ 129 w 1245"/>
              <a:gd name="T85" fmla="*/ 173 h 1238"/>
              <a:gd name="T86" fmla="*/ 17 w 1245"/>
              <a:gd name="T87" fmla="*/ 541 h 1238"/>
              <a:gd name="T88" fmla="*/ 409 w 1245"/>
              <a:gd name="T89" fmla="*/ 938 h 1238"/>
              <a:gd name="T90" fmla="*/ 720 w 1245"/>
              <a:gd name="T91" fmla="*/ 874 h 1238"/>
              <a:gd name="T92" fmla="*/ 1052 w 1245"/>
              <a:gd name="T93" fmla="*/ 1205 h 1238"/>
              <a:gd name="T94" fmla="*/ 1127 w 1245"/>
              <a:gd name="T95" fmla="*/ 1237 h 1238"/>
              <a:gd name="T96" fmla="*/ 1203 w 1245"/>
              <a:gd name="T97" fmla="*/ 1205 h 1238"/>
              <a:gd name="T98" fmla="*/ 1203 w 1245"/>
              <a:gd name="T99" fmla="*/ 1055 h 1238"/>
              <a:gd name="T100" fmla="*/ 871 w 1245"/>
              <a:gd name="T101" fmla="*/ 72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5" h="1238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3">
            <a:extLst>
              <a:ext uri="{FF2B5EF4-FFF2-40B4-BE49-F238E27FC236}">
                <a16:creationId xmlns:a16="http://schemas.microsoft.com/office/drawing/2014/main" id="{BAAAC8E3-4EDA-3E48-99C0-C7CA6DDCD9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995" y="1652905"/>
            <a:ext cx="487362" cy="352425"/>
          </a:xfrm>
          <a:custGeom>
            <a:avLst/>
            <a:gdLst>
              <a:gd name="T0" fmla="*/ 959 w 1355"/>
              <a:gd name="T1" fmla="*/ 363 h 979"/>
              <a:gd name="T2" fmla="*/ 1016 w 1355"/>
              <a:gd name="T3" fmla="*/ 442 h 979"/>
              <a:gd name="T4" fmla="*/ 903 w 1355"/>
              <a:gd name="T5" fmla="*/ 799 h 979"/>
              <a:gd name="T6" fmla="*/ 564 w 1355"/>
              <a:gd name="T7" fmla="*/ 270 h 979"/>
              <a:gd name="T8" fmla="*/ 903 w 1355"/>
              <a:gd name="T9" fmla="*/ 799 h 979"/>
              <a:gd name="T10" fmla="*/ 197 w 1355"/>
              <a:gd name="T11" fmla="*/ 583 h 979"/>
              <a:gd name="T12" fmla="*/ 56 w 1355"/>
              <a:gd name="T13" fmla="*/ 414 h 979"/>
              <a:gd name="T14" fmla="*/ 508 w 1355"/>
              <a:gd name="T15" fmla="*/ 273 h 979"/>
              <a:gd name="T16" fmla="*/ 141 w 1355"/>
              <a:gd name="T17" fmla="*/ 630 h 979"/>
              <a:gd name="T18" fmla="*/ 254 w 1355"/>
              <a:gd name="T19" fmla="*/ 640 h 979"/>
              <a:gd name="T20" fmla="*/ 340 w 1355"/>
              <a:gd name="T21" fmla="*/ 875 h 979"/>
              <a:gd name="T22" fmla="*/ 310 w 1355"/>
              <a:gd name="T23" fmla="*/ 922 h 979"/>
              <a:gd name="T24" fmla="*/ 226 w 1355"/>
              <a:gd name="T25" fmla="*/ 861 h 979"/>
              <a:gd name="T26" fmla="*/ 152 w 1355"/>
              <a:gd name="T27" fmla="*/ 691 h 979"/>
              <a:gd name="T28" fmla="*/ 141 w 1355"/>
              <a:gd name="T29" fmla="*/ 630 h 979"/>
              <a:gd name="T30" fmla="*/ 321 w 1355"/>
              <a:gd name="T31" fmla="*/ 691 h 979"/>
              <a:gd name="T32" fmla="*/ 423 w 1355"/>
              <a:gd name="T33" fmla="*/ 640 h 979"/>
              <a:gd name="T34" fmla="*/ 395 w 1355"/>
              <a:gd name="T35" fmla="*/ 696 h 979"/>
              <a:gd name="T36" fmla="*/ 1031 w 1355"/>
              <a:gd name="T37" fmla="*/ 343 h 979"/>
              <a:gd name="T38" fmla="*/ 959 w 1355"/>
              <a:gd name="T39" fmla="*/ 57 h 979"/>
              <a:gd name="T40" fmla="*/ 865 w 1355"/>
              <a:gd name="T41" fmla="*/ 15 h 979"/>
              <a:gd name="T42" fmla="*/ 197 w 1355"/>
              <a:gd name="T43" fmla="*/ 216 h 979"/>
              <a:gd name="T44" fmla="*/ 0 w 1355"/>
              <a:gd name="T45" fmla="*/ 442 h 979"/>
              <a:gd name="T46" fmla="*/ 84 w 1355"/>
              <a:gd name="T47" fmla="*/ 611 h 979"/>
              <a:gd name="T48" fmla="*/ 100 w 1355"/>
              <a:gd name="T49" fmla="*/ 713 h 979"/>
              <a:gd name="T50" fmla="*/ 173 w 1355"/>
              <a:gd name="T51" fmla="*/ 881 h 979"/>
              <a:gd name="T52" fmla="*/ 310 w 1355"/>
              <a:gd name="T53" fmla="*/ 978 h 979"/>
              <a:gd name="T54" fmla="*/ 393 w 1355"/>
              <a:gd name="T55" fmla="*/ 855 h 979"/>
              <a:gd name="T56" fmla="*/ 395 w 1355"/>
              <a:gd name="T57" fmla="*/ 752 h 979"/>
              <a:gd name="T58" fmla="*/ 480 w 1355"/>
              <a:gd name="T59" fmla="*/ 640 h 979"/>
              <a:gd name="T60" fmla="*/ 865 w 1355"/>
              <a:gd name="T61" fmla="*/ 841 h 979"/>
              <a:gd name="T62" fmla="*/ 942 w 1355"/>
              <a:gd name="T63" fmla="*/ 840 h 979"/>
              <a:gd name="T64" fmla="*/ 959 w 1355"/>
              <a:gd name="T65" fmla="*/ 580 h 979"/>
              <a:gd name="T66" fmla="*/ 1031 w 1355"/>
              <a:gd name="T67" fmla="*/ 343 h 979"/>
              <a:gd name="T68" fmla="*/ 1052 w 1355"/>
              <a:gd name="T69" fmla="*/ 208 h 979"/>
              <a:gd name="T70" fmla="*/ 1052 w 1355"/>
              <a:gd name="T71" fmla="*/ 676 h 979"/>
              <a:gd name="T72" fmla="*/ 1213 w 1355"/>
              <a:gd name="T73" fmla="*/ 442 h 979"/>
              <a:gd name="T74" fmla="*/ 1201 w 1355"/>
              <a:gd name="T75" fmla="*/ 111 h 979"/>
              <a:gd name="T76" fmla="*/ 1298 w 1355"/>
              <a:gd name="T77" fmla="*/ 442 h 979"/>
              <a:gd name="T78" fmla="*/ 1201 w 1355"/>
              <a:gd name="T79" fmla="*/ 773 h 979"/>
              <a:gd name="T80" fmla="*/ 1201 w 1355"/>
              <a:gd name="T81" fmla="*/ 111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5" h="979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4">
            <a:extLst>
              <a:ext uri="{FF2B5EF4-FFF2-40B4-BE49-F238E27FC236}">
                <a16:creationId xmlns:a16="http://schemas.microsoft.com/office/drawing/2014/main" id="{531DAB78-E84B-2A4A-9D43-7CD7D1B60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9217" y="1623536"/>
            <a:ext cx="419100" cy="411163"/>
          </a:xfrm>
          <a:custGeom>
            <a:avLst/>
            <a:gdLst>
              <a:gd name="T0" fmla="*/ 141 w 1164"/>
              <a:gd name="T1" fmla="*/ 547 h 1143"/>
              <a:gd name="T2" fmla="*/ 203 w 1164"/>
              <a:gd name="T3" fmla="*/ 660 h 1143"/>
              <a:gd name="T4" fmla="*/ 282 w 1164"/>
              <a:gd name="T5" fmla="*/ 1052 h 1143"/>
              <a:gd name="T6" fmla="*/ 62 w 1164"/>
              <a:gd name="T7" fmla="*/ 493 h 1143"/>
              <a:gd name="T8" fmla="*/ 282 w 1164"/>
              <a:gd name="T9" fmla="*/ 1052 h 1143"/>
              <a:gd name="T10" fmla="*/ 761 w 1164"/>
              <a:gd name="T11" fmla="*/ 51 h 1143"/>
              <a:gd name="T12" fmla="*/ 593 w 1164"/>
              <a:gd name="T13" fmla="*/ 83 h 1143"/>
              <a:gd name="T14" fmla="*/ 485 w 1164"/>
              <a:gd name="T15" fmla="*/ 373 h 1143"/>
              <a:gd name="T16" fmla="*/ 344 w 1164"/>
              <a:gd name="T17" fmla="*/ 487 h 1143"/>
              <a:gd name="T18" fmla="*/ 0 w 1164"/>
              <a:gd name="T19" fmla="*/ 431 h 1143"/>
              <a:gd name="T20" fmla="*/ 344 w 1164"/>
              <a:gd name="T21" fmla="*/ 1114 h 1143"/>
              <a:gd name="T22" fmla="*/ 390 w 1164"/>
              <a:gd name="T23" fmla="*/ 1058 h 1143"/>
              <a:gd name="T24" fmla="*/ 737 w 1164"/>
              <a:gd name="T25" fmla="*/ 1114 h 1143"/>
              <a:gd name="T26" fmla="*/ 512 w 1164"/>
              <a:gd name="T27" fmla="*/ 1052 h 1143"/>
              <a:gd name="T28" fmla="*/ 344 w 1164"/>
              <a:gd name="T29" fmla="*/ 968 h 1143"/>
              <a:gd name="T30" fmla="*/ 412 w 1164"/>
              <a:gd name="T31" fmla="*/ 550 h 1143"/>
              <a:gd name="T32" fmla="*/ 655 w 1164"/>
              <a:gd name="T33" fmla="*/ 123 h 1143"/>
              <a:gd name="T34" fmla="*/ 665 w 1164"/>
              <a:gd name="T35" fmla="*/ 70 h 1143"/>
              <a:gd name="T36" fmla="*/ 762 w 1164"/>
              <a:gd name="T37" fmla="*/ 248 h 1143"/>
              <a:gd name="T38" fmla="*/ 734 w 1164"/>
              <a:gd name="T39" fmla="*/ 406 h 1143"/>
              <a:gd name="T40" fmla="*/ 534 w 1164"/>
              <a:gd name="T41" fmla="*/ 828 h 1143"/>
              <a:gd name="T42" fmla="*/ 796 w 1164"/>
              <a:gd name="T43" fmla="*/ 547 h 1143"/>
              <a:gd name="T44" fmla="*/ 801 w 1164"/>
              <a:gd name="T45" fmla="*/ 387 h 1143"/>
              <a:gd name="T46" fmla="*/ 1101 w 1164"/>
              <a:gd name="T47" fmla="*/ 744 h 1143"/>
              <a:gd name="T48" fmla="*/ 1047 w 1164"/>
              <a:gd name="T49" fmla="*/ 770 h 1143"/>
              <a:gd name="T50" fmla="*/ 909 w 1164"/>
              <a:gd name="T51" fmla="*/ 744 h 1143"/>
              <a:gd name="T52" fmla="*/ 934 w 1164"/>
              <a:gd name="T53" fmla="*/ 662 h 1143"/>
              <a:gd name="T54" fmla="*/ 1075 w 1164"/>
              <a:gd name="T55" fmla="*/ 662 h 1143"/>
              <a:gd name="T56" fmla="*/ 1101 w 1164"/>
              <a:gd name="T57" fmla="*/ 744 h 1143"/>
              <a:gd name="T58" fmla="*/ 1047 w 1164"/>
              <a:gd name="T59" fmla="*/ 600 h 1143"/>
              <a:gd name="T60" fmla="*/ 906 w 1164"/>
              <a:gd name="T61" fmla="*/ 600 h 1143"/>
              <a:gd name="T62" fmla="*/ 880 w 1164"/>
              <a:gd name="T63" fmla="*/ 519 h 1143"/>
              <a:gd name="T64" fmla="*/ 1047 w 1164"/>
              <a:gd name="T65" fmla="*/ 493 h 1143"/>
              <a:gd name="T66" fmla="*/ 1072 w 1164"/>
              <a:gd name="T67" fmla="*/ 575 h 1143"/>
              <a:gd name="T68" fmla="*/ 990 w 1164"/>
              <a:gd name="T69" fmla="*/ 1001 h 1143"/>
              <a:gd name="T70" fmla="*/ 1016 w 1164"/>
              <a:gd name="T71" fmla="*/ 1055 h 1143"/>
              <a:gd name="T72" fmla="*/ 849 w 1164"/>
              <a:gd name="T73" fmla="*/ 1080 h 1143"/>
              <a:gd name="T74" fmla="*/ 824 w 1164"/>
              <a:gd name="T75" fmla="*/ 1026 h 1143"/>
              <a:gd name="T76" fmla="*/ 906 w 1164"/>
              <a:gd name="T77" fmla="*/ 1001 h 1143"/>
              <a:gd name="T78" fmla="*/ 906 w 1164"/>
              <a:gd name="T79" fmla="*/ 939 h 1143"/>
              <a:gd name="T80" fmla="*/ 880 w 1164"/>
              <a:gd name="T81" fmla="*/ 857 h 1143"/>
              <a:gd name="T82" fmla="*/ 934 w 1164"/>
              <a:gd name="T83" fmla="*/ 832 h 1143"/>
              <a:gd name="T84" fmla="*/ 1072 w 1164"/>
              <a:gd name="T85" fmla="*/ 857 h 1143"/>
              <a:gd name="T86" fmla="*/ 1047 w 1164"/>
              <a:gd name="T87" fmla="*/ 939 h 1143"/>
              <a:gd name="T88" fmla="*/ 1163 w 1164"/>
              <a:gd name="T89" fmla="*/ 688 h 1143"/>
              <a:gd name="T90" fmla="*/ 1134 w 1164"/>
              <a:gd name="T91" fmla="*/ 575 h 1143"/>
              <a:gd name="T92" fmla="*/ 1047 w 1164"/>
              <a:gd name="T93" fmla="*/ 431 h 1143"/>
              <a:gd name="T94" fmla="*/ 818 w 1164"/>
              <a:gd name="T95" fmla="*/ 519 h 1143"/>
              <a:gd name="T96" fmla="*/ 857 w 1164"/>
              <a:gd name="T97" fmla="*/ 647 h 1143"/>
              <a:gd name="T98" fmla="*/ 847 w 1164"/>
              <a:gd name="T99" fmla="*/ 744 h 1143"/>
              <a:gd name="T100" fmla="*/ 818 w 1164"/>
              <a:gd name="T101" fmla="*/ 857 h 1143"/>
              <a:gd name="T102" fmla="*/ 824 w 1164"/>
              <a:gd name="T103" fmla="*/ 943 h 1143"/>
              <a:gd name="T104" fmla="*/ 762 w 1164"/>
              <a:gd name="T105" fmla="*/ 1055 h 1143"/>
              <a:gd name="T106" fmla="*/ 990 w 1164"/>
              <a:gd name="T107" fmla="*/ 1142 h 1143"/>
              <a:gd name="T108" fmla="*/ 1078 w 1164"/>
              <a:gd name="T109" fmla="*/ 1026 h 1143"/>
              <a:gd name="T110" fmla="*/ 1134 w 1164"/>
              <a:gd name="T111" fmla="*/ 914 h 1143"/>
              <a:gd name="T112" fmla="*/ 1124 w 1164"/>
              <a:gd name="T113" fmla="*/ 817 h 1143"/>
              <a:gd name="T114" fmla="*/ 1163 w 1164"/>
              <a:gd name="T115" fmla="*/ 688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4" h="1143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5">
            <a:extLst>
              <a:ext uri="{FF2B5EF4-FFF2-40B4-BE49-F238E27FC236}">
                <a16:creationId xmlns:a16="http://schemas.microsoft.com/office/drawing/2014/main" id="{F0E51CAE-F817-D140-AF1C-AC51C4F0F5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7949" y="2573251"/>
            <a:ext cx="466725" cy="468313"/>
          </a:xfrm>
          <a:custGeom>
            <a:avLst/>
            <a:gdLst>
              <a:gd name="T0" fmla="*/ 34 w 1297"/>
              <a:gd name="T1" fmla="*/ 1235 h 1303"/>
              <a:gd name="T2" fmla="*/ 197 w 1297"/>
              <a:gd name="T3" fmla="*/ 1235 h 1303"/>
              <a:gd name="T4" fmla="*/ 572 w 1297"/>
              <a:gd name="T5" fmla="*/ 773 h 1303"/>
              <a:gd name="T6" fmla="*/ 78 w 1297"/>
              <a:gd name="T7" fmla="*/ 1192 h 1303"/>
              <a:gd name="T8" fmla="*/ 78 w 1297"/>
              <a:gd name="T9" fmla="*/ 1192 h 1303"/>
              <a:gd name="T10" fmla="*/ 78 w 1297"/>
              <a:gd name="T11" fmla="*/ 1116 h 1303"/>
              <a:gd name="T12" fmla="*/ 459 w 1297"/>
              <a:gd name="T13" fmla="*/ 646 h 1303"/>
              <a:gd name="T14" fmla="*/ 0 w 1297"/>
              <a:gd name="T15" fmla="*/ 1154 h 1303"/>
              <a:gd name="T16" fmla="*/ 138 w 1297"/>
              <a:gd name="T17" fmla="*/ 1176 h 1303"/>
              <a:gd name="T18" fmla="*/ 153 w 1297"/>
              <a:gd name="T19" fmla="*/ 1072 h 1303"/>
              <a:gd name="T20" fmla="*/ 138 w 1297"/>
              <a:gd name="T21" fmla="*/ 1176 h 1303"/>
              <a:gd name="T22" fmla="*/ 1220 w 1297"/>
              <a:gd name="T23" fmla="*/ 183 h 1303"/>
              <a:gd name="T24" fmla="*/ 1170 w 1297"/>
              <a:gd name="T25" fmla="*/ 175 h 1303"/>
              <a:gd name="T26" fmla="*/ 967 w 1297"/>
              <a:gd name="T27" fmla="*/ 226 h 1303"/>
              <a:gd name="T28" fmla="*/ 1103 w 1297"/>
              <a:gd name="T29" fmla="*/ 72 h 1303"/>
              <a:gd name="T30" fmla="*/ 782 w 1297"/>
              <a:gd name="T31" fmla="*/ 84 h 1303"/>
              <a:gd name="T32" fmla="*/ 697 w 1297"/>
              <a:gd name="T33" fmla="*/ 408 h 1303"/>
              <a:gd name="T34" fmla="*/ 673 w 1297"/>
              <a:gd name="T35" fmla="*/ 521 h 1303"/>
              <a:gd name="T36" fmla="*/ 762 w 1297"/>
              <a:gd name="T37" fmla="*/ 402 h 1303"/>
              <a:gd name="T38" fmla="*/ 826 w 1297"/>
              <a:gd name="T39" fmla="*/ 128 h 1303"/>
              <a:gd name="T40" fmla="*/ 902 w 1297"/>
              <a:gd name="T41" fmla="*/ 204 h 1303"/>
              <a:gd name="T42" fmla="*/ 902 w 1297"/>
              <a:gd name="T43" fmla="*/ 248 h 1303"/>
              <a:gd name="T44" fmla="*/ 1065 w 1297"/>
              <a:gd name="T45" fmla="*/ 368 h 1303"/>
              <a:gd name="T46" fmla="*/ 1141 w 1297"/>
              <a:gd name="T47" fmla="*/ 444 h 1303"/>
              <a:gd name="T48" fmla="*/ 867 w 1297"/>
              <a:gd name="T49" fmla="*/ 507 h 1303"/>
              <a:gd name="T50" fmla="*/ 756 w 1297"/>
              <a:gd name="T51" fmla="*/ 589 h 1303"/>
              <a:gd name="T52" fmla="*/ 861 w 1297"/>
              <a:gd name="T53" fmla="*/ 572 h 1303"/>
              <a:gd name="T54" fmla="*/ 1185 w 1297"/>
              <a:gd name="T55" fmla="*/ 487 h 1303"/>
              <a:gd name="T56" fmla="*/ 1151 w 1297"/>
              <a:gd name="T57" fmla="*/ 1125 h 1303"/>
              <a:gd name="T58" fmla="*/ 868 w 1297"/>
              <a:gd name="T59" fmla="*/ 929 h 1303"/>
              <a:gd name="T60" fmla="*/ 1167 w 1297"/>
              <a:gd name="T61" fmla="*/ 1224 h 1303"/>
              <a:gd name="T62" fmla="*/ 852 w 1297"/>
              <a:gd name="T63" fmla="*/ 985 h 1303"/>
              <a:gd name="T64" fmla="*/ 746 w 1297"/>
              <a:gd name="T65" fmla="*/ 936 h 1303"/>
              <a:gd name="T66" fmla="*/ 943 w 1297"/>
              <a:gd name="T67" fmla="*/ 771 h 1303"/>
              <a:gd name="T68" fmla="*/ 1207 w 1297"/>
              <a:gd name="T69" fmla="*/ 1109 h 1303"/>
              <a:gd name="T70" fmla="*/ 1167 w 1297"/>
              <a:gd name="T71" fmla="*/ 1224 h 1303"/>
              <a:gd name="T72" fmla="*/ 333 w 1297"/>
              <a:gd name="T73" fmla="*/ 386 h 1303"/>
              <a:gd name="T74" fmla="*/ 230 w 1297"/>
              <a:gd name="T75" fmla="*/ 360 h 1303"/>
              <a:gd name="T76" fmla="*/ 136 w 1297"/>
              <a:gd name="T77" fmla="*/ 109 h 1303"/>
              <a:gd name="T78" fmla="*/ 361 w 1297"/>
              <a:gd name="T79" fmla="*/ 335 h 1303"/>
              <a:gd name="T80" fmla="*/ 806 w 1297"/>
              <a:gd name="T81" fmla="*/ 788 h 1303"/>
              <a:gd name="T82" fmla="*/ 1019 w 1297"/>
              <a:gd name="T83" fmla="*/ 832 h 1303"/>
              <a:gd name="T84" fmla="*/ 980 w 1297"/>
              <a:gd name="T85" fmla="*/ 718 h 1303"/>
              <a:gd name="T86" fmla="*/ 888 w 1297"/>
              <a:gd name="T87" fmla="*/ 706 h 1303"/>
              <a:gd name="T88" fmla="*/ 420 w 1297"/>
              <a:gd name="T89" fmla="*/ 314 h 1303"/>
              <a:gd name="T90" fmla="*/ 388 w 1297"/>
              <a:gd name="T91" fmla="*/ 203 h 1303"/>
              <a:gd name="T92" fmla="*/ 110 w 1297"/>
              <a:gd name="T93" fmla="*/ 47 h 1303"/>
              <a:gd name="T94" fmla="*/ 26 w 1297"/>
              <a:gd name="T95" fmla="*/ 166 h 1303"/>
              <a:gd name="T96" fmla="*/ 205 w 1297"/>
              <a:gd name="T97" fmla="*/ 419 h 1303"/>
              <a:gd name="T98" fmla="*/ 727 w 1297"/>
              <a:gd name="T99" fmla="*/ 868 h 1303"/>
              <a:gd name="T100" fmla="*/ 701 w 1297"/>
              <a:gd name="T101" fmla="*/ 997 h 1303"/>
              <a:gd name="T102" fmla="*/ 815 w 1297"/>
              <a:gd name="T103" fmla="*/ 1036 h 1303"/>
              <a:gd name="T104" fmla="*/ 1129 w 1297"/>
              <a:gd name="T105" fmla="*/ 1302 h 1303"/>
              <a:gd name="T106" fmla="*/ 1251 w 1297"/>
              <a:gd name="T107" fmla="*/ 1228 h 1303"/>
              <a:gd name="T108" fmla="*/ 1019 w 1297"/>
              <a:gd name="T109" fmla="*/ 8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7" h="1303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B695D6A2-9D46-8F4F-B349-0FA5628726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683" y="2540707"/>
            <a:ext cx="423863" cy="533400"/>
          </a:xfrm>
          <a:custGeom>
            <a:avLst/>
            <a:gdLst>
              <a:gd name="T0" fmla="*/ 1145 w 1178"/>
              <a:gd name="T1" fmla="*/ 723 h 1481"/>
              <a:gd name="T2" fmla="*/ 1055 w 1178"/>
              <a:gd name="T3" fmla="*/ 647 h 1481"/>
              <a:gd name="T4" fmla="*/ 760 w 1178"/>
              <a:gd name="T5" fmla="*/ 1202 h 1481"/>
              <a:gd name="T6" fmla="*/ 416 w 1178"/>
              <a:gd name="T7" fmla="*/ 1202 h 1481"/>
              <a:gd name="T8" fmla="*/ 609 w 1178"/>
              <a:gd name="T9" fmla="*/ 1396 h 1481"/>
              <a:gd name="T10" fmla="*/ 559 w 1178"/>
              <a:gd name="T11" fmla="*/ 1395 h 1481"/>
              <a:gd name="T12" fmla="*/ 356 w 1178"/>
              <a:gd name="T13" fmla="*/ 1143 h 1481"/>
              <a:gd name="T14" fmla="*/ 499 w 1178"/>
              <a:gd name="T15" fmla="*/ 1391 h 1481"/>
              <a:gd name="T16" fmla="*/ 677 w 1178"/>
              <a:gd name="T17" fmla="*/ 1384 h 1481"/>
              <a:gd name="T18" fmla="*/ 386 w 1178"/>
              <a:gd name="T19" fmla="*/ 1122 h 1481"/>
              <a:gd name="T20" fmla="*/ 790 w 1178"/>
              <a:gd name="T21" fmla="*/ 1063 h 1481"/>
              <a:gd name="T22" fmla="*/ 386 w 1178"/>
              <a:gd name="T23" fmla="*/ 1122 h 1481"/>
              <a:gd name="T24" fmla="*/ 367 w 1178"/>
              <a:gd name="T25" fmla="*/ 576 h 1481"/>
              <a:gd name="T26" fmla="*/ 784 w 1178"/>
              <a:gd name="T27" fmla="*/ 423 h 1481"/>
              <a:gd name="T28" fmla="*/ 308 w 1178"/>
              <a:gd name="T29" fmla="*/ 571 h 1481"/>
              <a:gd name="T30" fmla="*/ 588 w 1178"/>
              <a:gd name="T31" fmla="*/ 252 h 1481"/>
              <a:gd name="T32" fmla="*/ 760 w 1178"/>
              <a:gd name="T33" fmla="*/ 984 h 1481"/>
              <a:gd name="T34" fmla="*/ 246 w 1178"/>
              <a:gd name="T35" fmla="*/ 566 h 1481"/>
              <a:gd name="T36" fmla="*/ 359 w 1178"/>
              <a:gd name="T37" fmla="*/ 1013 h 1481"/>
              <a:gd name="T38" fmla="*/ 817 w 1178"/>
              <a:gd name="T39" fmla="*/ 1013 h 1481"/>
              <a:gd name="T40" fmla="*/ 588 w 1178"/>
              <a:gd name="T41" fmla="*/ 193 h 1481"/>
              <a:gd name="T42" fmla="*/ 301 w 1178"/>
              <a:gd name="T43" fmla="*/ 878 h 1481"/>
              <a:gd name="T44" fmla="*/ 131 w 1178"/>
              <a:gd name="T45" fmla="*/ 706 h 1481"/>
              <a:gd name="T46" fmla="*/ 26 w 1178"/>
              <a:gd name="T47" fmla="*/ 664 h 1481"/>
              <a:gd name="T48" fmla="*/ 37 w 1178"/>
              <a:gd name="T49" fmla="*/ 468 h 1481"/>
              <a:gd name="T50" fmla="*/ 121 w 1178"/>
              <a:gd name="T51" fmla="*/ 543 h 1481"/>
              <a:gd name="T52" fmla="*/ 131 w 1178"/>
              <a:gd name="T53" fmla="*/ 484 h 1481"/>
              <a:gd name="T54" fmla="*/ 73 w 1178"/>
              <a:gd name="T55" fmla="*/ 298 h 1481"/>
              <a:gd name="T56" fmla="*/ 182 w 1178"/>
              <a:gd name="T57" fmla="*/ 390 h 1481"/>
              <a:gd name="T58" fmla="*/ 113 w 1178"/>
              <a:gd name="T59" fmla="*/ 287 h 1481"/>
              <a:gd name="T60" fmla="*/ 206 w 1178"/>
              <a:gd name="T61" fmla="*/ 139 h 1481"/>
              <a:gd name="T62" fmla="*/ 287 w 1178"/>
              <a:gd name="T63" fmla="*/ 265 h 1481"/>
              <a:gd name="T64" fmla="*/ 423 w 1178"/>
              <a:gd name="T65" fmla="*/ 54 h 1481"/>
              <a:gd name="T66" fmla="*/ 400 w 1178"/>
              <a:gd name="T67" fmla="*/ 165 h 1481"/>
              <a:gd name="T68" fmla="*/ 455 w 1178"/>
              <a:gd name="T69" fmla="*/ 144 h 1481"/>
              <a:gd name="T70" fmla="*/ 588 w 1178"/>
              <a:gd name="T71" fmla="*/ 0 h 1481"/>
              <a:gd name="T72" fmla="*/ 588 w 1178"/>
              <a:gd name="T73" fmla="*/ 156 h 1481"/>
              <a:gd name="T74" fmla="*/ 809 w 1178"/>
              <a:gd name="T75" fmla="*/ 74 h 1481"/>
              <a:gd name="T76" fmla="*/ 721 w 1178"/>
              <a:gd name="T77" fmla="*/ 144 h 1481"/>
              <a:gd name="T78" fmla="*/ 776 w 1178"/>
              <a:gd name="T79" fmla="*/ 165 h 1481"/>
              <a:gd name="T80" fmla="*/ 970 w 1178"/>
              <a:gd name="T81" fmla="*/ 139 h 1481"/>
              <a:gd name="T82" fmla="*/ 870 w 1178"/>
              <a:gd name="T83" fmla="*/ 258 h 1481"/>
              <a:gd name="T84" fmla="*/ 974 w 1178"/>
              <a:gd name="T85" fmla="*/ 181 h 1481"/>
              <a:gd name="T86" fmla="*/ 968 w 1178"/>
              <a:gd name="T87" fmla="*/ 375 h 1481"/>
              <a:gd name="T88" fmla="*/ 1092 w 1178"/>
              <a:gd name="T89" fmla="*/ 338 h 1481"/>
              <a:gd name="T90" fmla="*/ 1139 w 1178"/>
              <a:gd name="T91" fmla="*/ 468 h 1481"/>
              <a:gd name="T92" fmla="*/ 1050 w 1178"/>
              <a:gd name="T93" fmla="*/ 543 h 1481"/>
              <a:gd name="T94" fmla="*/ 1174 w 1178"/>
              <a:gd name="T95" fmla="*/ 49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8" h="1481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7">
            <a:extLst>
              <a:ext uri="{FF2B5EF4-FFF2-40B4-BE49-F238E27FC236}">
                <a16:creationId xmlns:a16="http://schemas.microsoft.com/office/drawing/2014/main" id="{C2A7597A-3DE2-BE4C-93B1-B4AA122076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9635" y="3594509"/>
            <a:ext cx="428625" cy="488950"/>
          </a:xfrm>
          <a:custGeom>
            <a:avLst/>
            <a:gdLst>
              <a:gd name="T0" fmla="*/ 959 w 1192"/>
              <a:gd name="T1" fmla="*/ 1075 h 1358"/>
              <a:gd name="T2" fmla="*/ 1021 w 1192"/>
              <a:gd name="T3" fmla="*/ 1075 h 1358"/>
              <a:gd name="T4" fmla="*/ 1021 w 1192"/>
              <a:gd name="T5" fmla="*/ 426 h 1358"/>
              <a:gd name="T6" fmla="*/ 595 w 1192"/>
              <a:gd name="T7" fmla="*/ 0 h 1358"/>
              <a:gd name="T8" fmla="*/ 169 w 1192"/>
              <a:gd name="T9" fmla="*/ 426 h 1358"/>
              <a:gd name="T10" fmla="*/ 169 w 1192"/>
              <a:gd name="T11" fmla="*/ 1075 h 1358"/>
              <a:gd name="T12" fmla="*/ 231 w 1192"/>
              <a:gd name="T13" fmla="*/ 1075 h 1358"/>
              <a:gd name="T14" fmla="*/ 231 w 1192"/>
              <a:gd name="T15" fmla="*/ 426 h 1358"/>
              <a:gd name="T16" fmla="*/ 595 w 1192"/>
              <a:gd name="T17" fmla="*/ 62 h 1358"/>
              <a:gd name="T18" fmla="*/ 959 w 1192"/>
              <a:gd name="T19" fmla="*/ 426 h 1358"/>
              <a:gd name="T20" fmla="*/ 959 w 1192"/>
              <a:gd name="T21" fmla="*/ 1075 h 1358"/>
              <a:gd name="T22" fmla="*/ 694 w 1192"/>
              <a:gd name="T23" fmla="*/ 878 h 1358"/>
              <a:gd name="T24" fmla="*/ 595 w 1192"/>
              <a:gd name="T25" fmla="*/ 903 h 1358"/>
              <a:gd name="T26" fmla="*/ 496 w 1192"/>
              <a:gd name="T27" fmla="*/ 878 h 1358"/>
              <a:gd name="T28" fmla="*/ 482 w 1192"/>
              <a:gd name="T29" fmla="*/ 872 h 1358"/>
              <a:gd name="T30" fmla="*/ 344 w 1192"/>
              <a:gd name="T31" fmla="*/ 736 h 1358"/>
              <a:gd name="T32" fmla="*/ 344 w 1192"/>
              <a:gd name="T33" fmla="*/ 539 h 1358"/>
              <a:gd name="T34" fmla="*/ 451 w 1192"/>
              <a:gd name="T35" fmla="*/ 359 h 1358"/>
              <a:gd name="T36" fmla="*/ 652 w 1192"/>
              <a:gd name="T37" fmla="*/ 429 h 1358"/>
              <a:gd name="T38" fmla="*/ 847 w 1192"/>
              <a:gd name="T39" fmla="*/ 522 h 1358"/>
              <a:gd name="T40" fmla="*/ 847 w 1192"/>
              <a:gd name="T41" fmla="*/ 736 h 1358"/>
              <a:gd name="T42" fmla="*/ 709 w 1192"/>
              <a:gd name="T43" fmla="*/ 872 h 1358"/>
              <a:gd name="T44" fmla="*/ 694 w 1192"/>
              <a:gd name="T45" fmla="*/ 878 h 1358"/>
              <a:gd name="T46" fmla="*/ 1191 w 1192"/>
              <a:gd name="T47" fmla="*/ 1357 h 1358"/>
              <a:gd name="T48" fmla="*/ 1191 w 1192"/>
              <a:gd name="T49" fmla="*/ 1272 h 1358"/>
              <a:gd name="T50" fmla="*/ 1027 w 1192"/>
              <a:gd name="T51" fmla="*/ 1112 h 1358"/>
              <a:gd name="T52" fmla="*/ 858 w 1192"/>
              <a:gd name="T53" fmla="*/ 1067 h 1358"/>
              <a:gd name="T54" fmla="*/ 796 w 1192"/>
              <a:gd name="T55" fmla="*/ 1019 h 1358"/>
              <a:gd name="T56" fmla="*/ 796 w 1192"/>
              <a:gd name="T57" fmla="*/ 898 h 1358"/>
              <a:gd name="T58" fmla="*/ 909 w 1192"/>
              <a:gd name="T59" fmla="*/ 736 h 1358"/>
              <a:gd name="T60" fmla="*/ 909 w 1192"/>
              <a:gd name="T61" fmla="*/ 501 h 1358"/>
              <a:gd name="T62" fmla="*/ 903 w 1192"/>
              <a:gd name="T63" fmla="*/ 492 h 1358"/>
              <a:gd name="T64" fmla="*/ 652 w 1192"/>
              <a:gd name="T65" fmla="*/ 367 h 1358"/>
              <a:gd name="T66" fmla="*/ 457 w 1192"/>
              <a:gd name="T67" fmla="*/ 228 h 1358"/>
              <a:gd name="T68" fmla="*/ 395 w 1192"/>
              <a:gd name="T69" fmla="*/ 228 h 1358"/>
              <a:gd name="T70" fmla="*/ 414 w 1192"/>
              <a:gd name="T71" fmla="*/ 308 h 1358"/>
              <a:gd name="T72" fmla="*/ 282 w 1192"/>
              <a:gd name="T73" fmla="*/ 539 h 1358"/>
              <a:gd name="T74" fmla="*/ 282 w 1192"/>
              <a:gd name="T75" fmla="*/ 736 h 1358"/>
              <a:gd name="T76" fmla="*/ 395 w 1192"/>
              <a:gd name="T77" fmla="*/ 898 h 1358"/>
              <a:gd name="T78" fmla="*/ 395 w 1192"/>
              <a:gd name="T79" fmla="*/ 1019 h 1358"/>
              <a:gd name="T80" fmla="*/ 333 w 1192"/>
              <a:gd name="T81" fmla="*/ 1067 h 1358"/>
              <a:gd name="T82" fmla="*/ 164 w 1192"/>
              <a:gd name="T83" fmla="*/ 1112 h 1358"/>
              <a:gd name="T84" fmla="*/ 0 w 1192"/>
              <a:gd name="T85" fmla="*/ 1273 h 1358"/>
              <a:gd name="T86" fmla="*/ 0 w 1192"/>
              <a:gd name="T87" fmla="*/ 1357 h 1358"/>
              <a:gd name="T88" fmla="*/ 62 w 1192"/>
              <a:gd name="T89" fmla="*/ 1357 h 1358"/>
              <a:gd name="T90" fmla="*/ 62 w 1192"/>
              <a:gd name="T91" fmla="*/ 1273 h 1358"/>
              <a:gd name="T92" fmla="*/ 180 w 1192"/>
              <a:gd name="T93" fmla="*/ 1172 h 1358"/>
              <a:gd name="T94" fmla="*/ 349 w 1192"/>
              <a:gd name="T95" fmla="*/ 1127 h 1358"/>
              <a:gd name="T96" fmla="*/ 457 w 1192"/>
              <a:gd name="T97" fmla="*/ 1019 h 1358"/>
              <a:gd name="T98" fmla="*/ 457 w 1192"/>
              <a:gd name="T99" fmla="*/ 928 h 1358"/>
              <a:gd name="T100" fmla="*/ 458 w 1192"/>
              <a:gd name="T101" fmla="*/ 929 h 1358"/>
              <a:gd name="T102" fmla="*/ 469 w 1192"/>
              <a:gd name="T103" fmla="*/ 933 h 1358"/>
              <a:gd name="T104" fmla="*/ 595 w 1192"/>
              <a:gd name="T105" fmla="*/ 965 h 1358"/>
              <a:gd name="T106" fmla="*/ 722 w 1192"/>
              <a:gd name="T107" fmla="*/ 933 h 1358"/>
              <a:gd name="T108" fmla="*/ 733 w 1192"/>
              <a:gd name="T109" fmla="*/ 929 h 1358"/>
              <a:gd name="T110" fmla="*/ 734 w 1192"/>
              <a:gd name="T111" fmla="*/ 928 h 1358"/>
              <a:gd name="T112" fmla="*/ 734 w 1192"/>
              <a:gd name="T113" fmla="*/ 1019 h 1358"/>
              <a:gd name="T114" fmla="*/ 842 w 1192"/>
              <a:gd name="T115" fmla="*/ 1127 h 1358"/>
              <a:gd name="T116" fmla="*/ 1011 w 1192"/>
              <a:gd name="T117" fmla="*/ 1172 h 1358"/>
              <a:gd name="T118" fmla="*/ 1129 w 1192"/>
              <a:gd name="T119" fmla="*/ 1273 h 1358"/>
              <a:gd name="T120" fmla="*/ 1129 w 1192"/>
              <a:gd name="T121" fmla="*/ 1357 h 1358"/>
              <a:gd name="T122" fmla="*/ 1191 w 1192"/>
              <a:gd name="T12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2" h="1358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8">
            <a:extLst>
              <a:ext uri="{FF2B5EF4-FFF2-40B4-BE49-F238E27FC236}">
                <a16:creationId xmlns:a16="http://schemas.microsoft.com/office/drawing/2014/main" id="{DCAD513B-BCDD-3F46-8D5E-83C0BE4DA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9332" y="3594509"/>
            <a:ext cx="428625" cy="488950"/>
          </a:xfrm>
          <a:custGeom>
            <a:avLst/>
            <a:gdLst>
              <a:gd name="T0" fmla="*/ 596 w 1192"/>
              <a:gd name="T1" fmla="*/ 931 h 1358"/>
              <a:gd name="T2" fmla="*/ 482 w 1192"/>
              <a:gd name="T3" fmla="*/ 900 h 1358"/>
              <a:gd name="T4" fmla="*/ 345 w 1192"/>
              <a:gd name="T5" fmla="*/ 663 h 1358"/>
              <a:gd name="T6" fmla="*/ 260 w 1192"/>
              <a:gd name="T7" fmla="*/ 593 h 1358"/>
              <a:gd name="T8" fmla="*/ 282 w 1192"/>
              <a:gd name="T9" fmla="*/ 513 h 1358"/>
              <a:gd name="T10" fmla="*/ 345 w 1192"/>
              <a:gd name="T11" fmla="*/ 539 h 1358"/>
              <a:gd name="T12" fmla="*/ 345 w 1192"/>
              <a:gd name="T13" fmla="*/ 482 h 1358"/>
              <a:gd name="T14" fmla="*/ 381 w 1192"/>
              <a:gd name="T15" fmla="*/ 344 h 1358"/>
              <a:gd name="T16" fmla="*/ 847 w 1192"/>
              <a:gd name="T17" fmla="*/ 454 h 1358"/>
              <a:gd name="T18" fmla="*/ 847 w 1192"/>
              <a:gd name="T19" fmla="*/ 513 h 1358"/>
              <a:gd name="T20" fmla="*/ 909 w 1192"/>
              <a:gd name="T21" fmla="*/ 539 h 1358"/>
              <a:gd name="T22" fmla="*/ 931 w 1192"/>
              <a:gd name="T23" fmla="*/ 513 h 1358"/>
              <a:gd name="T24" fmla="*/ 920 w 1192"/>
              <a:gd name="T25" fmla="*/ 615 h 1358"/>
              <a:gd name="T26" fmla="*/ 847 w 1192"/>
              <a:gd name="T27" fmla="*/ 765 h 1358"/>
              <a:gd name="T28" fmla="*/ 695 w 1192"/>
              <a:gd name="T29" fmla="*/ 906 h 1358"/>
              <a:gd name="T30" fmla="*/ 283 w 1192"/>
              <a:gd name="T31" fmla="*/ 451 h 1358"/>
              <a:gd name="T32" fmla="*/ 232 w 1192"/>
              <a:gd name="T33" fmla="*/ 398 h 1358"/>
              <a:gd name="T34" fmla="*/ 236 w 1192"/>
              <a:gd name="T35" fmla="*/ 303 h 1358"/>
              <a:gd name="T36" fmla="*/ 283 w 1192"/>
              <a:gd name="T37" fmla="*/ 426 h 1358"/>
              <a:gd name="T38" fmla="*/ 1191 w 1192"/>
              <a:gd name="T39" fmla="*/ 1300 h 1358"/>
              <a:gd name="T40" fmla="*/ 858 w 1192"/>
              <a:gd name="T41" fmla="*/ 1096 h 1358"/>
              <a:gd name="T42" fmla="*/ 796 w 1192"/>
              <a:gd name="T43" fmla="*/ 927 h 1358"/>
              <a:gd name="T44" fmla="*/ 909 w 1192"/>
              <a:gd name="T45" fmla="*/ 697 h 1358"/>
              <a:gd name="T46" fmla="*/ 994 w 1192"/>
              <a:gd name="T47" fmla="*/ 593 h 1358"/>
              <a:gd name="T48" fmla="*/ 909 w 1192"/>
              <a:gd name="T49" fmla="*/ 451 h 1358"/>
              <a:gd name="T50" fmla="*/ 370 w 1192"/>
              <a:gd name="T51" fmla="*/ 282 h 1358"/>
              <a:gd name="T52" fmla="*/ 232 w 1192"/>
              <a:gd name="T53" fmla="*/ 62 h 1358"/>
              <a:gd name="T54" fmla="*/ 932 w 1192"/>
              <a:gd name="T55" fmla="*/ 257 h 1358"/>
              <a:gd name="T56" fmla="*/ 994 w 1192"/>
              <a:gd name="T57" fmla="*/ 426 h 1358"/>
              <a:gd name="T58" fmla="*/ 709 w 1192"/>
              <a:gd name="T59" fmla="*/ 0 h 1358"/>
              <a:gd name="T60" fmla="*/ 170 w 1192"/>
              <a:gd name="T61" fmla="*/ 172 h 1358"/>
              <a:gd name="T62" fmla="*/ 170 w 1192"/>
              <a:gd name="T63" fmla="*/ 341 h 1358"/>
              <a:gd name="T64" fmla="*/ 198 w 1192"/>
              <a:gd name="T65" fmla="*/ 476 h 1358"/>
              <a:gd name="T66" fmla="*/ 237 w 1192"/>
              <a:gd name="T67" fmla="*/ 666 h 1358"/>
              <a:gd name="T68" fmla="*/ 282 w 1192"/>
              <a:gd name="T69" fmla="*/ 765 h 1358"/>
              <a:gd name="T70" fmla="*/ 395 w 1192"/>
              <a:gd name="T71" fmla="*/ 1047 h 1358"/>
              <a:gd name="T72" fmla="*/ 164 w 1192"/>
              <a:gd name="T73" fmla="*/ 1140 h 1358"/>
              <a:gd name="T74" fmla="*/ 0 w 1192"/>
              <a:gd name="T75" fmla="*/ 1357 h 1358"/>
              <a:gd name="T76" fmla="*/ 62 w 1192"/>
              <a:gd name="T77" fmla="*/ 1330 h 1358"/>
              <a:gd name="T78" fmla="*/ 349 w 1192"/>
              <a:gd name="T79" fmla="*/ 1156 h 1358"/>
              <a:gd name="T80" fmla="*/ 457 w 1192"/>
              <a:gd name="T81" fmla="*/ 957 h 1358"/>
              <a:gd name="T82" fmla="*/ 469 w 1192"/>
              <a:gd name="T83" fmla="*/ 962 h 1358"/>
              <a:gd name="T84" fmla="*/ 723 w 1192"/>
              <a:gd name="T85" fmla="*/ 962 h 1358"/>
              <a:gd name="T86" fmla="*/ 734 w 1192"/>
              <a:gd name="T87" fmla="*/ 957 h 1358"/>
              <a:gd name="T88" fmla="*/ 842 w 1192"/>
              <a:gd name="T89" fmla="*/ 1156 h 1358"/>
              <a:gd name="T90" fmla="*/ 1129 w 1192"/>
              <a:gd name="T91" fmla="*/ 1301 h 1358"/>
              <a:gd name="T92" fmla="*/ 1191 w 1192"/>
              <a:gd name="T9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2" h="1358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9">
            <a:extLst>
              <a:ext uri="{FF2B5EF4-FFF2-40B4-BE49-F238E27FC236}">
                <a16:creationId xmlns:a16="http://schemas.microsoft.com/office/drawing/2014/main" id="{8EDAA060-637C-5043-A3CB-42805D105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9029" y="3624672"/>
            <a:ext cx="428625" cy="428625"/>
          </a:xfrm>
          <a:custGeom>
            <a:avLst/>
            <a:gdLst>
              <a:gd name="T0" fmla="*/ 341 w 1192"/>
              <a:gd name="T1" fmla="*/ 1129 h 1192"/>
              <a:gd name="T2" fmla="*/ 62 w 1192"/>
              <a:gd name="T3" fmla="*/ 966 h 1192"/>
              <a:gd name="T4" fmla="*/ 621 w 1192"/>
              <a:gd name="T5" fmla="*/ 966 h 1192"/>
              <a:gd name="T6" fmla="*/ 621 w 1192"/>
              <a:gd name="T7" fmla="*/ 850 h 1192"/>
              <a:gd name="T8" fmla="*/ 62 w 1192"/>
              <a:gd name="T9" fmla="*/ 850 h 1192"/>
              <a:gd name="T10" fmla="*/ 341 w 1192"/>
              <a:gd name="T11" fmla="*/ 909 h 1192"/>
              <a:gd name="T12" fmla="*/ 621 w 1192"/>
              <a:gd name="T13" fmla="*/ 850 h 1192"/>
              <a:gd name="T14" fmla="*/ 62 w 1192"/>
              <a:gd name="T15" fmla="*/ 708 h 1192"/>
              <a:gd name="T16" fmla="*/ 621 w 1192"/>
              <a:gd name="T17" fmla="*/ 708 h 1192"/>
              <a:gd name="T18" fmla="*/ 0 w 1192"/>
              <a:gd name="T19" fmla="*/ 708 h 1192"/>
              <a:gd name="T20" fmla="*/ 341 w 1192"/>
              <a:gd name="T21" fmla="*/ 1191 h 1192"/>
              <a:gd name="T22" fmla="*/ 683 w 1192"/>
              <a:gd name="T23" fmla="*/ 708 h 1192"/>
              <a:gd name="T24" fmla="*/ 0 w 1192"/>
              <a:gd name="T25" fmla="*/ 708 h 1192"/>
              <a:gd name="T26" fmla="*/ 570 w 1192"/>
              <a:gd name="T27" fmla="*/ 200 h 1192"/>
              <a:gd name="T28" fmla="*/ 1129 w 1192"/>
              <a:gd name="T29" fmla="*/ 200 h 1192"/>
              <a:gd name="T30" fmla="*/ 570 w 1192"/>
              <a:gd name="T31" fmla="*/ 317 h 1192"/>
              <a:gd name="T32" fmla="*/ 1129 w 1192"/>
              <a:gd name="T33" fmla="*/ 317 h 1192"/>
              <a:gd name="T34" fmla="*/ 849 w 1192"/>
              <a:gd name="T35" fmla="*/ 480 h 1192"/>
              <a:gd name="T36" fmla="*/ 570 w 1192"/>
              <a:gd name="T37" fmla="*/ 317 h 1192"/>
              <a:gd name="T38" fmla="*/ 849 w 1192"/>
              <a:gd name="T39" fmla="*/ 0 h 1192"/>
              <a:gd name="T40" fmla="*/ 508 w 1192"/>
              <a:gd name="T41" fmla="*/ 483 h 1192"/>
              <a:gd name="T42" fmla="*/ 570 w 1192"/>
              <a:gd name="T43" fmla="*/ 483 h 1192"/>
              <a:gd name="T44" fmla="*/ 849 w 1192"/>
              <a:gd name="T45" fmla="*/ 542 h 1192"/>
              <a:gd name="T46" fmla="*/ 1129 w 1192"/>
              <a:gd name="T47" fmla="*/ 483 h 1192"/>
              <a:gd name="T48" fmla="*/ 732 w 1192"/>
              <a:gd name="T49" fmla="*/ 608 h 1192"/>
              <a:gd name="T50" fmla="*/ 718 w 1192"/>
              <a:gd name="T51" fmla="*/ 668 h 1192"/>
              <a:gd name="T52" fmla="*/ 1129 w 1192"/>
              <a:gd name="T53" fmla="*/ 599 h 1192"/>
              <a:gd name="T54" fmla="*/ 849 w 1192"/>
              <a:gd name="T55" fmla="*/ 762 h 1192"/>
              <a:gd name="T56" fmla="*/ 695 w 1192"/>
              <a:gd name="T57" fmla="*/ 772 h 1192"/>
              <a:gd name="T58" fmla="*/ 849 w 1192"/>
              <a:gd name="T59" fmla="*/ 824 h 1192"/>
              <a:gd name="T60" fmla="*/ 1129 w 1192"/>
              <a:gd name="T61" fmla="*/ 765 h 1192"/>
              <a:gd name="T62" fmla="*/ 732 w 1192"/>
              <a:gd name="T63" fmla="*/ 890 h 1192"/>
              <a:gd name="T64" fmla="*/ 718 w 1192"/>
              <a:gd name="T65" fmla="*/ 950 h 1192"/>
              <a:gd name="T66" fmla="*/ 1191 w 1192"/>
              <a:gd name="T67" fmla="*/ 76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2" h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1">
            <a:extLst>
              <a:ext uri="{FF2B5EF4-FFF2-40B4-BE49-F238E27FC236}">
                <a16:creationId xmlns:a16="http://schemas.microsoft.com/office/drawing/2014/main" id="{216094D3-6728-6B4D-A942-2E17A5FDCB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3624672"/>
            <a:ext cx="490538" cy="428625"/>
          </a:xfrm>
          <a:custGeom>
            <a:avLst/>
            <a:gdLst>
              <a:gd name="T0" fmla="*/ 591 w 1361"/>
              <a:gd name="T1" fmla="*/ 363 h 1192"/>
              <a:gd name="T2" fmla="*/ 458 w 1361"/>
              <a:gd name="T3" fmla="*/ 337 h 1192"/>
              <a:gd name="T4" fmla="*/ 997 w 1361"/>
              <a:gd name="T5" fmla="*/ 405 h 1192"/>
              <a:gd name="T6" fmla="*/ 845 w 1361"/>
              <a:gd name="T7" fmla="*/ 565 h 1192"/>
              <a:gd name="T8" fmla="*/ 1064 w 1361"/>
              <a:gd name="T9" fmla="*/ 392 h 1192"/>
              <a:gd name="T10" fmla="*/ 691 w 1361"/>
              <a:gd name="T11" fmla="*/ 198 h 1192"/>
              <a:gd name="T12" fmla="*/ 264 w 1361"/>
              <a:gd name="T13" fmla="*/ 498 h 1192"/>
              <a:gd name="T14" fmla="*/ 310 w 1361"/>
              <a:gd name="T15" fmla="*/ 561 h 1192"/>
              <a:gd name="T16" fmla="*/ 378 w 1361"/>
              <a:gd name="T17" fmla="*/ 496 h 1192"/>
              <a:gd name="T18" fmla="*/ 829 w 1361"/>
              <a:gd name="T19" fmla="*/ 542 h 1192"/>
              <a:gd name="T20" fmla="*/ 680 w 1361"/>
              <a:gd name="T21" fmla="*/ 881 h 1192"/>
              <a:gd name="T22" fmla="*/ 680 w 1361"/>
              <a:gd name="T23" fmla="*/ 717 h 1192"/>
              <a:gd name="T24" fmla="*/ 680 w 1361"/>
              <a:gd name="T25" fmla="*/ 881 h 1192"/>
              <a:gd name="T26" fmla="*/ 1086 w 1361"/>
              <a:gd name="T27" fmla="*/ 491 h 1192"/>
              <a:gd name="T28" fmla="*/ 680 w 1361"/>
              <a:gd name="T29" fmla="*/ 655 h 1192"/>
              <a:gd name="T30" fmla="*/ 546 w 1361"/>
              <a:gd name="T31" fmla="*/ 851 h 1192"/>
              <a:gd name="T32" fmla="*/ 499 w 1361"/>
              <a:gd name="T33" fmla="*/ 956 h 1192"/>
              <a:gd name="T34" fmla="*/ 680 w 1361"/>
              <a:gd name="T35" fmla="*/ 943 h 1192"/>
              <a:gd name="T36" fmla="*/ 814 w 1361"/>
              <a:gd name="T37" fmla="*/ 748 h 1192"/>
              <a:gd name="T38" fmla="*/ 1231 w 1361"/>
              <a:gd name="T39" fmla="*/ 960 h 1192"/>
              <a:gd name="T40" fmla="*/ 939 w 1361"/>
              <a:gd name="T41" fmla="*/ 1079 h 1192"/>
              <a:gd name="T42" fmla="*/ 420 w 1361"/>
              <a:gd name="T43" fmla="*/ 1079 h 1192"/>
              <a:gd name="T44" fmla="*/ 129 w 1361"/>
              <a:gd name="T45" fmla="*/ 960 h 1192"/>
              <a:gd name="T46" fmla="*/ 680 w 1361"/>
              <a:gd name="T47" fmla="*/ 62 h 1192"/>
              <a:gd name="T48" fmla="*/ 1231 w 1361"/>
              <a:gd name="T49" fmla="*/ 960 h 1192"/>
              <a:gd name="T50" fmla="*/ 0 w 1361"/>
              <a:gd name="T51" fmla="*/ 680 h 1192"/>
              <a:gd name="T52" fmla="*/ 91 w 1361"/>
              <a:gd name="T53" fmla="*/ 1022 h 1192"/>
              <a:gd name="T54" fmla="*/ 375 w 1361"/>
              <a:gd name="T55" fmla="*/ 1127 h 1192"/>
              <a:gd name="T56" fmla="*/ 680 w 1361"/>
              <a:gd name="T57" fmla="*/ 1191 h 1192"/>
              <a:gd name="T58" fmla="*/ 985 w 1361"/>
              <a:gd name="T59" fmla="*/ 1127 h 1192"/>
              <a:gd name="T60" fmla="*/ 1268 w 1361"/>
              <a:gd name="T61" fmla="*/ 1022 h 1192"/>
              <a:gd name="T62" fmla="*/ 1360 w 1361"/>
              <a:gd name="T63" fmla="*/ 68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1" h="1192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2">
            <a:extLst>
              <a:ext uri="{FF2B5EF4-FFF2-40B4-BE49-F238E27FC236}">
                <a16:creationId xmlns:a16="http://schemas.microsoft.com/office/drawing/2014/main" id="{A47FD1BC-F82A-BA47-8F6B-B3242FC8C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3129" y="2562139"/>
            <a:ext cx="458788" cy="490537"/>
          </a:xfrm>
          <a:custGeom>
            <a:avLst/>
            <a:gdLst>
              <a:gd name="T0" fmla="*/ 200 w 1276"/>
              <a:gd name="T1" fmla="*/ 141 h 1361"/>
              <a:gd name="T2" fmla="*/ 0 w 1276"/>
              <a:gd name="T3" fmla="*/ 229 h 1361"/>
              <a:gd name="T4" fmla="*/ 87 w 1276"/>
              <a:gd name="T5" fmla="*/ 1360 h 1361"/>
              <a:gd name="T6" fmla="*/ 1078 w 1276"/>
              <a:gd name="T7" fmla="*/ 1273 h 1361"/>
              <a:gd name="T8" fmla="*/ 1016 w 1276"/>
              <a:gd name="T9" fmla="*/ 906 h 1361"/>
              <a:gd name="T10" fmla="*/ 990 w 1276"/>
              <a:gd name="T11" fmla="*/ 1298 h 1361"/>
              <a:gd name="T12" fmla="*/ 62 w 1276"/>
              <a:gd name="T13" fmla="*/ 1273 h 1361"/>
              <a:gd name="T14" fmla="*/ 87 w 1276"/>
              <a:gd name="T15" fmla="*/ 203 h 1361"/>
              <a:gd name="T16" fmla="*/ 175 w 1276"/>
              <a:gd name="T17" fmla="*/ 316 h 1361"/>
              <a:gd name="T18" fmla="*/ 200 w 1276"/>
              <a:gd name="T19" fmla="*/ 254 h 1361"/>
              <a:gd name="T20" fmla="*/ 113 w 1276"/>
              <a:gd name="T21" fmla="*/ 1247 h 1361"/>
              <a:gd name="T22" fmla="*/ 965 w 1276"/>
              <a:gd name="T23" fmla="*/ 1019 h 1361"/>
              <a:gd name="T24" fmla="*/ 903 w 1276"/>
              <a:gd name="T25" fmla="*/ 1185 h 1361"/>
              <a:gd name="T26" fmla="*/ 175 w 1276"/>
              <a:gd name="T27" fmla="*/ 316 h 1361"/>
              <a:gd name="T28" fmla="*/ 508 w 1276"/>
              <a:gd name="T29" fmla="*/ 116 h 1361"/>
              <a:gd name="T30" fmla="*/ 570 w 1276"/>
              <a:gd name="T31" fmla="*/ 172 h 1361"/>
              <a:gd name="T32" fmla="*/ 288 w 1276"/>
              <a:gd name="T33" fmla="*/ 229 h 1361"/>
              <a:gd name="T34" fmla="*/ 457 w 1276"/>
              <a:gd name="T35" fmla="*/ 175 h 1361"/>
              <a:gd name="T36" fmla="*/ 539 w 1276"/>
              <a:gd name="T37" fmla="*/ 62 h 1361"/>
              <a:gd name="T38" fmla="*/ 621 w 1276"/>
              <a:gd name="T39" fmla="*/ 175 h 1361"/>
              <a:gd name="T40" fmla="*/ 790 w 1276"/>
              <a:gd name="T41" fmla="*/ 229 h 1361"/>
              <a:gd name="T42" fmla="*/ 288 w 1276"/>
              <a:gd name="T43" fmla="*/ 282 h 1361"/>
              <a:gd name="T44" fmla="*/ 226 w 1276"/>
              <a:gd name="T45" fmla="*/ 344 h 1361"/>
              <a:gd name="T46" fmla="*/ 852 w 1276"/>
              <a:gd name="T47" fmla="*/ 229 h 1361"/>
              <a:gd name="T48" fmla="*/ 679 w 1276"/>
              <a:gd name="T49" fmla="*/ 113 h 1361"/>
              <a:gd name="T50" fmla="*/ 398 w 1276"/>
              <a:gd name="T51" fmla="*/ 113 h 1361"/>
              <a:gd name="T52" fmla="*/ 226 w 1276"/>
              <a:gd name="T53" fmla="*/ 229 h 1361"/>
              <a:gd name="T54" fmla="*/ 1016 w 1276"/>
              <a:gd name="T55" fmla="*/ 426 h 1361"/>
              <a:gd name="T56" fmla="*/ 1078 w 1276"/>
              <a:gd name="T57" fmla="*/ 229 h 1361"/>
              <a:gd name="T58" fmla="*/ 878 w 1276"/>
              <a:gd name="T59" fmla="*/ 141 h 1361"/>
              <a:gd name="T60" fmla="*/ 990 w 1276"/>
              <a:gd name="T61" fmla="*/ 203 h 1361"/>
              <a:gd name="T62" fmla="*/ 1016 w 1276"/>
              <a:gd name="T63" fmla="*/ 426 h 1361"/>
              <a:gd name="T64" fmla="*/ 878 w 1276"/>
              <a:gd name="T65" fmla="*/ 254 h 1361"/>
              <a:gd name="T66" fmla="*/ 903 w 1276"/>
              <a:gd name="T67" fmla="*/ 316 h 1361"/>
              <a:gd name="T68" fmla="*/ 965 w 1276"/>
              <a:gd name="T69" fmla="*/ 539 h 1361"/>
              <a:gd name="T70" fmla="*/ 1200 w 1276"/>
              <a:gd name="T71" fmla="*/ 595 h 1361"/>
              <a:gd name="T72" fmla="*/ 554 w 1276"/>
              <a:gd name="T73" fmla="*/ 818 h 1361"/>
              <a:gd name="T74" fmla="*/ 743 w 1276"/>
              <a:gd name="T75" fmla="*/ 868 h 1361"/>
              <a:gd name="T76" fmla="*/ 1131 w 1276"/>
              <a:gd name="T77" fmla="*/ 526 h 1361"/>
              <a:gd name="T78" fmla="*/ 1266 w 1276"/>
              <a:gd name="T79" fmla="*/ 574 h 1361"/>
              <a:gd name="T80" fmla="*/ 1110 w 1276"/>
              <a:gd name="T81" fmla="*/ 461 h 1361"/>
              <a:gd name="T82" fmla="*/ 645 w 1276"/>
              <a:gd name="T83" fmla="*/ 683 h 1361"/>
              <a:gd name="T84" fmla="*/ 489 w 1276"/>
              <a:gd name="T85" fmla="*/ 796 h 1361"/>
              <a:gd name="T86" fmla="*/ 738 w 1276"/>
              <a:gd name="T87" fmla="*/ 1097 h 1361"/>
              <a:gd name="T88" fmla="*/ 760 w 1276"/>
              <a:gd name="T89" fmla="*/ 1106 h 1361"/>
              <a:gd name="T90" fmla="*/ 1266 w 1276"/>
              <a:gd name="T91" fmla="*/ 617 h 1361"/>
              <a:gd name="T92" fmla="*/ 1266 w 1276"/>
              <a:gd name="T93" fmla="*/ 57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6" h="1361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3">
            <a:extLst>
              <a:ext uri="{FF2B5EF4-FFF2-40B4-BE49-F238E27FC236}">
                <a16:creationId xmlns:a16="http://schemas.microsoft.com/office/drawing/2014/main" id="{318C8368-4070-7647-BD91-85CBB1680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9833" y="742632"/>
            <a:ext cx="563562" cy="376238"/>
          </a:xfrm>
          <a:custGeom>
            <a:avLst/>
            <a:gdLst>
              <a:gd name="T0" fmla="*/ 717 w 1566"/>
              <a:gd name="T1" fmla="*/ 765 h 1044"/>
              <a:gd name="T2" fmla="*/ 772 w 1566"/>
              <a:gd name="T3" fmla="*/ 800 h 1044"/>
              <a:gd name="T4" fmla="*/ 1277 w 1566"/>
              <a:gd name="T5" fmla="*/ 856 h 1044"/>
              <a:gd name="T6" fmla="*/ 1091 w 1566"/>
              <a:gd name="T7" fmla="*/ 792 h 1044"/>
              <a:gd name="T8" fmla="*/ 1277 w 1566"/>
              <a:gd name="T9" fmla="*/ 856 h 1044"/>
              <a:gd name="T10" fmla="*/ 1212 w 1566"/>
              <a:gd name="T11" fmla="*/ 737 h 1044"/>
              <a:gd name="T12" fmla="*/ 1277 w 1566"/>
              <a:gd name="T13" fmla="*/ 670 h 1044"/>
              <a:gd name="T14" fmla="*/ 1157 w 1566"/>
              <a:gd name="T15" fmla="*/ 737 h 1044"/>
              <a:gd name="T16" fmla="*/ 1091 w 1566"/>
              <a:gd name="T17" fmla="*/ 670 h 1044"/>
              <a:gd name="T18" fmla="*/ 1157 w 1566"/>
              <a:gd name="T19" fmla="*/ 737 h 1044"/>
              <a:gd name="T20" fmla="*/ 1036 w 1566"/>
              <a:gd name="T21" fmla="*/ 615 h 1044"/>
              <a:gd name="T22" fmla="*/ 1332 w 1566"/>
              <a:gd name="T23" fmla="*/ 911 h 1044"/>
              <a:gd name="T24" fmla="*/ 490 w 1566"/>
              <a:gd name="T25" fmla="*/ 856 h 1044"/>
              <a:gd name="T26" fmla="*/ 304 w 1566"/>
              <a:gd name="T27" fmla="*/ 792 h 1044"/>
              <a:gd name="T28" fmla="*/ 490 w 1566"/>
              <a:gd name="T29" fmla="*/ 856 h 1044"/>
              <a:gd name="T30" fmla="*/ 424 w 1566"/>
              <a:gd name="T31" fmla="*/ 737 h 1044"/>
              <a:gd name="T32" fmla="*/ 490 w 1566"/>
              <a:gd name="T33" fmla="*/ 670 h 1044"/>
              <a:gd name="T34" fmla="*/ 369 w 1566"/>
              <a:gd name="T35" fmla="*/ 737 h 1044"/>
              <a:gd name="T36" fmla="*/ 304 w 1566"/>
              <a:gd name="T37" fmla="*/ 670 h 1044"/>
              <a:gd name="T38" fmla="*/ 369 w 1566"/>
              <a:gd name="T39" fmla="*/ 737 h 1044"/>
              <a:gd name="T40" fmla="*/ 249 w 1566"/>
              <a:gd name="T41" fmla="*/ 615 h 1044"/>
              <a:gd name="T42" fmla="*/ 545 w 1566"/>
              <a:gd name="T43" fmla="*/ 911 h 1044"/>
              <a:gd name="T44" fmla="*/ 1510 w 1566"/>
              <a:gd name="T45" fmla="*/ 439 h 1044"/>
              <a:gd name="T46" fmla="*/ 759 w 1566"/>
              <a:gd name="T47" fmla="*/ 221 h 1044"/>
              <a:gd name="T48" fmla="*/ 1510 w 1566"/>
              <a:gd name="T49" fmla="*/ 439 h 1044"/>
              <a:gd name="T50" fmla="*/ 1091 w 1566"/>
              <a:gd name="T51" fmla="*/ 153 h 1044"/>
              <a:gd name="T52" fmla="*/ 1184 w 1566"/>
              <a:gd name="T53" fmla="*/ 153 h 1044"/>
              <a:gd name="T54" fmla="*/ 1192 w 1566"/>
              <a:gd name="T55" fmla="*/ 164 h 1044"/>
              <a:gd name="T56" fmla="*/ 1157 w 1566"/>
              <a:gd name="T57" fmla="*/ 98 h 1044"/>
              <a:gd name="T58" fmla="*/ 1127 w 1566"/>
              <a:gd name="T59" fmla="*/ 55 h 1044"/>
              <a:gd name="T60" fmla="*/ 1157 w 1566"/>
              <a:gd name="T61" fmla="*/ 98 h 1044"/>
              <a:gd name="T62" fmla="*/ 501 w 1566"/>
              <a:gd name="T63" fmla="*/ 445 h 1044"/>
              <a:gd name="T64" fmla="*/ 517 w 1566"/>
              <a:gd name="T65" fmla="*/ 495 h 1044"/>
              <a:gd name="T66" fmla="*/ 779 w 1566"/>
              <a:gd name="T67" fmla="*/ 305 h 1044"/>
              <a:gd name="T68" fmla="*/ 1043 w 1566"/>
              <a:gd name="T69" fmla="*/ 495 h 1044"/>
              <a:gd name="T70" fmla="*/ 1451 w 1566"/>
              <a:gd name="T71" fmla="*/ 988 h 1044"/>
              <a:gd name="T72" fmla="*/ 906 w 1566"/>
              <a:gd name="T73" fmla="*/ 625 h 1044"/>
              <a:gd name="T74" fmla="*/ 740 w 1566"/>
              <a:gd name="T75" fmla="*/ 529 h 1044"/>
              <a:gd name="T76" fmla="*/ 644 w 1566"/>
              <a:gd name="T77" fmla="*/ 988 h 1044"/>
              <a:gd name="T78" fmla="*/ 154 w 1566"/>
              <a:gd name="T79" fmla="*/ 410 h 1044"/>
              <a:gd name="T80" fmla="*/ 660 w 1566"/>
              <a:gd name="T81" fmla="*/ 216 h 1044"/>
              <a:gd name="T82" fmla="*/ 733 w 1566"/>
              <a:gd name="T83" fmla="*/ 270 h 1044"/>
              <a:gd name="T84" fmla="*/ 740 w 1566"/>
              <a:gd name="T85" fmla="*/ 584 h 1044"/>
              <a:gd name="T86" fmla="*/ 851 w 1566"/>
              <a:gd name="T87" fmla="*/ 625 h 1044"/>
              <a:gd name="T88" fmla="*/ 699 w 1566"/>
              <a:gd name="T89" fmla="*/ 988 h 1044"/>
              <a:gd name="T90" fmla="*/ 1565 w 1566"/>
              <a:gd name="T91" fmla="*/ 194 h 1044"/>
              <a:gd name="T92" fmla="*/ 1247 w 1566"/>
              <a:gd name="T93" fmla="*/ 166 h 1044"/>
              <a:gd name="T94" fmla="*/ 1220 w 1566"/>
              <a:gd name="T95" fmla="*/ 98 h 1044"/>
              <a:gd name="T96" fmla="*/ 1212 w 1566"/>
              <a:gd name="T97" fmla="*/ 27 h 1044"/>
              <a:gd name="T98" fmla="*/ 1099 w 1566"/>
              <a:gd name="T99" fmla="*/ 0 h 1044"/>
              <a:gd name="T100" fmla="*/ 1071 w 1566"/>
              <a:gd name="T101" fmla="*/ 98 h 1044"/>
              <a:gd name="T102" fmla="*/ 1036 w 1566"/>
              <a:gd name="T103" fmla="*/ 125 h 1044"/>
              <a:gd name="T104" fmla="*/ 685 w 1566"/>
              <a:gd name="T105" fmla="*/ 166 h 1044"/>
              <a:gd name="T106" fmla="*/ 518 w 1566"/>
              <a:gd name="T107" fmla="*/ 66 h 1044"/>
              <a:gd name="T108" fmla="*/ 10 w 1566"/>
              <a:gd name="T109" fmla="*/ 484 h 1044"/>
              <a:gd name="T110" fmla="*/ 48 w 1566"/>
              <a:gd name="T111" fmla="*/ 489 h 1044"/>
              <a:gd name="T112" fmla="*/ 99 w 1566"/>
              <a:gd name="T113" fmla="*/ 1016 h 1044"/>
              <a:gd name="T114" fmla="*/ 672 w 1566"/>
              <a:gd name="T115" fmla="*/ 1043 h 1044"/>
              <a:gd name="T116" fmla="*/ 1479 w 1566"/>
              <a:gd name="T117" fmla="*/ 1043 h 1044"/>
              <a:gd name="T118" fmla="*/ 1506 w 1566"/>
              <a:gd name="T119" fmla="*/ 495 h 1044"/>
              <a:gd name="T120" fmla="*/ 1565 w 1566"/>
              <a:gd name="T121" fmla="*/ 467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6" h="1044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4">
            <a:extLst>
              <a:ext uri="{FF2B5EF4-FFF2-40B4-BE49-F238E27FC236}">
                <a16:creationId xmlns:a16="http://schemas.microsoft.com/office/drawing/2014/main" id="{E972E404-D6EA-7040-A7A3-66C600269C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4789" y="1601311"/>
            <a:ext cx="387350" cy="455612"/>
          </a:xfrm>
          <a:custGeom>
            <a:avLst/>
            <a:gdLst>
              <a:gd name="T0" fmla="*/ 940 w 1076"/>
              <a:gd name="T1" fmla="*/ 925 h 1264"/>
              <a:gd name="T2" fmla="*/ 763 w 1076"/>
              <a:gd name="T3" fmla="*/ 1206 h 1264"/>
              <a:gd name="T4" fmla="*/ 706 w 1076"/>
              <a:gd name="T5" fmla="*/ 1235 h 1264"/>
              <a:gd name="T6" fmla="*/ 969 w 1076"/>
              <a:gd name="T7" fmla="*/ 1263 h 1264"/>
              <a:gd name="T8" fmla="*/ 997 w 1076"/>
              <a:gd name="T9" fmla="*/ 896 h 1264"/>
              <a:gd name="T10" fmla="*/ 734 w 1076"/>
              <a:gd name="T11" fmla="*/ 867 h 1264"/>
              <a:gd name="T12" fmla="*/ 706 w 1076"/>
              <a:gd name="T13" fmla="*/ 1235 h 1264"/>
              <a:gd name="T14" fmla="*/ 601 w 1076"/>
              <a:gd name="T15" fmla="*/ 795 h 1264"/>
              <a:gd name="T16" fmla="*/ 424 w 1076"/>
              <a:gd name="T17" fmla="*/ 1206 h 1264"/>
              <a:gd name="T18" fmla="*/ 367 w 1076"/>
              <a:gd name="T19" fmla="*/ 1235 h 1264"/>
              <a:gd name="T20" fmla="*/ 630 w 1076"/>
              <a:gd name="T21" fmla="*/ 1263 h 1264"/>
              <a:gd name="T22" fmla="*/ 659 w 1076"/>
              <a:gd name="T23" fmla="*/ 766 h 1264"/>
              <a:gd name="T24" fmla="*/ 396 w 1076"/>
              <a:gd name="T25" fmla="*/ 737 h 1264"/>
              <a:gd name="T26" fmla="*/ 367 w 1076"/>
              <a:gd name="T27" fmla="*/ 1235 h 1264"/>
              <a:gd name="T28" fmla="*/ 263 w 1076"/>
              <a:gd name="T29" fmla="*/ 664 h 1264"/>
              <a:gd name="T30" fmla="*/ 86 w 1076"/>
              <a:gd name="T31" fmla="*/ 1206 h 1264"/>
              <a:gd name="T32" fmla="*/ 29 w 1076"/>
              <a:gd name="T33" fmla="*/ 1235 h 1264"/>
              <a:gd name="T34" fmla="*/ 292 w 1076"/>
              <a:gd name="T35" fmla="*/ 1263 h 1264"/>
              <a:gd name="T36" fmla="*/ 320 w 1076"/>
              <a:gd name="T37" fmla="*/ 636 h 1264"/>
              <a:gd name="T38" fmla="*/ 57 w 1076"/>
              <a:gd name="T39" fmla="*/ 607 h 1264"/>
              <a:gd name="T40" fmla="*/ 29 w 1076"/>
              <a:gd name="T41" fmla="*/ 1235 h 1264"/>
              <a:gd name="T42" fmla="*/ 855 w 1076"/>
              <a:gd name="T43" fmla="*/ 703 h 1264"/>
              <a:gd name="T44" fmla="*/ 885 w 1076"/>
              <a:gd name="T45" fmla="*/ 634 h 1264"/>
              <a:gd name="T46" fmla="*/ 558 w 1076"/>
              <a:gd name="T47" fmla="*/ 347 h 1264"/>
              <a:gd name="T48" fmla="*/ 72 w 1076"/>
              <a:gd name="T49" fmla="*/ 133 h 1264"/>
              <a:gd name="T50" fmla="*/ 402 w 1076"/>
              <a:gd name="T51" fmla="*/ 336 h 1264"/>
              <a:gd name="T52" fmla="*/ 578 w 1076"/>
              <a:gd name="T53" fmla="*/ 200 h 1264"/>
              <a:gd name="T54" fmla="*/ 989 w 1076"/>
              <a:gd name="T55" fmla="*/ 570 h 1264"/>
              <a:gd name="T56" fmla="*/ 1018 w 1076"/>
              <a:gd name="T57" fmla="*/ 703 h 1264"/>
              <a:gd name="T58" fmla="*/ 1058 w 1076"/>
              <a:gd name="T59" fmla="*/ 445 h 1264"/>
              <a:gd name="T60" fmla="*/ 969 w 1076"/>
              <a:gd name="T61" fmla="*/ 509 h 1264"/>
              <a:gd name="T62" fmla="*/ 558 w 1076"/>
              <a:gd name="T63" fmla="*/ 139 h 1264"/>
              <a:gd name="T64" fmla="*/ 156 w 1076"/>
              <a:gd name="T65" fmla="*/ 9 h 1264"/>
              <a:gd name="T66" fmla="*/ 115 w 1076"/>
              <a:gd name="T67" fmla="*/ 9 h 1264"/>
              <a:gd name="T68" fmla="*/ 11 w 1076"/>
              <a:gd name="T69" fmla="*/ 153 h 1264"/>
              <a:gd name="T70" fmla="*/ 442 w 1076"/>
              <a:gd name="T71" fmla="*/ 544 h 1264"/>
              <a:gd name="T72" fmla="*/ 824 w 1076"/>
              <a:gd name="T73" fmla="*/ 654 h 1264"/>
              <a:gd name="T74" fmla="*/ 760 w 1076"/>
              <a:gd name="T75" fmla="*/ 743 h 1264"/>
              <a:gd name="T76" fmla="*/ 1047 w 1076"/>
              <a:gd name="T77" fmla="*/ 761 h 1264"/>
              <a:gd name="T78" fmla="*/ 1075 w 1076"/>
              <a:gd name="T79" fmla="*/ 472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64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5">
            <a:extLst>
              <a:ext uri="{FF2B5EF4-FFF2-40B4-BE49-F238E27FC236}">
                <a16:creationId xmlns:a16="http://schemas.microsoft.com/office/drawing/2014/main" id="{DFE63919-936D-6D41-ACE4-42180056EC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68048" y="691039"/>
            <a:ext cx="488950" cy="479425"/>
          </a:xfrm>
          <a:custGeom>
            <a:avLst/>
            <a:gdLst>
              <a:gd name="T0" fmla="*/ 344 w 1360"/>
              <a:gd name="T1" fmla="*/ 862 h 1330"/>
              <a:gd name="T2" fmla="*/ 404 w 1360"/>
              <a:gd name="T3" fmla="*/ 715 h 1330"/>
              <a:gd name="T4" fmla="*/ 344 w 1360"/>
              <a:gd name="T5" fmla="*/ 624 h 1330"/>
              <a:gd name="T6" fmla="*/ 282 w 1360"/>
              <a:gd name="T7" fmla="*/ 916 h 1330"/>
              <a:gd name="T8" fmla="*/ 150 w 1360"/>
              <a:gd name="T9" fmla="*/ 871 h 1330"/>
              <a:gd name="T10" fmla="*/ 282 w 1360"/>
              <a:gd name="T11" fmla="*/ 1126 h 1330"/>
              <a:gd name="T12" fmla="*/ 313 w 1360"/>
              <a:gd name="T13" fmla="*/ 343 h 1330"/>
              <a:gd name="T14" fmla="*/ 344 w 1360"/>
              <a:gd name="T15" fmla="*/ 1126 h 1330"/>
              <a:gd name="T16" fmla="*/ 287 w 1360"/>
              <a:gd name="T17" fmla="*/ 268 h 1330"/>
              <a:gd name="T18" fmla="*/ 282 w 1360"/>
              <a:gd name="T19" fmla="*/ 1189 h 1330"/>
              <a:gd name="T20" fmla="*/ 344 w 1360"/>
              <a:gd name="T21" fmla="*/ 1329 h 1330"/>
              <a:gd name="T22" fmla="*/ 627 w 1360"/>
              <a:gd name="T23" fmla="*/ 878 h 1330"/>
              <a:gd name="T24" fmla="*/ 858 w 1360"/>
              <a:gd name="T25" fmla="*/ 384 h 1330"/>
              <a:gd name="T26" fmla="*/ 626 w 1360"/>
              <a:gd name="T27" fmla="*/ 78 h 1330"/>
              <a:gd name="T28" fmla="*/ 501 w 1360"/>
              <a:gd name="T29" fmla="*/ 412 h 1330"/>
              <a:gd name="T30" fmla="*/ 803 w 1360"/>
              <a:gd name="T31" fmla="*/ 412 h 1330"/>
              <a:gd name="T32" fmla="*/ 1118 w 1360"/>
              <a:gd name="T33" fmla="*/ 254 h 1330"/>
              <a:gd name="T34" fmla="*/ 1118 w 1360"/>
              <a:gd name="T35" fmla="*/ 62 h 1330"/>
              <a:gd name="T36" fmla="*/ 1118 w 1360"/>
              <a:gd name="T37" fmla="*/ 254 h 1330"/>
              <a:gd name="T38" fmla="*/ 960 w 1360"/>
              <a:gd name="T39" fmla="*/ 158 h 1330"/>
              <a:gd name="T40" fmla="*/ 1276 w 1360"/>
              <a:gd name="T41" fmla="*/ 158 h 1330"/>
              <a:gd name="T42" fmla="*/ 1118 w 1360"/>
              <a:gd name="T43" fmla="*/ 632 h 1330"/>
              <a:gd name="T44" fmla="*/ 594 w 1360"/>
              <a:gd name="T45" fmla="*/ 659 h 1330"/>
              <a:gd name="T46" fmla="*/ 850 w 1360"/>
              <a:gd name="T47" fmla="*/ 485 h 1330"/>
              <a:gd name="T48" fmla="*/ 1093 w 1360"/>
              <a:gd name="T49" fmla="*/ 693 h 1330"/>
              <a:gd name="T50" fmla="*/ 1093 w 1360"/>
              <a:gd name="T51" fmla="*/ 1101 h 1330"/>
              <a:gd name="T52" fmla="*/ 881 w 1360"/>
              <a:gd name="T53" fmla="*/ 1003 h 1330"/>
              <a:gd name="T54" fmla="*/ 940 w 1360"/>
              <a:gd name="T55" fmla="*/ 856 h 1330"/>
              <a:gd name="T56" fmla="*/ 881 w 1360"/>
              <a:gd name="T57" fmla="*/ 652 h 1330"/>
              <a:gd name="T58" fmla="*/ 819 w 1360"/>
              <a:gd name="T59" fmla="*/ 916 h 1330"/>
              <a:gd name="T60" fmla="*/ 715 w 1360"/>
              <a:gd name="T61" fmla="*/ 900 h 1330"/>
              <a:gd name="T62" fmla="*/ 819 w 1360"/>
              <a:gd name="T63" fmla="*/ 1101 h 1330"/>
              <a:gd name="T64" fmla="*/ 596 w 1360"/>
              <a:gd name="T65" fmla="*/ 1163 h 1330"/>
              <a:gd name="T66" fmla="*/ 819 w 1360"/>
              <a:gd name="T67" fmla="*/ 1329 h 1330"/>
              <a:gd name="T68" fmla="*/ 881 w 1360"/>
              <a:gd name="T69" fmla="*/ 1163 h 1330"/>
              <a:gd name="T70" fmla="*/ 1359 w 1360"/>
              <a:gd name="T71" fmla="*/ 897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0" h="133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6">
            <a:extLst>
              <a:ext uri="{FF2B5EF4-FFF2-40B4-BE49-F238E27FC236}">
                <a16:creationId xmlns:a16="http://schemas.microsoft.com/office/drawing/2014/main" id="{13DCF8E7-DC95-0B48-8A68-C7F376FDDC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6336" y="1558449"/>
            <a:ext cx="346075" cy="541337"/>
          </a:xfrm>
          <a:custGeom>
            <a:avLst/>
            <a:gdLst>
              <a:gd name="T0" fmla="*/ 408 w 960"/>
              <a:gd name="T1" fmla="*/ 292 h 1502"/>
              <a:gd name="T2" fmla="*/ 551 w 960"/>
              <a:gd name="T3" fmla="*/ 292 h 1502"/>
              <a:gd name="T4" fmla="*/ 480 w 960"/>
              <a:gd name="T5" fmla="*/ 158 h 1502"/>
              <a:gd name="T6" fmla="*/ 480 w 960"/>
              <a:gd name="T7" fmla="*/ 425 h 1502"/>
              <a:gd name="T8" fmla="*/ 480 w 960"/>
              <a:gd name="T9" fmla="*/ 158 h 1502"/>
              <a:gd name="T10" fmla="*/ 408 w 960"/>
              <a:gd name="T11" fmla="*/ 577 h 1502"/>
              <a:gd name="T12" fmla="*/ 551 w 960"/>
              <a:gd name="T13" fmla="*/ 577 h 1502"/>
              <a:gd name="T14" fmla="*/ 480 w 960"/>
              <a:gd name="T15" fmla="*/ 443 h 1502"/>
              <a:gd name="T16" fmla="*/ 480 w 960"/>
              <a:gd name="T17" fmla="*/ 710 h 1502"/>
              <a:gd name="T18" fmla="*/ 480 w 960"/>
              <a:gd name="T19" fmla="*/ 443 h 1502"/>
              <a:gd name="T20" fmla="*/ 408 w 960"/>
              <a:gd name="T21" fmla="*/ 862 h 1502"/>
              <a:gd name="T22" fmla="*/ 551 w 960"/>
              <a:gd name="T23" fmla="*/ 862 h 1502"/>
              <a:gd name="T24" fmla="*/ 480 w 960"/>
              <a:gd name="T25" fmla="*/ 729 h 1502"/>
              <a:gd name="T26" fmla="*/ 480 w 960"/>
              <a:gd name="T27" fmla="*/ 996 h 1502"/>
              <a:gd name="T28" fmla="*/ 480 w 960"/>
              <a:gd name="T29" fmla="*/ 729 h 1502"/>
              <a:gd name="T30" fmla="*/ 741 w 960"/>
              <a:gd name="T31" fmla="*/ 222 h 1502"/>
              <a:gd name="T32" fmla="*/ 741 w 960"/>
              <a:gd name="T33" fmla="*/ 348 h 1502"/>
              <a:gd name="T34" fmla="*/ 648 w 960"/>
              <a:gd name="T35" fmla="*/ 1020 h 1502"/>
              <a:gd name="T36" fmla="*/ 280 w 960"/>
              <a:gd name="T37" fmla="*/ 989 h 1502"/>
              <a:gd name="T38" fmla="*/ 311 w 960"/>
              <a:gd name="T39" fmla="*/ 133 h 1502"/>
              <a:gd name="T40" fmla="*/ 642 w 960"/>
              <a:gd name="T41" fmla="*/ 133 h 1502"/>
              <a:gd name="T42" fmla="*/ 648 w 960"/>
              <a:gd name="T43" fmla="*/ 133 h 1502"/>
              <a:gd name="T44" fmla="*/ 680 w 960"/>
              <a:gd name="T45" fmla="*/ 989 h 1502"/>
              <a:gd name="T46" fmla="*/ 386 w 960"/>
              <a:gd name="T47" fmla="*/ 62 h 1502"/>
              <a:gd name="T48" fmla="*/ 592 w 960"/>
              <a:gd name="T49" fmla="*/ 72 h 1502"/>
              <a:gd name="T50" fmla="*/ 84 w 960"/>
              <a:gd name="T51" fmla="*/ 222 h 1502"/>
              <a:gd name="T52" fmla="*/ 218 w 960"/>
              <a:gd name="T53" fmla="*/ 348 h 1502"/>
              <a:gd name="T54" fmla="*/ 218 w 960"/>
              <a:gd name="T55" fmla="*/ 506 h 1502"/>
              <a:gd name="T56" fmla="*/ 84 w 960"/>
              <a:gd name="T57" fmla="*/ 506 h 1502"/>
              <a:gd name="T58" fmla="*/ 218 w 960"/>
              <a:gd name="T59" fmla="*/ 791 h 1502"/>
              <a:gd name="T60" fmla="*/ 84 w 960"/>
              <a:gd name="T61" fmla="*/ 791 h 1502"/>
              <a:gd name="T62" fmla="*/ 875 w 960"/>
              <a:gd name="T63" fmla="*/ 791 h 1502"/>
              <a:gd name="T64" fmla="*/ 741 w 960"/>
              <a:gd name="T65" fmla="*/ 791 h 1502"/>
              <a:gd name="T66" fmla="*/ 741 w 960"/>
              <a:gd name="T67" fmla="*/ 633 h 1502"/>
              <a:gd name="T68" fmla="*/ 875 w 960"/>
              <a:gd name="T69" fmla="*/ 506 h 1502"/>
              <a:gd name="T70" fmla="*/ 741 w 960"/>
              <a:gd name="T71" fmla="*/ 445 h 1502"/>
              <a:gd name="T72" fmla="*/ 939 w 960"/>
              <a:gd name="T73" fmla="*/ 246 h 1502"/>
              <a:gd name="T74" fmla="*/ 905 w 960"/>
              <a:gd name="T75" fmla="*/ 160 h 1502"/>
              <a:gd name="T76" fmla="*/ 662 w 960"/>
              <a:gd name="T77" fmla="*/ 73 h 1502"/>
              <a:gd name="T78" fmla="*/ 573 w 960"/>
              <a:gd name="T79" fmla="*/ 0 h 1502"/>
              <a:gd name="T80" fmla="*/ 307 w 960"/>
              <a:gd name="T81" fmla="*/ 51 h 1502"/>
              <a:gd name="T82" fmla="*/ 218 w 960"/>
              <a:gd name="T83" fmla="*/ 160 h 1502"/>
              <a:gd name="T84" fmla="*/ 8 w 960"/>
              <a:gd name="T85" fmla="*/ 191 h 1502"/>
              <a:gd name="T86" fmla="*/ 218 w 960"/>
              <a:gd name="T87" fmla="*/ 433 h 1502"/>
              <a:gd name="T88" fmla="*/ 54 w 960"/>
              <a:gd name="T89" fmla="*/ 445 h 1502"/>
              <a:gd name="T90" fmla="*/ 20 w 960"/>
              <a:gd name="T91" fmla="*/ 531 h 1502"/>
              <a:gd name="T92" fmla="*/ 218 w 960"/>
              <a:gd name="T93" fmla="*/ 730 h 1502"/>
              <a:gd name="T94" fmla="*/ 8 w 960"/>
              <a:gd name="T95" fmla="*/ 761 h 1502"/>
              <a:gd name="T96" fmla="*/ 219 w 960"/>
              <a:gd name="T97" fmla="*/ 1004 h 1502"/>
              <a:gd name="T98" fmla="*/ 376 w 960"/>
              <a:gd name="T99" fmla="*/ 1082 h 1502"/>
              <a:gd name="T100" fmla="*/ 437 w 960"/>
              <a:gd name="T101" fmla="*/ 1501 h 1502"/>
              <a:gd name="T102" fmla="*/ 522 w 960"/>
              <a:gd name="T103" fmla="*/ 1082 h 1502"/>
              <a:gd name="T104" fmla="*/ 584 w 960"/>
              <a:gd name="T105" fmla="*/ 1501 h 1502"/>
              <a:gd name="T106" fmla="*/ 648 w 960"/>
              <a:gd name="T107" fmla="*/ 1082 h 1502"/>
              <a:gd name="T108" fmla="*/ 939 w 960"/>
              <a:gd name="T109" fmla="*/ 816 h 1502"/>
              <a:gd name="T110" fmla="*/ 905 w 960"/>
              <a:gd name="T111" fmla="*/ 730 h 1502"/>
              <a:gd name="T112" fmla="*/ 741 w 960"/>
              <a:gd name="T113" fmla="*/ 718 h 1502"/>
              <a:gd name="T114" fmla="*/ 951 w 960"/>
              <a:gd name="T115" fmla="*/ 476 h 1502"/>
              <a:gd name="T116" fmla="*/ 741 w 960"/>
              <a:gd name="T117" fmla="*/ 445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0" h="1502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7">
            <a:extLst>
              <a:ext uri="{FF2B5EF4-FFF2-40B4-BE49-F238E27FC236}">
                <a16:creationId xmlns:a16="http://schemas.microsoft.com/office/drawing/2014/main" id="{6896B4DA-10EC-9E41-B3ED-091BD61157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6952" y="691039"/>
            <a:ext cx="490537" cy="479425"/>
          </a:xfrm>
          <a:custGeom>
            <a:avLst/>
            <a:gdLst>
              <a:gd name="T0" fmla="*/ 551 w 1363"/>
              <a:gd name="T1" fmla="*/ 708 h 1330"/>
              <a:gd name="T2" fmla="*/ 485 w 1363"/>
              <a:gd name="T3" fmla="*/ 642 h 1330"/>
              <a:gd name="T4" fmla="*/ 551 w 1363"/>
              <a:gd name="T5" fmla="*/ 991 h 1330"/>
              <a:gd name="T6" fmla="*/ 485 w 1363"/>
              <a:gd name="T7" fmla="*/ 924 h 1330"/>
              <a:gd name="T8" fmla="*/ 564 w 1363"/>
              <a:gd name="T9" fmla="*/ 1066 h 1330"/>
              <a:gd name="T10" fmla="*/ 498 w 1363"/>
              <a:gd name="T11" fmla="*/ 1132 h 1330"/>
              <a:gd name="T12" fmla="*/ 498 w 1363"/>
              <a:gd name="T13" fmla="*/ 850 h 1330"/>
              <a:gd name="T14" fmla="*/ 564 w 1363"/>
              <a:gd name="T15" fmla="*/ 916 h 1330"/>
              <a:gd name="T16" fmla="*/ 423 w 1363"/>
              <a:gd name="T17" fmla="*/ 511 h 1330"/>
              <a:gd name="T18" fmla="*/ 485 w 1363"/>
              <a:gd name="T19" fmla="*/ 1329 h 1330"/>
              <a:gd name="T20" fmla="*/ 564 w 1363"/>
              <a:gd name="T21" fmla="*/ 1286 h 1330"/>
              <a:gd name="T22" fmla="*/ 626 w 1363"/>
              <a:gd name="T23" fmla="*/ 1329 h 1330"/>
              <a:gd name="T24" fmla="*/ 564 w 1363"/>
              <a:gd name="T25" fmla="*/ 511 h 1330"/>
              <a:gd name="T26" fmla="*/ 485 w 1363"/>
              <a:gd name="T27" fmla="*/ 554 h 1330"/>
              <a:gd name="T28" fmla="*/ 1254 w 1363"/>
              <a:gd name="T29" fmla="*/ 423 h 1330"/>
              <a:gd name="T30" fmla="*/ 1116 w 1363"/>
              <a:gd name="T31" fmla="*/ 344 h 1330"/>
              <a:gd name="T32" fmla="*/ 1254 w 1363"/>
              <a:gd name="T33" fmla="*/ 423 h 1330"/>
              <a:gd name="T34" fmla="*/ 285 w 1363"/>
              <a:gd name="T35" fmla="*/ 282 h 1330"/>
              <a:gd name="T36" fmla="*/ 423 w 1363"/>
              <a:gd name="T37" fmla="*/ 91 h 1330"/>
              <a:gd name="T38" fmla="*/ 485 w 1363"/>
              <a:gd name="T39" fmla="*/ 257 h 1330"/>
              <a:gd name="T40" fmla="*/ 564 w 1363"/>
              <a:gd name="T41" fmla="*/ 237 h 1330"/>
              <a:gd name="T42" fmla="*/ 626 w 1363"/>
              <a:gd name="T43" fmla="*/ 257 h 1330"/>
              <a:gd name="T44" fmla="*/ 622 w 1363"/>
              <a:gd name="T45" fmla="*/ 213 h 1330"/>
              <a:gd name="T46" fmla="*/ 915 w 1363"/>
              <a:gd name="T47" fmla="*/ 282 h 1330"/>
              <a:gd name="T48" fmla="*/ 254 w 1363"/>
              <a:gd name="T49" fmla="*/ 344 h 1330"/>
              <a:gd name="T50" fmla="*/ 62 w 1363"/>
              <a:gd name="T51" fmla="*/ 536 h 1330"/>
              <a:gd name="T52" fmla="*/ 316 w 1363"/>
              <a:gd name="T53" fmla="*/ 423 h 1330"/>
              <a:gd name="T54" fmla="*/ 464 w 1363"/>
              <a:gd name="T55" fmla="*/ 344 h 1330"/>
              <a:gd name="T56" fmla="*/ 316 w 1363"/>
              <a:gd name="T57" fmla="*/ 423 h 1330"/>
              <a:gd name="T58" fmla="*/ 1028 w 1363"/>
              <a:gd name="T59" fmla="*/ 344 h 1330"/>
              <a:gd name="T60" fmla="*/ 896 w 1363"/>
              <a:gd name="T61" fmla="*/ 344 h 1330"/>
              <a:gd name="T62" fmla="*/ 755 w 1363"/>
              <a:gd name="T63" fmla="*/ 423 h 1330"/>
              <a:gd name="T64" fmla="*/ 887 w 1363"/>
              <a:gd name="T65" fmla="*/ 423 h 1330"/>
              <a:gd name="T66" fmla="*/ 472 w 1363"/>
              <a:gd name="T67" fmla="*/ 423 h 1330"/>
              <a:gd name="T68" fmla="*/ 605 w 1363"/>
              <a:gd name="T69" fmla="*/ 423 h 1330"/>
              <a:gd name="T70" fmla="*/ 746 w 1363"/>
              <a:gd name="T71" fmla="*/ 344 h 1330"/>
              <a:gd name="T72" fmla="*/ 614 w 1363"/>
              <a:gd name="T73" fmla="*/ 344 h 1330"/>
              <a:gd name="T74" fmla="*/ 1154 w 1363"/>
              <a:gd name="T75" fmla="*/ 847 h 1330"/>
              <a:gd name="T76" fmla="*/ 1047 w 1363"/>
              <a:gd name="T77" fmla="*/ 704 h 1330"/>
              <a:gd name="T78" fmla="*/ 1188 w 1363"/>
              <a:gd name="T79" fmla="*/ 282 h 1330"/>
              <a:gd name="T80" fmla="*/ 496 w 1363"/>
              <a:gd name="T81" fmla="*/ 3 h 1330"/>
              <a:gd name="T82" fmla="*/ 482 w 1363"/>
              <a:gd name="T83" fmla="*/ 0 h 1330"/>
              <a:gd name="T84" fmla="*/ 436 w 1363"/>
              <a:gd name="T85" fmla="*/ 6 h 1330"/>
              <a:gd name="T86" fmla="*/ 49 w 1363"/>
              <a:gd name="T87" fmla="*/ 282 h 1330"/>
              <a:gd name="T88" fmla="*/ 0 w 1363"/>
              <a:gd name="T89" fmla="*/ 313 h 1330"/>
              <a:gd name="T90" fmla="*/ 31 w 1363"/>
              <a:gd name="T91" fmla="*/ 598 h 1330"/>
              <a:gd name="T92" fmla="*/ 316 w 1363"/>
              <a:gd name="T93" fmla="*/ 567 h 1330"/>
              <a:gd name="T94" fmla="*/ 680 w 1363"/>
              <a:gd name="T95" fmla="*/ 485 h 1330"/>
              <a:gd name="T96" fmla="*/ 1016 w 1363"/>
              <a:gd name="T97" fmla="*/ 642 h 1330"/>
              <a:gd name="T98" fmla="*/ 764 w 1363"/>
              <a:gd name="T99" fmla="*/ 847 h 1330"/>
              <a:gd name="T100" fmla="*/ 1329 w 1363"/>
              <a:gd name="T101" fmla="*/ 909 h 1330"/>
              <a:gd name="T102" fmla="*/ 1231 w 1363"/>
              <a:gd name="T103" fmla="*/ 847 h 1330"/>
              <a:gd name="T104" fmla="*/ 1078 w 1363"/>
              <a:gd name="T105" fmla="*/ 485 h 1330"/>
              <a:gd name="T106" fmla="*/ 1358 w 1363"/>
              <a:gd name="T107" fmla="*/ 466 h 1330"/>
              <a:gd name="T108" fmla="*/ 1210 w 1363"/>
              <a:gd name="T109" fmla="*/ 291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3" h="1330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8">
            <a:extLst>
              <a:ext uri="{FF2B5EF4-FFF2-40B4-BE49-F238E27FC236}">
                <a16:creationId xmlns:a16="http://schemas.microsoft.com/office/drawing/2014/main" id="{861791EC-01C3-BB44-8941-2516F415B0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9692" y="695007"/>
            <a:ext cx="503238" cy="471488"/>
          </a:xfrm>
          <a:custGeom>
            <a:avLst/>
            <a:gdLst>
              <a:gd name="T0" fmla="*/ 64 w 1398"/>
              <a:gd name="T1" fmla="*/ 1251 h 1308"/>
              <a:gd name="T2" fmla="*/ 154 w 1398"/>
              <a:gd name="T3" fmla="*/ 510 h 1308"/>
              <a:gd name="T4" fmla="*/ 302 w 1398"/>
              <a:gd name="T5" fmla="*/ 562 h 1308"/>
              <a:gd name="T6" fmla="*/ 171 w 1398"/>
              <a:gd name="T7" fmla="*/ 526 h 1308"/>
              <a:gd name="T8" fmla="*/ 154 w 1398"/>
              <a:gd name="T9" fmla="*/ 554 h 1308"/>
              <a:gd name="T10" fmla="*/ 191 w 1398"/>
              <a:gd name="T11" fmla="*/ 953 h 1308"/>
              <a:gd name="T12" fmla="*/ 244 w 1398"/>
              <a:gd name="T13" fmla="*/ 581 h 1308"/>
              <a:gd name="T14" fmla="*/ 244 w 1398"/>
              <a:gd name="T15" fmla="*/ 983 h 1308"/>
              <a:gd name="T16" fmla="*/ 154 w 1398"/>
              <a:gd name="T17" fmla="*/ 1011 h 1308"/>
              <a:gd name="T18" fmla="*/ 172 w 1398"/>
              <a:gd name="T19" fmla="*/ 1038 h 1308"/>
              <a:gd name="T20" fmla="*/ 302 w 1398"/>
              <a:gd name="T21" fmla="*/ 1002 h 1308"/>
              <a:gd name="T22" fmla="*/ 154 w 1398"/>
              <a:gd name="T23" fmla="*/ 1054 h 1308"/>
              <a:gd name="T24" fmla="*/ 565 w 1398"/>
              <a:gd name="T25" fmla="*/ 554 h 1308"/>
              <a:gd name="T26" fmla="*/ 565 w 1398"/>
              <a:gd name="T27" fmla="*/ 1011 h 1308"/>
              <a:gd name="T28" fmla="*/ 366 w 1398"/>
              <a:gd name="T29" fmla="*/ 1011 h 1308"/>
              <a:gd name="T30" fmla="*/ 366 w 1398"/>
              <a:gd name="T31" fmla="*/ 554 h 1308"/>
              <a:gd name="T32" fmla="*/ 620 w 1398"/>
              <a:gd name="T33" fmla="*/ 1054 h 1308"/>
              <a:gd name="T34" fmla="*/ 638 w 1398"/>
              <a:gd name="T35" fmla="*/ 1011 h 1308"/>
              <a:gd name="T36" fmla="*/ 759 w 1398"/>
              <a:gd name="T37" fmla="*/ 1011 h 1308"/>
              <a:gd name="T38" fmla="*/ 777 w 1398"/>
              <a:gd name="T39" fmla="*/ 1054 h 1308"/>
              <a:gd name="T40" fmla="*/ 740 w 1398"/>
              <a:gd name="T41" fmla="*/ 953 h 1308"/>
              <a:gd name="T42" fmla="*/ 657 w 1398"/>
              <a:gd name="T43" fmla="*/ 953 h 1308"/>
              <a:gd name="T44" fmla="*/ 710 w 1398"/>
              <a:gd name="T45" fmla="*/ 582 h 1308"/>
              <a:gd name="T46" fmla="*/ 629 w 1398"/>
              <a:gd name="T47" fmla="*/ 562 h 1308"/>
              <a:gd name="T48" fmla="*/ 777 w 1398"/>
              <a:gd name="T49" fmla="*/ 510 h 1308"/>
              <a:gd name="T50" fmla="*/ 759 w 1398"/>
              <a:gd name="T51" fmla="*/ 554 h 1308"/>
              <a:gd name="T52" fmla="*/ 832 w 1398"/>
              <a:gd name="T53" fmla="*/ 510 h 1308"/>
              <a:gd name="T54" fmla="*/ 1067 w 1398"/>
              <a:gd name="T55" fmla="*/ 611 h 1308"/>
              <a:gd name="T56" fmla="*/ 1031 w 1398"/>
              <a:gd name="T57" fmla="*/ 1054 h 1308"/>
              <a:gd name="T58" fmla="*/ 796 w 1398"/>
              <a:gd name="T59" fmla="*/ 953 h 1308"/>
              <a:gd name="T60" fmla="*/ 832 w 1398"/>
              <a:gd name="T61" fmla="*/ 510 h 1308"/>
              <a:gd name="T62" fmla="*/ 154 w 1398"/>
              <a:gd name="T63" fmla="*/ 1160 h 1308"/>
              <a:gd name="T64" fmla="*/ 565 w 1398"/>
              <a:gd name="T65" fmla="*/ 1110 h 1308"/>
              <a:gd name="T66" fmla="*/ 1243 w 1398"/>
              <a:gd name="T67" fmla="*/ 1110 h 1308"/>
              <a:gd name="T68" fmla="*/ 1086 w 1398"/>
              <a:gd name="T69" fmla="*/ 1011 h 1308"/>
              <a:gd name="T70" fmla="*/ 1104 w 1398"/>
              <a:gd name="T71" fmla="*/ 1038 h 1308"/>
              <a:gd name="T72" fmla="*/ 1234 w 1398"/>
              <a:gd name="T73" fmla="*/ 1002 h 1308"/>
              <a:gd name="T74" fmla="*/ 1176 w 1398"/>
              <a:gd name="T75" fmla="*/ 582 h 1308"/>
              <a:gd name="T76" fmla="*/ 1176 w 1398"/>
              <a:gd name="T77" fmla="*/ 983 h 1308"/>
              <a:gd name="T78" fmla="*/ 1123 w 1398"/>
              <a:gd name="T79" fmla="*/ 611 h 1308"/>
              <a:gd name="T80" fmla="*/ 1104 w 1398"/>
              <a:gd name="T81" fmla="*/ 526 h 1308"/>
              <a:gd name="T82" fmla="*/ 1086 w 1398"/>
              <a:gd name="T83" fmla="*/ 554 h 1308"/>
              <a:gd name="T84" fmla="*/ 1243 w 1398"/>
              <a:gd name="T85" fmla="*/ 554 h 1308"/>
              <a:gd name="T86" fmla="*/ 1225 w 1398"/>
              <a:gd name="T87" fmla="*/ 526 h 1308"/>
              <a:gd name="T88" fmla="*/ 1243 w 1398"/>
              <a:gd name="T89" fmla="*/ 455 h 1308"/>
              <a:gd name="T90" fmla="*/ 565 w 1398"/>
              <a:gd name="T91" fmla="*/ 455 h 1308"/>
              <a:gd name="T92" fmla="*/ 154 w 1398"/>
              <a:gd name="T93" fmla="*/ 427 h 1308"/>
              <a:gd name="T94" fmla="*/ 138 w 1398"/>
              <a:gd name="T95" fmla="*/ 371 h 1308"/>
              <a:gd name="T96" fmla="*/ 804 w 1398"/>
              <a:gd name="T97" fmla="*/ 371 h 1308"/>
              <a:gd name="T98" fmla="*/ 1262 w 1398"/>
              <a:gd name="T99" fmla="*/ 611 h 1308"/>
              <a:gd name="T100" fmla="*/ 1298 w 1398"/>
              <a:gd name="T101" fmla="*/ 455 h 1308"/>
              <a:gd name="T102" fmla="*/ 1393 w 1398"/>
              <a:gd name="T103" fmla="*/ 406 h 1308"/>
              <a:gd name="T104" fmla="*/ 685 w 1398"/>
              <a:gd name="T105" fmla="*/ 4 h 1308"/>
              <a:gd name="T106" fmla="*/ 30 w 1398"/>
              <a:gd name="T107" fmla="*/ 427 h 1308"/>
              <a:gd name="T108" fmla="*/ 99 w 1398"/>
              <a:gd name="T109" fmla="*/ 510 h 1308"/>
              <a:gd name="T110" fmla="*/ 135 w 1398"/>
              <a:gd name="T111" fmla="*/ 953 h 1308"/>
              <a:gd name="T112" fmla="*/ 99 w 1398"/>
              <a:gd name="T113" fmla="*/ 1110 h 1308"/>
              <a:gd name="T114" fmla="*/ 3 w 1398"/>
              <a:gd name="T115" fmla="*/ 1307 h 1308"/>
              <a:gd name="T116" fmla="*/ 1298 w 1398"/>
              <a:gd name="T117" fmla="*/ 1162 h 1308"/>
              <a:gd name="T118" fmla="*/ 1298 w 1398"/>
              <a:gd name="T119" fmla="*/ 1011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8" h="130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9">
            <a:extLst>
              <a:ext uri="{FF2B5EF4-FFF2-40B4-BE49-F238E27FC236}">
                <a16:creationId xmlns:a16="http://schemas.microsoft.com/office/drawing/2014/main" id="{DA2D1C1E-35D3-E14B-B2C5-FB0E21CC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8236" y="728345"/>
            <a:ext cx="487362" cy="404812"/>
          </a:xfrm>
          <a:custGeom>
            <a:avLst/>
            <a:gdLst>
              <a:gd name="T0" fmla="*/ 77 w 1353"/>
              <a:gd name="T1" fmla="*/ 1080 h 1126"/>
              <a:gd name="T2" fmla="*/ 176 w 1353"/>
              <a:gd name="T3" fmla="*/ 1122 h 1126"/>
              <a:gd name="T4" fmla="*/ 384 w 1353"/>
              <a:gd name="T5" fmla="*/ 778 h 1126"/>
              <a:gd name="T6" fmla="*/ 453 w 1353"/>
              <a:gd name="T7" fmla="*/ 1041 h 1126"/>
              <a:gd name="T8" fmla="*/ 611 w 1353"/>
              <a:gd name="T9" fmla="*/ 1098 h 1126"/>
              <a:gd name="T10" fmla="*/ 638 w 1353"/>
              <a:gd name="T11" fmla="*/ 846 h 1126"/>
              <a:gd name="T12" fmla="*/ 533 w 1353"/>
              <a:gd name="T13" fmla="*/ 656 h 1126"/>
              <a:gd name="T14" fmla="*/ 552 w 1353"/>
              <a:gd name="T15" fmla="*/ 807 h 1126"/>
              <a:gd name="T16" fmla="*/ 557 w 1353"/>
              <a:gd name="T17" fmla="*/ 813 h 1126"/>
              <a:gd name="T18" fmla="*/ 576 w 1353"/>
              <a:gd name="T19" fmla="*/ 1041 h 1126"/>
              <a:gd name="T20" fmla="*/ 541 w 1353"/>
              <a:gd name="T21" fmla="*/ 1059 h 1126"/>
              <a:gd name="T22" fmla="*/ 515 w 1353"/>
              <a:gd name="T23" fmla="*/ 1035 h 1126"/>
              <a:gd name="T24" fmla="*/ 488 w 1353"/>
              <a:gd name="T25" fmla="*/ 839 h 1126"/>
              <a:gd name="T26" fmla="*/ 380 w 1353"/>
              <a:gd name="T27" fmla="*/ 677 h 1126"/>
              <a:gd name="T28" fmla="*/ 194 w 1353"/>
              <a:gd name="T29" fmla="*/ 1045 h 1126"/>
              <a:gd name="T30" fmla="*/ 176 w 1353"/>
              <a:gd name="T31" fmla="*/ 1060 h 1126"/>
              <a:gd name="T32" fmla="*/ 132 w 1353"/>
              <a:gd name="T33" fmla="*/ 1051 h 1126"/>
              <a:gd name="T34" fmla="*/ 185 w 1353"/>
              <a:gd name="T35" fmla="*/ 860 h 1126"/>
              <a:gd name="T36" fmla="*/ 319 w 1353"/>
              <a:gd name="T37" fmla="*/ 589 h 1126"/>
              <a:gd name="T38" fmla="*/ 211 w 1353"/>
              <a:gd name="T39" fmla="*/ 612 h 1126"/>
              <a:gd name="T40" fmla="*/ 71 w 1353"/>
              <a:gd name="T41" fmla="*/ 1022 h 1126"/>
              <a:gd name="T42" fmla="*/ 695 w 1353"/>
              <a:gd name="T43" fmla="*/ 144 h 1126"/>
              <a:gd name="T44" fmla="*/ 858 w 1353"/>
              <a:gd name="T45" fmla="*/ 144 h 1126"/>
              <a:gd name="T46" fmla="*/ 777 w 1353"/>
              <a:gd name="T47" fmla="*/ 0 h 1126"/>
              <a:gd name="T48" fmla="*/ 777 w 1353"/>
              <a:gd name="T49" fmla="*/ 288 h 1126"/>
              <a:gd name="T50" fmla="*/ 777 w 1353"/>
              <a:gd name="T51" fmla="*/ 0 h 1126"/>
              <a:gd name="T52" fmla="*/ 638 w 1353"/>
              <a:gd name="T53" fmla="*/ 632 h 1126"/>
              <a:gd name="T54" fmla="*/ 622 w 1353"/>
              <a:gd name="T55" fmla="*/ 455 h 1126"/>
              <a:gd name="T56" fmla="*/ 516 w 1353"/>
              <a:gd name="T57" fmla="*/ 508 h 1126"/>
              <a:gd name="T58" fmla="*/ 576 w 1353"/>
              <a:gd name="T59" fmla="*/ 542 h 1126"/>
              <a:gd name="T60" fmla="*/ 291 w 1353"/>
              <a:gd name="T61" fmla="*/ 448 h 1126"/>
              <a:gd name="T62" fmla="*/ 352 w 1353"/>
              <a:gd name="T63" fmla="*/ 400 h 1126"/>
              <a:gd name="T64" fmla="*/ 379 w 1353"/>
              <a:gd name="T65" fmla="*/ 471 h 1126"/>
              <a:gd name="T66" fmla="*/ 437 w 1353"/>
              <a:gd name="T67" fmla="*/ 355 h 1126"/>
              <a:gd name="T68" fmla="*/ 297 w 1353"/>
              <a:gd name="T69" fmla="*/ 338 h 1126"/>
              <a:gd name="T70" fmla="*/ 236 w 1353"/>
              <a:gd name="T71" fmla="*/ 419 h 1126"/>
              <a:gd name="T72" fmla="*/ 248 w 1353"/>
              <a:gd name="T73" fmla="*/ 275 h 1126"/>
              <a:gd name="T74" fmla="*/ 466 w 1353"/>
              <a:gd name="T75" fmla="*/ 259 h 1126"/>
              <a:gd name="T76" fmla="*/ 675 w 1353"/>
              <a:gd name="T77" fmla="*/ 367 h 1126"/>
              <a:gd name="T78" fmla="*/ 717 w 1353"/>
              <a:gd name="T79" fmla="*/ 674 h 1126"/>
              <a:gd name="T80" fmla="*/ 1016 w 1353"/>
              <a:gd name="T81" fmla="*/ 644 h 1126"/>
              <a:gd name="T82" fmla="*/ 884 w 1353"/>
              <a:gd name="T83" fmla="*/ 763 h 1126"/>
              <a:gd name="T84" fmla="*/ 779 w 1353"/>
              <a:gd name="T85" fmla="*/ 511 h 1126"/>
              <a:gd name="T86" fmla="*/ 594 w 1353"/>
              <a:gd name="T87" fmla="*/ 231 h 1126"/>
              <a:gd name="T88" fmla="*/ 283 w 1353"/>
              <a:gd name="T89" fmla="*/ 197 h 1126"/>
              <a:gd name="T90" fmla="*/ 118 w 1353"/>
              <a:gd name="T91" fmla="*/ 356 h 1126"/>
              <a:gd name="T92" fmla="*/ 0 w 1353"/>
              <a:gd name="T93" fmla="*/ 364 h 1126"/>
              <a:gd name="T94" fmla="*/ 1006 w 1353"/>
              <a:gd name="T95" fmla="*/ 828 h 1126"/>
              <a:gd name="T96" fmla="*/ 999 w 1353"/>
              <a:gd name="T97" fmla="*/ 714 h 1126"/>
              <a:gd name="T98" fmla="*/ 1034 w 1353"/>
              <a:gd name="T99" fmla="*/ 715 h 1126"/>
              <a:gd name="T100" fmla="*/ 1283 w 1353"/>
              <a:gd name="T101" fmla="*/ 1033 h 1126"/>
              <a:gd name="T102" fmla="*/ 777 w 1353"/>
              <a:gd name="T103" fmla="*/ 1044 h 1126"/>
              <a:gd name="T104" fmla="*/ 759 w 1353"/>
              <a:gd name="T105" fmla="*/ 1018 h 1126"/>
              <a:gd name="T106" fmla="*/ 815 w 1353"/>
              <a:gd name="T107" fmla="*/ 854 h 1126"/>
              <a:gd name="T108" fmla="*/ 702 w 1353"/>
              <a:gd name="T109" fmla="*/ 1061 h 1126"/>
              <a:gd name="T110" fmla="*/ 1265 w 1353"/>
              <a:gd name="T111" fmla="*/ 1106 h 1126"/>
              <a:gd name="T112" fmla="*/ 1330 w 1353"/>
              <a:gd name="T113" fmla="*/ 979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3" h="1126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20">
            <a:extLst>
              <a:ext uri="{FF2B5EF4-FFF2-40B4-BE49-F238E27FC236}">
                <a16:creationId xmlns:a16="http://schemas.microsoft.com/office/drawing/2014/main" id="{7A8E05B0-02EA-894C-82C4-D22ACBA28E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3008" y="1594167"/>
            <a:ext cx="492125" cy="469900"/>
          </a:xfrm>
          <a:custGeom>
            <a:avLst/>
            <a:gdLst>
              <a:gd name="T0" fmla="*/ 463 w 1366"/>
              <a:gd name="T1" fmla="*/ 728 h 1305"/>
              <a:gd name="T2" fmla="*/ 421 w 1366"/>
              <a:gd name="T3" fmla="*/ 911 h 1305"/>
              <a:gd name="T4" fmla="*/ 604 w 1366"/>
              <a:gd name="T5" fmla="*/ 870 h 1305"/>
              <a:gd name="T6" fmla="*/ 372 w 1366"/>
              <a:gd name="T7" fmla="*/ 1229 h 1305"/>
              <a:gd name="T8" fmla="*/ 145 w 1366"/>
              <a:gd name="T9" fmla="*/ 778 h 1305"/>
              <a:gd name="T10" fmla="*/ 104 w 1366"/>
              <a:gd name="T11" fmla="*/ 681 h 1305"/>
              <a:gd name="T12" fmla="*/ 198 w 1366"/>
              <a:gd name="T13" fmla="*/ 725 h 1305"/>
              <a:gd name="T14" fmla="*/ 372 w 1366"/>
              <a:gd name="T15" fmla="*/ 637 h 1305"/>
              <a:gd name="T16" fmla="*/ 237 w 1366"/>
              <a:gd name="T17" fmla="*/ 668 h 1305"/>
              <a:gd name="T18" fmla="*/ 18 w 1366"/>
              <a:gd name="T19" fmla="*/ 752 h 1305"/>
              <a:gd name="T20" fmla="*/ 94 w 1366"/>
              <a:gd name="T21" fmla="*/ 829 h 1305"/>
              <a:gd name="T22" fmla="*/ 350 w 1366"/>
              <a:gd name="T23" fmla="*/ 1295 h 1305"/>
              <a:gd name="T24" fmla="*/ 733 w 1366"/>
              <a:gd name="T25" fmla="*/ 954 h 1305"/>
              <a:gd name="T26" fmla="*/ 602 w 1366"/>
              <a:gd name="T27" fmla="*/ 804 h 1305"/>
              <a:gd name="T28" fmla="*/ 517 w 1366"/>
              <a:gd name="T29" fmla="*/ 893 h 1305"/>
              <a:gd name="T30" fmla="*/ 472 w 1366"/>
              <a:gd name="T31" fmla="*/ 791 h 1305"/>
              <a:gd name="T32" fmla="*/ 394 w 1366"/>
              <a:gd name="T33" fmla="*/ 571 h 1305"/>
              <a:gd name="T34" fmla="*/ 950 w 1366"/>
              <a:gd name="T35" fmla="*/ 373 h 1305"/>
              <a:gd name="T36" fmla="*/ 918 w 1366"/>
              <a:gd name="T37" fmla="*/ 548 h 1305"/>
              <a:gd name="T38" fmla="*/ 872 w 1366"/>
              <a:gd name="T39" fmla="*/ 650 h 1305"/>
              <a:gd name="T40" fmla="*/ 787 w 1366"/>
              <a:gd name="T41" fmla="*/ 561 h 1305"/>
              <a:gd name="T42" fmla="*/ 571 w 1366"/>
              <a:gd name="T43" fmla="*/ 586 h 1305"/>
              <a:gd name="T44" fmla="*/ 647 w 1366"/>
              <a:gd name="T45" fmla="*/ 508 h 1305"/>
              <a:gd name="T46" fmla="*/ 426 w 1366"/>
              <a:gd name="T47" fmla="*/ 425 h 1305"/>
              <a:gd name="T48" fmla="*/ 360 w 1366"/>
              <a:gd name="T49" fmla="*/ 374 h 1305"/>
              <a:gd name="T50" fmla="*/ 1016 w 1366"/>
              <a:gd name="T51" fmla="*/ 395 h 1305"/>
              <a:gd name="T52" fmla="*/ 633 w 1366"/>
              <a:gd name="T53" fmla="*/ 11 h 1305"/>
              <a:gd name="T54" fmla="*/ 371 w 1366"/>
              <a:gd name="T55" fmla="*/ 473 h 1305"/>
              <a:gd name="T56" fmla="*/ 485 w 1366"/>
              <a:gd name="T57" fmla="*/ 445 h 1305"/>
              <a:gd name="T58" fmla="*/ 587 w 1366"/>
              <a:gd name="T59" fmla="*/ 491 h 1305"/>
              <a:gd name="T60" fmla="*/ 527 w 1366"/>
              <a:gd name="T61" fmla="*/ 630 h 1305"/>
              <a:gd name="T62" fmla="*/ 677 w 1366"/>
              <a:gd name="T63" fmla="*/ 736 h 1305"/>
              <a:gd name="T64" fmla="*/ 790 w 1366"/>
              <a:gd name="T65" fmla="*/ 638 h 1305"/>
              <a:gd name="T66" fmla="*/ 968 w 1366"/>
              <a:gd name="T67" fmla="*/ 669 h 1305"/>
              <a:gd name="T68" fmla="*/ 927 w 1366"/>
              <a:gd name="T69" fmla="*/ 485 h 1305"/>
              <a:gd name="T70" fmla="*/ 1259 w 1366"/>
              <a:gd name="T71" fmla="*/ 646 h 1305"/>
              <a:gd name="T72" fmla="*/ 1330 w 1366"/>
              <a:gd name="T73" fmla="*/ 577 h 1305"/>
              <a:gd name="T74" fmla="*/ 1121 w 1366"/>
              <a:gd name="T75" fmla="*/ 498 h 1305"/>
              <a:gd name="T76" fmla="*/ 1076 w 1366"/>
              <a:gd name="T77" fmla="*/ 463 h 1305"/>
              <a:gd name="T78" fmla="*/ 1070 w 1366"/>
              <a:gd name="T79" fmla="*/ 545 h 1305"/>
              <a:gd name="T80" fmla="*/ 1180 w 1366"/>
              <a:gd name="T81" fmla="*/ 518 h 1305"/>
              <a:gd name="T82" fmla="*/ 1270 w 1366"/>
              <a:gd name="T83" fmla="*/ 559 h 1305"/>
              <a:gd name="T84" fmla="*/ 1215 w 1366"/>
              <a:gd name="T85" fmla="*/ 690 h 1305"/>
              <a:gd name="T86" fmla="*/ 1206 w 1366"/>
              <a:gd name="T87" fmla="*/ 844 h 1305"/>
              <a:gd name="T88" fmla="*/ 1034 w 1366"/>
              <a:gd name="T89" fmla="*/ 807 h 1305"/>
              <a:gd name="T90" fmla="*/ 1071 w 1366"/>
              <a:gd name="T91" fmla="*/ 980 h 1305"/>
              <a:gd name="T92" fmla="*/ 746 w 1366"/>
              <a:gd name="T93" fmla="*/ 763 h 1305"/>
              <a:gd name="T94" fmla="*/ 994 w 1366"/>
              <a:gd name="T95" fmla="*/ 1100 h 1305"/>
              <a:gd name="T96" fmla="*/ 1110 w 1366"/>
              <a:gd name="T97" fmla="*/ 1028 h 1305"/>
              <a:gd name="T98" fmla="*/ 1055 w 1366"/>
              <a:gd name="T99" fmla="*/ 898 h 1305"/>
              <a:gd name="T100" fmla="*/ 1145 w 1366"/>
              <a:gd name="T101" fmla="*/ 856 h 1305"/>
              <a:gd name="T102" fmla="*/ 1255 w 1366"/>
              <a:gd name="T103" fmla="*/ 883 h 1305"/>
              <a:gd name="T104" fmla="*/ 1259 w 1366"/>
              <a:gd name="T105" fmla="*/ 6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6" h="1305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21">
            <a:extLst>
              <a:ext uri="{FF2B5EF4-FFF2-40B4-BE49-F238E27FC236}">
                <a16:creationId xmlns:a16="http://schemas.microsoft.com/office/drawing/2014/main" id="{6DCF3137-A35D-D440-8DDA-B6D853FF83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648" y="2578014"/>
            <a:ext cx="490538" cy="458787"/>
          </a:xfrm>
          <a:custGeom>
            <a:avLst/>
            <a:gdLst>
              <a:gd name="T0" fmla="*/ 283 w 1362"/>
              <a:gd name="T1" fmla="*/ 906 h 1274"/>
              <a:gd name="T2" fmla="*/ 345 w 1362"/>
              <a:gd name="T3" fmla="*/ 1272 h 1274"/>
              <a:gd name="T4" fmla="*/ 257 w 1362"/>
              <a:gd name="T5" fmla="*/ 395 h 1274"/>
              <a:gd name="T6" fmla="*/ 0 w 1362"/>
              <a:gd name="T7" fmla="*/ 849 h 1274"/>
              <a:gd name="T8" fmla="*/ 142 w 1362"/>
              <a:gd name="T9" fmla="*/ 1273 h 1274"/>
              <a:gd name="T10" fmla="*/ 204 w 1362"/>
              <a:gd name="T11" fmla="*/ 595 h 1274"/>
              <a:gd name="T12" fmla="*/ 142 w 1362"/>
              <a:gd name="T13" fmla="*/ 931 h 1274"/>
              <a:gd name="T14" fmla="*/ 63 w 1362"/>
              <a:gd name="T15" fmla="*/ 595 h 1274"/>
              <a:gd name="T16" fmla="*/ 785 w 1362"/>
              <a:gd name="T17" fmla="*/ 457 h 1274"/>
              <a:gd name="T18" fmla="*/ 455 w 1362"/>
              <a:gd name="T19" fmla="*/ 536 h 1274"/>
              <a:gd name="T20" fmla="*/ 424 w 1362"/>
              <a:gd name="T21" fmla="*/ 595 h 1274"/>
              <a:gd name="T22" fmla="*/ 424 w 1362"/>
              <a:gd name="T23" fmla="*/ 1273 h 1274"/>
              <a:gd name="T24" fmla="*/ 486 w 1362"/>
              <a:gd name="T25" fmla="*/ 962 h 1274"/>
              <a:gd name="T26" fmla="*/ 680 w 1362"/>
              <a:gd name="T27" fmla="*/ 598 h 1274"/>
              <a:gd name="T28" fmla="*/ 822 w 1362"/>
              <a:gd name="T29" fmla="*/ 395 h 1274"/>
              <a:gd name="T30" fmla="*/ 424 w 1362"/>
              <a:gd name="T31" fmla="*/ 228 h 1274"/>
              <a:gd name="T32" fmla="*/ 232 w 1362"/>
              <a:gd name="T33" fmla="*/ 228 h 1274"/>
              <a:gd name="T34" fmla="*/ 328 w 1362"/>
              <a:gd name="T35" fmla="*/ 62 h 1274"/>
              <a:gd name="T36" fmla="*/ 424 w 1362"/>
              <a:gd name="T37" fmla="*/ 228 h 1274"/>
              <a:gd name="T38" fmla="*/ 328 w 1362"/>
              <a:gd name="T39" fmla="*/ 0 h 1274"/>
              <a:gd name="T40" fmla="*/ 170 w 1362"/>
              <a:gd name="T41" fmla="*/ 228 h 1274"/>
              <a:gd name="T42" fmla="*/ 486 w 1362"/>
              <a:gd name="T43" fmla="*/ 228 h 1274"/>
              <a:gd name="T44" fmla="*/ 1361 w 1362"/>
              <a:gd name="T45" fmla="*/ 31 h 1274"/>
              <a:gd name="T46" fmla="*/ 568 w 1362"/>
              <a:gd name="T47" fmla="*/ 0 h 1274"/>
              <a:gd name="T48" fmla="*/ 537 w 1362"/>
              <a:gd name="T49" fmla="*/ 341 h 1274"/>
              <a:gd name="T50" fmla="*/ 599 w 1362"/>
              <a:gd name="T51" fmla="*/ 62 h 1274"/>
              <a:gd name="T52" fmla="*/ 1299 w 1362"/>
              <a:gd name="T53" fmla="*/ 987 h 1274"/>
              <a:gd name="T54" fmla="*/ 599 w 1362"/>
              <a:gd name="T55" fmla="*/ 652 h 1274"/>
              <a:gd name="T56" fmla="*/ 537 w 1362"/>
              <a:gd name="T57" fmla="*/ 1019 h 1274"/>
              <a:gd name="T58" fmla="*/ 888 w 1362"/>
              <a:gd name="T59" fmla="*/ 1050 h 1274"/>
              <a:gd name="T60" fmla="*/ 785 w 1362"/>
              <a:gd name="T61" fmla="*/ 1240 h 1274"/>
              <a:gd name="T62" fmla="*/ 932 w 1362"/>
              <a:gd name="T63" fmla="*/ 1244 h 1274"/>
              <a:gd name="T64" fmla="*/ 994 w 1362"/>
              <a:gd name="T65" fmla="*/ 1093 h 1274"/>
              <a:gd name="T66" fmla="*/ 1184 w 1362"/>
              <a:gd name="T67" fmla="*/ 1196 h 1274"/>
              <a:gd name="T68" fmla="*/ 1330 w 1362"/>
              <a:gd name="T69" fmla="*/ 1050 h 1274"/>
              <a:gd name="T70" fmla="*/ 1361 w 1362"/>
              <a:gd name="T71" fmla="*/ 31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2" h="1274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28B56042-00B2-A44E-A5A8-BEA5D76D8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358" y="2586745"/>
            <a:ext cx="495300" cy="441325"/>
          </a:xfrm>
          <a:custGeom>
            <a:avLst/>
            <a:gdLst>
              <a:gd name="T0" fmla="*/ 1236 w 1375"/>
              <a:gd name="T1" fmla="*/ 1080 h 1225"/>
              <a:gd name="T2" fmla="*/ 1120 w 1375"/>
              <a:gd name="T3" fmla="*/ 908 h 1225"/>
              <a:gd name="T4" fmla="*/ 1118 w 1375"/>
              <a:gd name="T5" fmla="*/ 970 h 1225"/>
              <a:gd name="T6" fmla="*/ 1036 w 1375"/>
              <a:gd name="T7" fmla="*/ 1083 h 1225"/>
              <a:gd name="T8" fmla="*/ 643 w 1375"/>
              <a:gd name="T9" fmla="*/ 1162 h 1225"/>
              <a:gd name="T10" fmla="*/ 951 w 1375"/>
              <a:gd name="T11" fmla="*/ 1021 h 1225"/>
              <a:gd name="T12" fmla="*/ 951 w 1375"/>
              <a:gd name="T13" fmla="*/ 970 h 1225"/>
              <a:gd name="T14" fmla="*/ 638 w 1375"/>
              <a:gd name="T15" fmla="*/ 967 h 1225"/>
              <a:gd name="T16" fmla="*/ 581 w 1375"/>
              <a:gd name="T17" fmla="*/ 1224 h 1225"/>
              <a:gd name="T18" fmla="*/ 1151 w 1375"/>
              <a:gd name="T19" fmla="*/ 685 h 1225"/>
              <a:gd name="T20" fmla="*/ 1113 w 1375"/>
              <a:gd name="T21" fmla="*/ 502 h 1225"/>
              <a:gd name="T22" fmla="*/ 841 w 1375"/>
              <a:gd name="T23" fmla="*/ 650 h 1225"/>
              <a:gd name="T24" fmla="*/ 936 w 1375"/>
              <a:gd name="T25" fmla="*/ 495 h 1225"/>
              <a:gd name="T26" fmla="*/ 785 w 1375"/>
              <a:gd name="T27" fmla="*/ 525 h 1225"/>
              <a:gd name="T28" fmla="*/ 716 w 1375"/>
              <a:gd name="T29" fmla="*/ 373 h 1225"/>
              <a:gd name="T30" fmla="*/ 680 w 1375"/>
              <a:gd name="T31" fmla="*/ 322 h 1225"/>
              <a:gd name="T32" fmla="*/ 571 w 1375"/>
              <a:gd name="T33" fmla="*/ 264 h 1225"/>
              <a:gd name="T34" fmla="*/ 809 w 1375"/>
              <a:gd name="T35" fmla="*/ 67 h 1225"/>
              <a:gd name="T36" fmla="*/ 835 w 1375"/>
              <a:gd name="T37" fmla="*/ 159 h 1225"/>
              <a:gd name="T38" fmla="*/ 853 w 1375"/>
              <a:gd name="T39" fmla="*/ 277 h 1225"/>
              <a:gd name="T40" fmla="*/ 943 w 1375"/>
              <a:gd name="T41" fmla="*/ 214 h 1225"/>
              <a:gd name="T42" fmla="*/ 990 w 1375"/>
              <a:gd name="T43" fmla="*/ 381 h 1225"/>
              <a:gd name="T44" fmla="*/ 1026 w 1375"/>
              <a:gd name="T45" fmla="*/ 432 h 1225"/>
              <a:gd name="T46" fmla="*/ 1119 w 1375"/>
              <a:gd name="T47" fmla="*/ 466 h 1225"/>
              <a:gd name="T48" fmla="*/ 696 w 1375"/>
              <a:gd name="T49" fmla="*/ 552 h 1225"/>
              <a:gd name="T50" fmla="*/ 315 w 1375"/>
              <a:gd name="T51" fmla="*/ 805 h 1225"/>
              <a:gd name="T52" fmla="*/ 93 w 1375"/>
              <a:gd name="T53" fmla="*/ 909 h 1225"/>
              <a:gd name="T54" fmla="*/ 467 w 1375"/>
              <a:gd name="T55" fmla="*/ 616 h 1225"/>
              <a:gd name="T56" fmla="*/ 696 w 1375"/>
              <a:gd name="T57" fmla="*/ 552 h 1225"/>
              <a:gd name="T58" fmla="*/ 1080 w 1375"/>
              <a:gd name="T59" fmla="*/ 401 h 1225"/>
              <a:gd name="T60" fmla="*/ 958 w 1375"/>
              <a:gd name="T61" fmla="*/ 128 h 1225"/>
              <a:gd name="T62" fmla="*/ 938 w 1375"/>
              <a:gd name="T63" fmla="*/ 100 h 1225"/>
              <a:gd name="T64" fmla="*/ 773 w 1375"/>
              <a:gd name="T65" fmla="*/ 16 h 1225"/>
              <a:gd name="T66" fmla="*/ 520 w 1375"/>
              <a:gd name="T67" fmla="*/ 300 h 1225"/>
              <a:gd name="T68" fmla="*/ 630 w 1375"/>
              <a:gd name="T69" fmla="*/ 358 h 1225"/>
              <a:gd name="T70" fmla="*/ 558 w 1375"/>
              <a:gd name="T71" fmla="*/ 456 h 1225"/>
              <a:gd name="T72" fmla="*/ 70 w 1375"/>
              <a:gd name="T73" fmla="*/ 784 h 1225"/>
              <a:gd name="T74" fmla="*/ 132 w 1375"/>
              <a:gd name="T75" fmla="*/ 998 h 1225"/>
              <a:gd name="T76" fmla="*/ 535 w 1375"/>
              <a:gd name="T77" fmla="*/ 706 h 1225"/>
              <a:gd name="T78" fmla="*/ 749 w 1375"/>
              <a:gd name="T79" fmla="*/ 626 h 1225"/>
              <a:gd name="T80" fmla="*/ 768 w 1375"/>
              <a:gd name="T81" fmla="*/ 654 h 1225"/>
              <a:gd name="T82" fmla="*/ 917 w 1375"/>
              <a:gd name="T83" fmla="*/ 714 h 1225"/>
              <a:gd name="T84" fmla="*/ 1170 w 1375"/>
              <a:gd name="T85" fmla="*/ 431 h 1225"/>
              <a:gd name="T86" fmla="*/ 1221 w 1375"/>
              <a:gd name="T87" fmla="*/ 704 h 1225"/>
              <a:gd name="T88" fmla="*/ 1258 w 1375"/>
              <a:gd name="T89" fmla="*/ 895 h 1225"/>
              <a:gd name="T90" fmla="*/ 1227 w 1375"/>
              <a:gd name="T91" fmla="*/ 842 h 1225"/>
              <a:gd name="T92" fmla="*/ 1262 w 1375"/>
              <a:gd name="T93" fmla="*/ 908 h 1225"/>
              <a:gd name="T94" fmla="*/ 1374 w 1375"/>
              <a:gd name="T95" fmla="*/ 90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75" h="122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76475576-7741-3140-8C10-483AA17CC9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4595" y="3614353"/>
            <a:ext cx="496887" cy="449262"/>
          </a:xfrm>
          <a:custGeom>
            <a:avLst/>
            <a:gdLst>
              <a:gd name="T0" fmla="*/ 868 w 1380"/>
              <a:gd name="T1" fmla="*/ 200 h 1248"/>
              <a:gd name="T2" fmla="*/ 468 w 1380"/>
              <a:gd name="T3" fmla="*/ 200 h 1248"/>
              <a:gd name="T4" fmla="*/ 565 w 1380"/>
              <a:gd name="T5" fmla="*/ 292 h 1248"/>
              <a:gd name="T6" fmla="*/ 668 w 1380"/>
              <a:gd name="T7" fmla="*/ 62 h 1248"/>
              <a:gd name="T8" fmla="*/ 771 w 1380"/>
              <a:gd name="T9" fmla="*/ 292 h 1248"/>
              <a:gd name="T10" fmla="*/ 301 w 1380"/>
              <a:gd name="T11" fmla="*/ 683 h 1248"/>
              <a:gd name="T12" fmla="*/ 357 w 1380"/>
              <a:gd name="T13" fmla="*/ 621 h 1248"/>
              <a:gd name="T14" fmla="*/ 301 w 1380"/>
              <a:gd name="T15" fmla="*/ 683 h 1248"/>
              <a:gd name="T16" fmla="*/ 724 w 1380"/>
              <a:gd name="T17" fmla="*/ 451 h 1248"/>
              <a:gd name="T18" fmla="*/ 724 w 1380"/>
              <a:gd name="T19" fmla="*/ 513 h 1248"/>
              <a:gd name="T20" fmla="*/ 1063 w 1380"/>
              <a:gd name="T21" fmla="*/ 767 h 1248"/>
              <a:gd name="T22" fmla="*/ 1050 w 1380"/>
              <a:gd name="T23" fmla="*/ 978 h 1248"/>
              <a:gd name="T24" fmla="*/ 1009 w 1380"/>
              <a:gd name="T25" fmla="*/ 1185 h 1248"/>
              <a:gd name="T26" fmla="*/ 921 w 1380"/>
              <a:gd name="T27" fmla="*/ 1091 h 1248"/>
              <a:gd name="T28" fmla="*/ 696 w 1380"/>
              <a:gd name="T29" fmla="*/ 1100 h 1248"/>
              <a:gd name="T30" fmla="*/ 471 w 1380"/>
              <a:gd name="T31" fmla="*/ 1089 h 1248"/>
              <a:gd name="T32" fmla="*/ 388 w 1380"/>
              <a:gd name="T33" fmla="*/ 1185 h 1248"/>
              <a:gd name="T34" fmla="*/ 364 w 1380"/>
              <a:gd name="T35" fmla="*/ 997 h 1248"/>
              <a:gd name="T36" fmla="*/ 79 w 1380"/>
              <a:gd name="T37" fmla="*/ 684 h 1248"/>
              <a:gd name="T38" fmla="*/ 199 w 1380"/>
              <a:gd name="T39" fmla="*/ 648 h 1248"/>
              <a:gd name="T40" fmla="*/ 291 w 1380"/>
              <a:gd name="T41" fmla="*/ 508 h 1248"/>
              <a:gd name="T42" fmla="*/ 412 w 1380"/>
              <a:gd name="T43" fmla="*/ 500 h 1248"/>
              <a:gd name="T44" fmla="*/ 448 w 1380"/>
              <a:gd name="T45" fmla="*/ 446 h 1248"/>
              <a:gd name="T46" fmla="*/ 1145 w 1380"/>
              <a:gd name="T47" fmla="*/ 736 h 1248"/>
              <a:gd name="T48" fmla="*/ 1323 w 1380"/>
              <a:gd name="T49" fmla="*/ 686 h 1248"/>
              <a:gd name="T50" fmla="*/ 1264 w 1380"/>
              <a:gd name="T51" fmla="*/ 669 h 1248"/>
              <a:gd name="T52" fmla="*/ 1201 w 1380"/>
              <a:gd name="T53" fmla="*/ 682 h 1248"/>
              <a:gd name="T54" fmla="*/ 393 w 1380"/>
              <a:gd name="T55" fmla="*/ 403 h 1248"/>
              <a:gd name="T56" fmla="*/ 183 w 1380"/>
              <a:gd name="T57" fmla="*/ 366 h 1248"/>
              <a:gd name="T58" fmla="*/ 147 w 1380"/>
              <a:gd name="T59" fmla="*/ 612 h 1248"/>
              <a:gd name="T60" fmla="*/ 28 w 1380"/>
              <a:gd name="T61" fmla="*/ 646 h 1248"/>
              <a:gd name="T62" fmla="*/ 326 w 1380"/>
              <a:gd name="T63" fmla="*/ 1048 h 1248"/>
              <a:gd name="T64" fmla="*/ 357 w 1380"/>
              <a:gd name="T65" fmla="*/ 1247 h 1248"/>
              <a:gd name="T66" fmla="*/ 470 w 1380"/>
              <a:gd name="T67" fmla="*/ 1230 h 1248"/>
              <a:gd name="T68" fmla="*/ 696 w 1380"/>
              <a:gd name="T69" fmla="*/ 1163 h 1248"/>
              <a:gd name="T70" fmla="*/ 922 w 1380"/>
              <a:gd name="T71" fmla="*/ 1230 h 1248"/>
              <a:gd name="T72" fmla="*/ 1035 w 1380"/>
              <a:gd name="T73" fmla="*/ 1247 h 1248"/>
              <a:gd name="T74" fmla="*/ 1101 w 1380"/>
              <a:gd name="T75" fmla="*/ 1015 h 1248"/>
              <a:gd name="T76" fmla="*/ 1244 w 1380"/>
              <a:gd name="T77" fmla="*/ 728 h 1248"/>
              <a:gd name="T78" fmla="*/ 1302 w 1380"/>
              <a:gd name="T79" fmla="*/ 770 h 1248"/>
              <a:gd name="T80" fmla="*/ 1367 w 1380"/>
              <a:gd name="T81" fmla="*/ 730 h 1248"/>
              <a:gd name="T82" fmla="*/ 1323 w 1380"/>
              <a:gd name="T83" fmla="*/ 686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0" h="1248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00A00BD2-50FE-7F46-A6D6-70A4915FA0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6058" y="761683"/>
            <a:ext cx="469900" cy="338137"/>
          </a:xfrm>
          <a:custGeom>
            <a:avLst/>
            <a:gdLst>
              <a:gd name="T0" fmla="*/ 1016 w 1305"/>
              <a:gd name="T1" fmla="*/ 539 h 938"/>
              <a:gd name="T2" fmla="*/ 1078 w 1305"/>
              <a:gd name="T3" fmla="*/ 652 h 938"/>
              <a:gd name="T4" fmla="*/ 937 w 1305"/>
              <a:gd name="T5" fmla="*/ 539 h 938"/>
              <a:gd name="T6" fmla="*/ 875 w 1305"/>
              <a:gd name="T7" fmla="*/ 652 h 938"/>
              <a:gd name="T8" fmla="*/ 937 w 1305"/>
              <a:gd name="T9" fmla="*/ 539 h 938"/>
              <a:gd name="T10" fmla="*/ 734 w 1305"/>
              <a:gd name="T11" fmla="*/ 539 h 938"/>
              <a:gd name="T12" fmla="*/ 796 w 1305"/>
              <a:gd name="T13" fmla="*/ 652 h 938"/>
              <a:gd name="T14" fmla="*/ 655 w 1305"/>
              <a:gd name="T15" fmla="*/ 539 h 938"/>
              <a:gd name="T16" fmla="*/ 593 w 1305"/>
              <a:gd name="T17" fmla="*/ 652 h 938"/>
              <a:gd name="T18" fmla="*/ 655 w 1305"/>
              <a:gd name="T19" fmla="*/ 539 h 938"/>
              <a:gd name="T20" fmla="*/ 514 w 1305"/>
              <a:gd name="T21" fmla="*/ 652 h 938"/>
              <a:gd name="T22" fmla="*/ 452 w 1305"/>
              <a:gd name="T23" fmla="*/ 539 h 938"/>
              <a:gd name="T24" fmla="*/ 1185 w 1305"/>
              <a:gd name="T25" fmla="*/ 734 h 938"/>
              <a:gd name="T26" fmla="*/ 372 w 1305"/>
              <a:gd name="T27" fmla="*/ 357 h 938"/>
              <a:gd name="T28" fmla="*/ 564 w 1305"/>
              <a:gd name="T29" fmla="*/ 342 h 938"/>
              <a:gd name="T30" fmla="*/ 652 w 1305"/>
              <a:gd name="T31" fmla="*/ 373 h 938"/>
              <a:gd name="T32" fmla="*/ 875 w 1305"/>
              <a:gd name="T33" fmla="*/ 207 h 938"/>
              <a:gd name="T34" fmla="*/ 906 w 1305"/>
              <a:gd name="T35" fmla="*/ 373 h 938"/>
              <a:gd name="T36" fmla="*/ 981 w 1305"/>
              <a:gd name="T37" fmla="*/ 366 h 938"/>
              <a:gd name="T38" fmla="*/ 1185 w 1305"/>
              <a:gd name="T39" fmla="*/ 734 h 938"/>
              <a:gd name="T40" fmla="*/ 147 w 1305"/>
              <a:gd name="T41" fmla="*/ 734 h 938"/>
              <a:gd name="T42" fmla="*/ 310 w 1305"/>
              <a:gd name="T43" fmla="*/ 62 h 938"/>
              <a:gd name="T44" fmla="*/ 62 w 1305"/>
              <a:gd name="T45" fmla="*/ 796 h 938"/>
              <a:gd name="T46" fmla="*/ 1242 w 1305"/>
              <a:gd name="T47" fmla="*/ 875 h 938"/>
              <a:gd name="T48" fmla="*/ 62 w 1305"/>
              <a:gd name="T49" fmla="*/ 796 h 938"/>
              <a:gd name="T50" fmla="*/ 1273 w 1305"/>
              <a:gd name="T51" fmla="*/ 734 h 938"/>
              <a:gd name="T52" fmla="*/ 1247 w 1305"/>
              <a:gd name="T53" fmla="*/ 144 h 938"/>
              <a:gd name="T54" fmla="*/ 1197 w 1305"/>
              <a:gd name="T55" fmla="*/ 120 h 938"/>
              <a:gd name="T56" fmla="*/ 937 w 1305"/>
              <a:gd name="T57" fmla="*/ 311 h 938"/>
              <a:gd name="T58" fmla="*/ 920 w 1305"/>
              <a:gd name="T59" fmla="*/ 116 h 938"/>
              <a:gd name="T60" fmla="*/ 641 w 1305"/>
              <a:gd name="T61" fmla="*/ 311 h 938"/>
              <a:gd name="T62" fmla="*/ 627 w 1305"/>
              <a:gd name="T63" fmla="*/ 144 h 938"/>
              <a:gd name="T64" fmla="*/ 576 w 1305"/>
              <a:gd name="T65" fmla="*/ 120 h 938"/>
              <a:gd name="T66" fmla="*/ 373 w 1305"/>
              <a:gd name="T67" fmla="*/ 31 h 938"/>
              <a:gd name="T68" fmla="*/ 116 w 1305"/>
              <a:gd name="T69" fmla="*/ 0 h 938"/>
              <a:gd name="T70" fmla="*/ 85 w 1305"/>
              <a:gd name="T71" fmla="*/ 734 h 938"/>
              <a:gd name="T72" fmla="*/ 0 w 1305"/>
              <a:gd name="T73" fmla="*/ 765 h 938"/>
              <a:gd name="T74" fmla="*/ 31 w 1305"/>
              <a:gd name="T75" fmla="*/ 937 h 938"/>
              <a:gd name="T76" fmla="*/ 1304 w 1305"/>
              <a:gd name="T77" fmla="*/ 906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5" h="938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E1204CE1-3227-2343-89EC-D395392BD3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66858" y="3624672"/>
            <a:ext cx="490537" cy="428625"/>
          </a:xfrm>
          <a:custGeom>
            <a:avLst/>
            <a:gdLst>
              <a:gd name="T0" fmla="*/ 229 w 1361"/>
              <a:gd name="T1" fmla="*/ 1016 h 1192"/>
              <a:gd name="T2" fmla="*/ 455 w 1361"/>
              <a:gd name="T3" fmla="*/ 1078 h 1192"/>
              <a:gd name="T4" fmla="*/ 172 w 1361"/>
              <a:gd name="T5" fmla="*/ 1016 h 1192"/>
              <a:gd name="T6" fmla="*/ 116 w 1361"/>
              <a:gd name="T7" fmla="*/ 1078 h 1192"/>
              <a:gd name="T8" fmla="*/ 172 w 1361"/>
              <a:gd name="T9" fmla="*/ 1016 h 1192"/>
              <a:gd name="T10" fmla="*/ 3 w 1361"/>
              <a:gd name="T11" fmla="*/ 1016 h 1192"/>
              <a:gd name="T12" fmla="*/ 60 w 1361"/>
              <a:gd name="T13" fmla="*/ 1078 h 1192"/>
              <a:gd name="T14" fmla="*/ 624 w 1361"/>
              <a:gd name="T15" fmla="*/ 62 h 1192"/>
              <a:gd name="T16" fmla="*/ 1104 w 1361"/>
              <a:gd name="T17" fmla="*/ 0 h 1192"/>
              <a:gd name="T18" fmla="*/ 624 w 1361"/>
              <a:gd name="T19" fmla="*/ 62 h 1192"/>
              <a:gd name="T20" fmla="*/ 1132 w 1361"/>
              <a:gd name="T21" fmla="*/ 316 h 1192"/>
              <a:gd name="T22" fmla="*/ 906 w 1361"/>
              <a:gd name="T23" fmla="*/ 254 h 1192"/>
              <a:gd name="T24" fmla="*/ 1188 w 1361"/>
              <a:gd name="T25" fmla="*/ 316 h 1192"/>
              <a:gd name="T26" fmla="*/ 1245 w 1361"/>
              <a:gd name="T27" fmla="*/ 254 h 1192"/>
              <a:gd name="T28" fmla="*/ 1188 w 1361"/>
              <a:gd name="T29" fmla="*/ 316 h 1192"/>
              <a:gd name="T30" fmla="*/ 1358 w 1361"/>
              <a:gd name="T31" fmla="*/ 316 h 1192"/>
              <a:gd name="T32" fmla="*/ 1301 w 1361"/>
              <a:gd name="T33" fmla="*/ 254 h 1192"/>
              <a:gd name="T34" fmla="*/ 1360 w 1361"/>
              <a:gd name="T35" fmla="*/ 680 h 1192"/>
              <a:gd name="T36" fmla="*/ 824 w 1361"/>
              <a:gd name="T37" fmla="*/ 593 h 1192"/>
              <a:gd name="T38" fmla="*/ 762 w 1361"/>
              <a:gd name="T39" fmla="*/ 511 h 1192"/>
              <a:gd name="T40" fmla="*/ 624 w 1361"/>
              <a:gd name="T41" fmla="*/ 593 h 1192"/>
              <a:gd name="T42" fmla="*/ 88 w 1361"/>
              <a:gd name="T43" fmla="*/ 677 h 1192"/>
              <a:gd name="T44" fmla="*/ 62 w 1361"/>
              <a:gd name="T45" fmla="*/ 229 h 1192"/>
              <a:gd name="T46" fmla="*/ 737 w 1361"/>
              <a:gd name="T47" fmla="*/ 203 h 1192"/>
              <a:gd name="T48" fmla="*/ 762 w 1361"/>
              <a:gd name="T49" fmla="*/ 395 h 1192"/>
              <a:gd name="T50" fmla="*/ 709 w 1361"/>
              <a:gd name="T51" fmla="*/ 457 h 1192"/>
              <a:gd name="T52" fmla="*/ 1019 w 1361"/>
              <a:gd name="T53" fmla="*/ 395 h 1192"/>
              <a:gd name="T54" fmla="*/ 824 w 1361"/>
              <a:gd name="T55" fmla="*/ 229 h 1192"/>
              <a:gd name="T56" fmla="*/ 88 w 1361"/>
              <a:gd name="T57" fmla="*/ 141 h 1192"/>
              <a:gd name="T58" fmla="*/ 0 w 1361"/>
              <a:gd name="T59" fmla="*/ 652 h 1192"/>
              <a:gd name="T60" fmla="*/ 536 w 1361"/>
              <a:gd name="T61" fmla="*/ 739 h 1192"/>
              <a:gd name="T62" fmla="*/ 370 w 1361"/>
              <a:gd name="T63" fmla="*/ 875 h 1192"/>
              <a:gd name="T64" fmla="*/ 652 w 1361"/>
              <a:gd name="T65" fmla="*/ 937 h 1192"/>
              <a:gd name="T66" fmla="*/ 599 w 1361"/>
              <a:gd name="T67" fmla="*/ 875 h 1192"/>
              <a:gd name="T68" fmla="*/ 624 w 1361"/>
              <a:gd name="T69" fmla="*/ 655 h 1192"/>
              <a:gd name="T70" fmla="*/ 1298 w 1361"/>
              <a:gd name="T71" fmla="*/ 680 h 1192"/>
              <a:gd name="T72" fmla="*/ 1273 w 1361"/>
              <a:gd name="T73" fmla="*/ 1129 h 1192"/>
              <a:gd name="T74" fmla="*/ 599 w 1361"/>
              <a:gd name="T75" fmla="*/ 1103 h 1192"/>
              <a:gd name="T76" fmla="*/ 536 w 1361"/>
              <a:gd name="T77" fmla="*/ 991 h 1192"/>
              <a:gd name="T78" fmla="*/ 624 w 1361"/>
              <a:gd name="T79" fmla="*/ 1191 h 1192"/>
              <a:gd name="T80" fmla="*/ 1360 w 1361"/>
              <a:gd name="T81" fmla="*/ 1103 h 1192"/>
              <a:gd name="T82" fmla="*/ 646 w 1361"/>
              <a:gd name="T83" fmla="*/ 517 h 1192"/>
              <a:gd name="T84" fmla="*/ 731 w 1361"/>
              <a:gd name="T85" fmla="*/ 279 h 1192"/>
              <a:gd name="T86" fmla="*/ 463 w 1361"/>
              <a:gd name="T87" fmla="*/ 459 h 1192"/>
              <a:gd name="T88" fmla="*/ 138 w 1361"/>
              <a:gd name="T89" fmla="*/ 235 h 1192"/>
              <a:gd name="T90" fmla="*/ 256 w 1361"/>
              <a:gd name="T91" fmla="*/ 440 h 1192"/>
              <a:gd name="T92" fmla="*/ 138 w 1361"/>
              <a:gd name="T93" fmla="*/ 646 h 1192"/>
              <a:gd name="T94" fmla="*/ 320 w 1361"/>
              <a:gd name="T95" fmla="*/ 505 h 1192"/>
              <a:gd name="T96" fmla="*/ 412 w 1361"/>
              <a:gd name="T97" fmla="*/ 533 h 1192"/>
              <a:gd name="T98" fmla="*/ 525 w 1361"/>
              <a:gd name="T99" fmla="*/ 484 h 1192"/>
              <a:gd name="T100" fmla="*/ 646 w 1361"/>
              <a:gd name="T101" fmla="*/ 517 h 1192"/>
              <a:gd name="T102" fmla="*/ 1105 w 1361"/>
              <a:gd name="T103" fmla="*/ 892 h 1192"/>
              <a:gd name="T104" fmla="*/ 1223 w 1361"/>
              <a:gd name="T105" fmla="*/ 686 h 1192"/>
              <a:gd name="T106" fmla="*/ 898 w 1361"/>
              <a:gd name="T107" fmla="*/ 911 h 1192"/>
              <a:gd name="T108" fmla="*/ 630 w 1361"/>
              <a:gd name="T109" fmla="*/ 730 h 1192"/>
              <a:gd name="T110" fmla="*/ 630 w 1361"/>
              <a:gd name="T111" fmla="*/ 1053 h 1192"/>
              <a:gd name="T112" fmla="*/ 836 w 1361"/>
              <a:gd name="T113" fmla="*/ 936 h 1192"/>
              <a:gd name="T114" fmla="*/ 859 w 1361"/>
              <a:gd name="T115" fmla="*/ 959 h 1192"/>
              <a:gd name="T116" fmla="*/ 1038 w 1361"/>
              <a:gd name="T117" fmla="*/ 959 h 1192"/>
              <a:gd name="T118" fmla="*/ 1223 w 1361"/>
              <a:gd name="T119" fmla="*/ 1097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1" h="1192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FCAF4A6D-2188-C840-9416-668B9BA88D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6071" y="701357"/>
            <a:ext cx="449263" cy="458788"/>
          </a:xfrm>
          <a:custGeom>
            <a:avLst/>
            <a:gdLst>
              <a:gd name="T0" fmla="*/ 228 w 1248"/>
              <a:gd name="T1" fmla="*/ 1275 h 1276"/>
              <a:gd name="T2" fmla="*/ 62 w 1248"/>
              <a:gd name="T3" fmla="*/ 1213 h 1276"/>
              <a:gd name="T4" fmla="*/ 228 w 1248"/>
              <a:gd name="T5" fmla="*/ 514 h 1276"/>
              <a:gd name="T6" fmla="*/ 146 w 1248"/>
              <a:gd name="T7" fmla="*/ 451 h 1276"/>
              <a:gd name="T8" fmla="*/ 228 w 1248"/>
              <a:gd name="T9" fmla="*/ 401 h 1276"/>
              <a:gd name="T10" fmla="*/ 84 w 1248"/>
              <a:gd name="T11" fmla="*/ 339 h 1276"/>
              <a:gd name="T12" fmla="*/ 0 w 1248"/>
              <a:gd name="T13" fmla="*/ 451 h 1276"/>
              <a:gd name="T14" fmla="*/ 536 w 1248"/>
              <a:gd name="T15" fmla="*/ 426 h 1276"/>
              <a:gd name="T16" fmla="*/ 598 w 1248"/>
              <a:gd name="T17" fmla="*/ 282 h 1276"/>
              <a:gd name="T18" fmla="*/ 423 w 1248"/>
              <a:gd name="T19" fmla="*/ 426 h 1276"/>
              <a:gd name="T20" fmla="*/ 485 w 1248"/>
              <a:gd name="T21" fmla="*/ 344 h 1276"/>
              <a:gd name="T22" fmla="*/ 536 w 1248"/>
              <a:gd name="T23" fmla="*/ 426 h 1276"/>
              <a:gd name="T24" fmla="*/ 598 w 1248"/>
              <a:gd name="T25" fmla="*/ 652 h 1276"/>
              <a:gd name="T26" fmla="*/ 423 w 1248"/>
              <a:gd name="T27" fmla="*/ 508 h 1276"/>
              <a:gd name="T28" fmla="*/ 485 w 1248"/>
              <a:gd name="T29" fmla="*/ 652 h 1276"/>
              <a:gd name="T30" fmla="*/ 536 w 1248"/>
              <a:gd name="T31" fmla="*/ 570 h 1276"/>
              <a:gd name="T32" fmla="*/ 536 w 1248"/>
              <a:gd name="T33" fmla="*/ 878 h 1276"/>
              <a:gd name="T34" fmla="*/ 598 w 1248"/>
              <a:gd name="T35" fmla="*/ 734 h 1276"/>
              <a:gd name="T36" fmla="*/ 423 w 1248"/>
              <a:gd name="T37" fmla="*/ 878 h 1276"/>
              <a:gd name="T38" fmla="*/ 485 w 1248"/>
              <a:gd name="T39" fmla="*/ 796 h 1276"/>
              <a:gd name="T40" fmla="*/ 536 w 1248"/>
              <a:gd name="T41" fmla="*/ 878 h 1276"/>
              <a:gd name="T42" fmla="*/ 852 w 1248"/>
              <a:gd name="T43" fmla="*/ 426 h 1276"/>
              <a:gd name="T44" fmla="*/ 677 w 1248"/>
              <a:gd name="T45" fmla="*/ 282 h 1276"/>
              <a:gd name="T46" fmla="*/ 739 w 1248"/>
              <a:gd name="T47" fmla="*/ 426 h 1276"/>
              <a:gd name="T48" fmla="*/ 790 w 1248"/>
              <a:gd name="T49" fmla="*/ 344 h 1276"/>
              <a:gd name="T50" fmla="*/ 790 w 1248"/>
              <a:gd name="T51" fmla="*/ 652 h 1276"/>
              <a:gd name="T52" fmla="*/ 852 w 1248"/>
              <a:gd name="T53" fmla="*/ 508 h 1276"/>
              <a:gd name="T54" fmla="*/ 677 w 1248"/>
              <a:gd name="T55" fmla="*/ 652 h 1276"/>
              <a:gd name="T56" fmla="*/ 739 w 1248"/>
              <a:gd name="T57" fmla="*/ 570 h 1276"/>
              <a:gd name="T58" fmla="*/ 790 w 1248"/>
              <a:gd name="T59" fmla="*/ 652 h 1276"/>
              <a:gd name="T60" fmla="*/ 790 w 1248"/>
              <a:gd name="T61" fmla="*/ 796 h 1276"/>
              <a:gd name="T62" fmla="*/ 852 w 1248"/>
              <a:gd name="T63" fmla="*/ 878 h 1276"/>
              <a:gd name="T64" fmla="*/ 677 w 1248"/>
              <a:gd name="T65" fmla="*/ 734 h 1276"/>
              <a:gd name="T66" fmla="*/ 739 w 1248"/>
              <a:gd name="T67" fmla="*/ 878 h 1276"/>
              <a:gd name="T68" fmla="*/ 931 w 1248"/>
              <a:gd name="T69" fmla="*/ 1213 h 1276"/>
              <a:gd name="T70" fmla="*/ 739 w 1248"/>
              <a:gd name="T71" fmla="*/ 988 h 1276"/>
              <a:gd name="T72" fmla="*/ 536 w 1248"/>
              <a:gd name="T73" fmla="*/ 1213 h 1276"/>
              <a:gd name="T74" fmla="*/ 344 w 1248"/>
              <a:gd name="T75" fmla="*/ 175 h 1276"/>
              <a:gd name="T76" fmla="*/ 931 w 1248"/>
              <a:gd name="T77" fmla="*/ 1213 h 1276"/>
              <a:gd name="T78" fmla="*/ 429 w 1248"/>
              <a:gd name="T79" fmla="*/ 113 h 1276"/>
              <a:gd name="T80" fmla="*/ 818 w 1248"/>
              <a:gd name="T81" fmla="*/ 62 h 1276"/>
              <a:gd name="T82" fmla="*/ 598 w 1248"/>
              <a:gd name="T83" fmla="*/ 1050 h 1276"/>
              <a:gd name="T84" fmla="*/ 677 w 1248"/>
              <a:gd name="T85" fmla="*/ 1213 h 1276"/>
              <a:gd name="T86" fmla="*/ 598 w 1248"/>
              <a:gd name="T87" fmla="*/ 1050 h 1276"/>
              <a:gd name="T88" fmla="*/ 993 w 1248"/>
              <a:gd name="T89" fmla="*/ 1275 h 1276"/>
              <a:gd name="T90" fmla="*/ 880 w 1248"/>
              <a:gd name="T91" fmla="*/ 113 h 1276"/>
              <a:gd name="T92" fmla="*/ 367 w 1248"/>
              <a:gd name="T93" fmla="*/ 0 h 1276"/>
              <a:gd name="T94" fmla="*/ 282 w 1248"/>
              <a:gd name="T95" fmla="*/ 113 h 1276"/>
              <a:gd name="T96" fmla="*/ 536 w 1248"/>
              <a:gd name="T97" fmla="*/ 1275 h 1276"/>
              <a:gd name="T98" fmla="*/ 1247 w 1248"/>
              <a:gd name="T99" fmla="*/ 1275 h 1276"/>
              <a:gd name="T100" fmla="*/ 1191 w 1248"/>
              <a:gd name="T101" fmla="*/ 734 h 1276"/>
              <a:gd name="T102" fmla="*/ 1047 w 1248"/>
              <a:gd name="T103" fmla="*/ 621 h 1276"/>
              <a:gd name="T104" fmla="*/ 1128 w 1248"/>
              <a:gd name="T105" fmla="*/ 683 h 1276"/>
              <a:gd name="T106" fmla="*/ 1047 w 1248"/>
              <a:gd name="T107" fmla="*/ 734 h 1276"/>
              <a:gd name="T108" fmla="*/ 1185 w 1248"/>
              <a:gd name="T109" fmla="*/ 796 h 1276"/>
              <a:gd name="T110" fmla="*/ 1047 w 1248"/>
              <a:gd name="T111" fmla="*/ 1213 h 1276"/>
              <a:gd name="T112" fmla="*/ 1247 w 1248"/>
              <a:gd name="T113" fmla="*/ 1275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8" h="1276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6CBE9359-10F8-F447-9764-32E74C7C88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6150" y="4613522"/>
            <a:ext cx="469900" cy="447675"/>
          </a:xfrm>
          <a:custGeom>
            <a:avLst/>
            <a:gdLst>
              <a:gd name="T0" fmla="*/ 1035 w 1308"/>
              <a:gd name="T1" fmla="*/ 641 h 1246"/>
              <a:gd name="T2" fmla="*/ 1097 w 1308"/>
              <a:gd name="T3" fmla="*/ 1245 h 1246"/>
              <a:gd name="T4" fmla="*/ 1305 w 1308"/>
              <a:gd name="T5" fmla="*/ 416 h 1246"/>
              <a:gd name="T6" fmla="*/ 956 w 1308"/>
              <a:gd name="T7" fmla="*/ 878 h 1246"/>
              <a:gd name="T8" fmla="*/ 894 w 1308"/>
              <a:gd name="T9" fmla="*/ 1245 h 1246"/>
              <a:gd name="T10" fmla="*/ 956 w 1308"/>
              <a:gd name="T11" fmla="*/ 878 h 1246"/>
              <a:gd name="T12" fmla="*/ 601 w 1308"/>
              <a:gd name="T13" fmla="*/ 486 h 1246"/>
              <a:gd name="T14" fmla="*/ 753 w 1308"/>
              <a:gd name="T15" fmla="*/ 1245 h 1246"/>
              <a:gd name="T16" fmla="*/ 815 w 1308"/>
              <a:gd name="T17" fmla="*/ 641 h 1246"/>
              <a:gd name="T18" fmla="*/ 419 w 1308"/>
              <a:gd name="T19" fmla="*/ 737 h 1246"/>
              <a:gd name="T20" fmla="*/ 357 w 1308"/>
              <a:gd name="T21" fmla="*/ 1161 h 1246"/>
              <a:gd name="T22" fmla="*/ 419 w 1308"/>
              <a:gd name="T23" fmla="*/ 737 h 1246"/>
              <a:gd name="T24" fmla="*/ 3 w 1308"/>
              <a:gd name="T25" fmla="*/ 258 h 1246"/>
              <a:gd name="T26" fmla="*/ 216 w 1308"/>
              <a:gd name="T27" fmla="*/ 1161 h 1246"/>
              <a:gd name="T28" fmla="*/ 278 w 1308"/>
              <a:gd name="T29" fmla="*/ 471 h 1246"/>
              <a:gd name="T30" fmla="*/ 442 w 1308"/>
              <a:gd name="T31" fmla="*/ 162 h 1246"/>
              <a:gd name="T32" fmla="*/ 335 w 1308"/>
              <a:gd name="T33" fmla="*/ 162 h 1246"/>
              <a:gd name="T34" fmla="*/ 388 w 1308"/>
              <a:gd name="T35" fmla="*/ 62 h 1246"/>
              <a:gd name="T36" fmla="*/ 442 w 1308"/>
              <a:gd name="T37" fmla="*/ 162 h 1246"/>
              <a:gd name="T38" fmla="*/ 388 w 1308"/>
              <a:gd name="T39" fmla="*/ 0 h 1246"/>
              <a:gd name="T40" fmla="*/ 273 w 1308"/>
              <a:gd name="T41" fmla="*/ 162 h 1246"/>
              <a:gd name="T42" fmla="*/ 504 w 1308"/>
              <a:gd name="T43" fmla="*/ 162 h 1246"/>
              <a:gd name="T44" fmla="*/ 763 w 1308"/>
              <a:gd name="T45" fmla="*/ 93 h 1246"/>
              <a:gd name="T46" fmla="*/ 456 w 1308"/>
              <a:gd name="T47" fmla="*/ 323 h 1246"/>
              <a:gd name="T48" fmla="*/ 354 w 1308"/>
              <a:gd name="T49" fmla="*/ 339 h 1246"/>
              <a:gd name="T50" fmla="*/ 45 w 1308"/>
              <a:gd name="T51" fmla="*/ 49 h 1246"/>
              <a:gd name="T52" fmla="*/ 267 w 1308"/>
              <a:gd name="T53" fmla="*/ 367 h 1246"/>
              <a:gd name="T54" fmla="*/ 413 w 1308"/>
              <a:gd name="T55" fmla="*/ 401 h 1246"/>
              <a:gd name="T56" fmla="*/ 763 w 1308"/>
              <a:gd name="T57" fmla="*/ 93 h 1246"/>
              <a:gd name="T58" fmla="*/ 769 w 1308"/>
              <a:gd name="T59" fmla="*/ 258 h 1246"/>
              <a:gd name="T60" fmla="*/ 499 w 1308"/>
              <a:gd name="T61" fmla="*/ 472 h 1246"/>
              <a:gd name="T62" fmla="*/ 561 w 1308"/>
              <a:gd name="T63" fmla="*/ 1161 h 1246"/>
              <a:gd name="T64" fmla="*/ 978 w 1308"/>
              <a:gd name="T65" fmla="*/ 332 h 1246"/>
              <a:gd name="T66" fmla="*/ 871 w 1308"/>
              <a:gd name="T67" fmla="*/ 332 h 1246"/>
              <a:gd name="T68" fmla="*/ 925 w 1308"/>
              <a:gd name="T69" fmla="*/ 231 h 1246"/>
              <a:gd name="T70" fmla="*/ 978 w 1308"/>
              <a:gd name="T71" fmla="*/ 332 h 1246"/>
              <a:gd name="T72" fmla="*/ 925 w 1308"/>
              <a:gd name="T73" fmla="*/ 169 h 1246"/>
              <a:gd name="T74" fmla="*/ 809 w 1308"/>
              <a:gd name="T75" fmla="*/ 332 h 1246"/>
              <a:gd name="T76" fmla="*/ 1040 w 1308"/>
              <a:gd name="T77" fmla="*/ 332 h 1246"/>
              <a:gd name="T78" fmla="*/ 1307 w 1308"/>
              <a:gd name="T79" fmla="*/ 252 h 1246"/>
              <a:gd name="T80" fmla="*/ 1000 w 1308"/>
              <a:gd name="T81" fmla="*/ 487 h 1246"/>
              <a:gd name="T82" fmla="*/ 898 w 1308"/>
              <a:gd name="T83" fmla="*/ 509 h 1246"/>
              <a:gd name="T84" fmla="*/ 747 w 1308"/>
              <a:gd name="T85" fmla="*/ 358 h 1246"/>
              <a:gd name="T86" fmla="*/ 810 w 1308"/>
              <a:gd name="T87" fmla="*/ 531 h 1246"/>
              <a:gd name="T88" fmla="*/ 956 w 1308"/>
              <a:gd name="T89" fmla="*/ 571 h 1246"/>
              <a:gd name="T90" fmla="*/ 1307 w 1308"/>
              <a:gd name="T91" fmla="*/ 252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8" h="1246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B1403790-F726-6F44-9F71-469A827592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7925" y="4570652"/>
            <a:ext cx="465138" cy="463550"/>
          </a:xfrm>
          <a:custGeom>
            <a:avLst/>
            <a:gdLst>
              <a:gd name="T0" fmla="*/ 967 w 1295"/>
              <a:gd name="T1" fmla="*/ 862 h 1292"/>
              <a:gd name="T2" fmla="*/ 1026 w 1295"/>
              <a:gd name="T3" fmla="*/ 1291 h 1292"/>
              <a:gd name="T4" fmla="*/ 731 w 1295"/>
              <a:gd name="T5" fmla="*/ 683 h 1292"/>
              <a:gd name="T6" fmla="*/ 806 w 1295"/>
              <a:gd name="T7" fmla="*/ 682 h 1292"/>
              <a:gd name="T8" fmla="*/ 865 w 1295"/>
              <a:gd name="T9" fmla="*/ 1291 h 1292"/>
              <a:gd name="T10" fmla="*/ 844 w 1295"/>
              <a:gd name="T11" fmla="*/ 565 h 1292"/>
              <a:gd name="T12" fmla="*/ 731 w 1295"/>
              <a:gd name="T13" fmla="*/ 683 h 1292"/>
              <a:gd name="T14" fmla="*/ 269 w 1295"/>
              <a:gd name="T15" fmla="*/ 862 h 1292"/>
              <a:gd name="T16" fmla="*/ 328 w 1295"/>
              <a:gd name="T17" fmla="*/ 1291 h 1292"/>
              <a:gd name="T18" fmla="*/ 376 w 1295"/>
              <a:gd name="T19" fmla="*/ 191 h 1292"/>
              <a:gd name="T20" fmla="*/ 220 w 1295"/>
              <a:gd name="T21" fmla="*/ 191 h 1292"/>
              <a:gd name="T22" fmla="*/ 298 w 1295"/>
              <a:gd name="T23" fmla="*/ 59 h 1292"/>
              <a:gd name="T24" fmla="*/ 376 w 1295"/>
              <a:gd name="T25" fmla="*/ 191 h 1292"/>
              <a:gd name="T26" fmla="*/ 298 w 1295"/>
              <a:gd name="T27" fmla="*/ 0 h 1292"/>
              <a:gd name="T28" fmla="*/ 161 w 1295"/>
              <a:gd name="T29" fmla="*/ 191 h 1292"/>
              <a:gd name="T30" fmla="*/ 435 w 1295"/>
              <a:gd name="T31" fmla="*/ 191 h 1292"/>
              <a:gd name="T32" fmla="*/ 617 w 1295"/>
              <a:gd name="T33" fmla="*/ 522 h 1292"/>
              <a:gd name="T34" fmla="*/ 379 w 1295"/>
              <a:gd name="T35" fmla="*/ 349 h 1292"/>
              <a:gd name="T36" fmla="*/ 0 w 1295"/>
              <a:gd name="T37" fmla="*/ 540 h 1292"/>
              <a:gd name="T38" fmla="*/ 108 w 1295"/>
              <a:gd name="T39" fmla="*/ 887 h 1292"/>
              <a:gd name="T40" fmla="*/ 167 w 1295"/>
              <a:gd name="T41" fmla="*/ 1291 h 1292"/>
              <a:gd name="T42" fmla="*/ 108 w 1295"/>
              <a:gd name="T43" fmla="*/ 566 h 1292"/>
              <a:gd name="T44" fmla="*/ 59 w 1295"/>
              <a:gd name="T45" fmla="*/ 754 h 1292"/>
              <a:gd name="T46" fmla="*/ 191 w 1295"/>
              <a:gd name="T47" fmla="*/ 408 h 1292"/>
              <a:gd name="T48" fmla="*/ 557 w 1295"/>
              <a:gd name="T49" fmla="*/ 539 h 1292"/>
              <a:gd name="T50" fmla="*/ 688 w 1295"/>
              <a:gd name="T51" fmla="*/ 734 h 1292"/>
              <a:gd name="T52" fmla="*/ 647 w 1295"/>
              <a:gd name="T53" fmla="*/ 758 h 1292"/>
              <a:gd name="T54" fmla="*/ 619 w 1295"/>
              <a:gd name="T55" fmla="*/ 747 h 1292"/>
              <a:gd name="T56" fmla="*/ 422 w 1295"/>
              <a:gd name="T57" fmla="*/ 566 h 1292"/>
              <a:gd name="T58" fmla="*/ 403 w 1295"/>
              <a:gd name="T59" fmla="*/ 1291 h 1292"/>
              <a:gd name="T60" fmla="*/ 462 w 1295"/>
              <a:gd name="T61" fmla="*/ 667 h 1292"/>
              <a:gd name="T62" fmla="*/ 647 w 1295"/>
              <a:gd name="T63" fmla="*/ 817 h 1292"/>
              <a:gd name="T64" fmla="*/ 716 w 1295"/>
              <a:gd name="T65" fmla="*/ 789 h 1292"/>
              <a:gd name="T66" fmla="*/ 751 w 1295"/>
              <a:gd name="T67" fmla="*/ 722 h 1292"/>
              <a:gd name="T68" fmla="*/ 1074 w 1295"/>
              <a:gd name="T69" fmla="*/ 191 h 1292"/>
              <a:gd name="T70" fmla="*/ 918 w 1295"/>
              <a:gd name="T71" fmla="*/ 191 h 1292"/>
              <a:gd name="T72" fmla="*/ 996 w 1295"/>
              <a:gd name="T73" fmla="*/ 59 h 1292"/>
              <a:gd name="T74" fmla="*/ 1074 w 1295"/>
              <a:gd name="T75" fmla="*/ 191 h 1292"/>
              <a:gd name="T76" fmla="*/ 996 w 1295"/>
              <a:gd name="T77" fmla="*/ 0 h 1292"/>
              <a:gd name="T78" fmla="*/ 859 w 1295"/>
              <a:gd name="T79" fmla="*/ 191 h 1292"/>
              <a:gd name="T80" fmla="*/ 1133 w 1295"/>
              <a:gd name="T81" fmla="*/ 191 h 1292"/>
              <a:gd name="T82" fmla="*/ 1294 w 1295"/>
              <a:gd name="T83" fmla="*/ 540 h 1292"/>
              <a:gd name="T84" fmla="*/ 916 w 1295"/>
              <a:gd name="T85" fmla="*/ 349 h 1292"/>
              <a:gd name="T86" fmla="*/ 677 w 1295"/>
              <a:gd name="T87" fmla="*/ 550 h 1292"/>
              <a:gd name="T88" fmla="*/ 780 w 1295"/>
              <a:gd name="T89" fmla="*/ 501 h 1292"/>
              <a:gd name="T90" fmla="*/ 1103 w 1295"/>
              <a:gd name="T91" fmla="*/ 408 h 1292"/>
              <a:gd name="T92" fmla="*/ 1235 w 1295"/>
              <a:gd name="T93" fmla="*/ 754 h 1292"/>
              <a:gd name="T94" fmla="*/ 1160 w 1295"/>
              <a:gd name="T95" fmla="*/ 566 h 1292"/>
              <a:gd name="T96" fmla="*/ 1101 w 1295"/>
              <a:gd name="T97" fmla="*/ 1291 h 1292"/>
              <a:gd name="T98" fmla="*/ 1160 w 1295"/>
              <a:gd name="T99" fmla="*/ 891 h 1292"/>
              <a:gd name="T100" fmla="*/ 1294 w 1295"/>
              <a:gd name="T101" fmla="*/ 54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5" h="1292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C5EB74B3-33CD-774F-8545-108247B990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7566" y="4592884"/>
            <a:ext cx="447675" cy="488950"/>
          </a:xfrm>
          <a:custGeom>
            <a:avLst/>
            <a:gdLst>
              <a:gd name="T0" fmla="*/ 118 w 1248"/>
              <a:gd name="T1" fmla="*/ 286 h 1362"/>
              <a:gd name="T2" fmla="*/ 282 w 1248"/>
              <a:gd name="T3" fmla="*/ 257 h 1362"/>
              <a:gd name="T4" fmla="*/ 200 w 1248"/>
              <a:gd name="T5" fmla="*/ 113 h 1362"/>
              <a:gd name="T6" fmla="*/ 200 w 1248"/>
              <a:gd name="T7" fmla="*/ 430 h 1362"/>
              <a:gd name="T8" fmla="*/ 705 w 1248"/>
              <a:gd name="T9" fmla="*/ 173 h 1362"/>
              <a:gd name="T10" fmla="*/ 541 w 1248"/>
              <a:gd name="T11" fmla="*/ 144 h 1362"/>
              <a:gd name="T12" fmla="*/ 705 w 1248"/>
              <a:gd name="T13" fmla="*/ 173 h 1362"/>
              <a:gd name="T14" fmla="*/ 479 w 1248"/>
              <a:gd name="T15" fmla="*/ 144 h 1362"/>
              <a:gd name="T16" fmla="*/ 767 w 1248"/>
              <a:gd name="T17" fmla="*/ 173 h 1362"/>
              <a:gd name="T18" fmla="*/ 623 w 1248"/>
              <a:gd name="T19" fmla="*/ 339 h 1362"/>
              <a:gd name="T20" fmla="*/ 400 w 1248"/>
              <a:gd name="T21" fmla="*/ 540 h 1362"/>
              <a:gd name="T22" fmla="*/ 846 w 1248"/>
              <a:gd name="T23" fmla="*/ 505 h 1362"/>
              <a:gd name="T24" fmla="*/ 908 w 1248"/>
              <a:gd name="T25" fmla="*/ 505 h 1362"/>
              <a:gd name="T26" fmla="*/ 965 w 1248"/>
              <a:gd name="T27" fmla="*/ 286 h 1362"/>
              <a:gd name="T28" fmla="*/ 1128 w 1248"/>
              <a:gd name="T29" fmla="*/ 257 h 1362"/>
              <a:gd name="T30" fmla="*/ 1047 w 1248"/>
              <a:gd name="T31" fmla="*/ 113 h 1362"/>
              <a:gd name="T32" fmla="*/ 1047 w 1248"/>
              <a:gd name="T33" fmla="*/ 430 h 1362"/>
              <a:gd name="T34" fmla="*/ 1185 w 1248"/>
              <a:gd name="T35" fmla="*/ 912 h 1362"/>
              <a:gd name="T36" fmla="*/ 865 w 1248"/>
              <a:gd name="T37" fmla="*/ 1038 h 1362"/>
              <a:gd name="T38" fmla="*/ 796 w 1248"/>
              <a:gd name="T39" fmla="*/ 963 h 1362"/>
              <a:gd name="T40" fmla="*/ 1049 w 1248"/>
              <a:gd name="T41" fmla="*/ 878 h 1362"/>
              <a:gd name="T42" fmla="*/ 1081 w 1248"/>
              <a:gd name="T43" fmla="*/ 602 h 1362"/>
              <a:gd name="T44" fmla="*/ 748 w 1248"/>
              <a:gd name="T45" fmla="*/ 683 h 1362"/>
              <a:gd name="T46" fmla="*/ 994 w 1248"/>
              <a:gd name="T47" fmla="*/ 567 h 1362"/>
              <a:gd name="T48" fmla="*/ 1185 w 1248"/>
              <a:gd name="T49" fmla="*/ 573 h 1362"/>
              <a:gd name="T50" fmla="*/ 292 w 1248"/>
              <a:gd name="T51" fmla="*/ 734 h 1362"/>
              <a:gd name="T52" fmla="*/ 197 w 1248"/>
              <a:gd name="T53" fmla="*/ 726 h 1362"/>
              <a:gd name="T54" fmla="*/ 369 w 1248"/>
              <a:gd name="T55" fmla="*/ 909 h 1362"/>
              <a:gd name="T56" fmla="*/ 459 w 1248"/>
              <a:gd name="T57" fmla="*/ 1299 h 1362"/>
              <a:gd name="T58" fmla="*/ 166 w 1248"/>
              <a:gd name="T59" fmla="*/ 1017 h 1362"/>
              <a:gd name="T60" fmla="*/ 121 w 1248"/>
              <a:gd name="T61" fmla="*/ 514 h 1362"/>
              <a:gd name="T62" fmla="*/ 346 w 1248"/>
              <a:gd name="T63" fmla="*/ 674 h 1362"/>
              <a:gd name="T64" fmla="*/ 426 w 1248"/>
              <a:gd name="T65" fmla="*/ 734 h 1362"/>
              <a:gd name="T66" fmla="*/ 1116 w 1248"/>
              <a:gd name="T67" fmla="*/ 452 h 1362"/>
              <a:gd name="T68" fmla="*/ 708 w 1248"/>
              <a:gd name="T69" fmla="*/ 621 h 1362"/>
              <a:gd name="T70" fmla="*/ 705 w 1248"/>
              <a:gd name="T71" fmla="*/ 734 h 1362"/>
              <a:gd name="T72" fmla="*/ 562 w 1248"/>
              <a:gd name="T73" fmla="*/ 631 h 1362"/>
              <a:gd name="T74" fmla="*/ 292 w 1248"/>
              <a:gd name="T75" fmla="*/ 525 h 1362"/>
              <a:gd name="T76" fmla="*/ 0 w 1248"/>
              <a:gd name="T77" fmla="*/ 573 h 1362"/>
              <a:gd name="T78" fmla="*/ 324 w 1248"/>
              <a:gd name="T79" fmla="*/ 1079 h 1362"/>
              <a:gd name="T80" fmla="*/ 562 w 1248"/>
              <a:gd name="T81" fmla="*/ 1361 h 1362"/>
              <a:gd name="T82" fmla="*/ 506 w 1248"/>
              <a:gd name="T83" fmla="*/ 947 h 1362"/>
              <a:gd name="T84" fmla="*/ 259 w 1248"/>
              <a:gd name="T85" fmla="*/ 847 h 1362"/>
              <a:gd name="T86" fmla="*/ 426 w 1248"/>
              <a:gd name="T87" fmla="*/ 796 h 1362"/>
              <a:gd name="T88" fmla="*/ 987 w 1248"/>
              <a:gd name="T89" fmla="*/ 796 h 1362"/>
              <a:gd name="T90" fmla="*/ 737 w 1248"/>
              <a:gd name="T91" fmla="*/ 944 h 1362"/>
              <a:gd name="T92" fmla="*/ 655 w 1248"/>
              <a:gd name="T93" fmla="*/ 1349 h 1362"/>
              <a:gd name="T94" fmla="*/ 834 w 1248"/>
              <a:gd name="T95" fmla="*/ 1339 h 1362"/>
              <a:gd name="T96" fmla="*/ 1247 w 1248"/>
              <a:gd name="T97" fmla="*/ 912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8" h="1362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89711E1D-8DC0-1545-A83F-37ECC98E4B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1879" y="4598441"/>
            <a:ext cx="477837" cy="477837"/>
          </a:xfrm>
          <a:custGeom>
            <a:avLst/>
            <a:gdLst>
              <a:gd name="T0" fmla="*/ 988 w 1333"/>
              <a:gd name="T1" fmla="*/ 878 h 1330"/>
              <a:gd name="T2" fmla="*/ 1050 w 1333"/>
              <a:gd name="T3" fmla="*/ 1329 h 1330"/>
              <a:gd name="T4" fmla="*/ 367 w 1333"/>
              <a:gd name="T5" fmla="*/ 878 h 1330"/>
              <a:gd name="T6" fmla="*/ 480 w 1333"/>
              <a:gd name="T7" fmla="*/ 1329 h 1330"/>
              <a:gd name="T8" fmla="*/ 542 w 1333"/>
              <a:gd name="T9" fmla="*/ 680 h 1330"/>
              <a:gd name="T10" fmla="*/ 480 w 1333"/>
              <a:gd name="T11" fmla="*/ 927 h 1330"/>
              <a:gd name="T12" fmla="*/ 429 w 1333"/>
              <a:gd name="T13" fmla="*/ 624 h 1330"/>
              <a:gd name="T14" fmla="*/ 677 w 1333"/>
              <a:gd name="T15" fmla="*/ 515 h 1330"/>
              <a:gd name="T16" fmla="*/ 652 w 1333"/>
              <a:gd name="T17" fmla="*/ 452 h 1330"/>
              <a:gd name="T18" fmla="*/ 367 w 1333"/>
              <a:gd name="T19" fmla="*/ 878 h 1330"/>
              <a:gd name="T20" fmla="*/ 0 w 1333"/>
              <a:gd name="T21" fmla="*/ 991 h 1330"/>
              <a:gd name="T22" fmla="*/ 113 w 1333"/>
              <a:gd name="T23" fmla="*/ 1329 h 1330"/>
              <a:gd name="T24" fmla="*/ 175 w 1333"/>
              <a:gd name="T25" fmla="*/ 793 h 1330"/>
              <a:gd name="T26" fmla="*/ 113 w 1333"/>
              <a:gd name="T27" fmla="*/ 1040 h 1330"/>
              <a:gd name="T28" fmla="*/ 62 w 1333"/>
              <a:gd name="T29" fmla="*/ 737 h 1330"/>
              <a:gd name="T30" fmla="*/ 337 w 1333"/>
              <a:gd name="T31" fmla="*/ 631 h 1330"/>
              <a:gd name="T32" fmla="*/ 285 w 1333"/>
              <a:gd name="T33" fmla="*/ 564 h 1330"/>
              <a:gd name="T34" fmla="*/ 339 w 1333"/>
              <a:gd name="T35" fmla="*/ 398 h 1330"/>
              <a:gd name="T36" fmla="*/ 175 w 1333"/>
              <a:gd name="T37" fmla="*/ 398 h 1330"/>
              <a:gd name="T38" fmla="*/ 257 w 1333"/>
              <a:gd name="T39" fmla="*/ 260 h 1330"/>
              <a:gd name="T40" fmla="*/ 339 w 1333"/>
              <a:gd name="T41" fmla="*/ 398 h 1330"/>
              <a:gd name="T42" fmla="*/ 257 w 1333"/>
              <a:gd name="T43" fmla="*/ 198 h 1330"/>
              <a:gd name="T44" fmla="*/ 113 w 1333"/>
              <a:gd name="T45" fmla="*/ 398 h 1330"/>
              <a:gd name="T46" fmla="*/ 401 w 1333"/>
              <a:gd name="T47" fmla="*/ 398 h 1330"/>
              <a:gd name="T48" fmla="*/ 734 w 1333"/>
              <a:gd name="T49" fmla="*/ 285 h 1330"/>
              <a:gd name="T50" fmla="*/ 570 w 1333"/>
              <a:gd name="T51" fmla="*/ 285 h 1330"/>
              <a:gd name="T52" fmla="*/ 652 w 1333"/>
              <a:gd name="T53" fmla="*/ 147 h 1330"/>
              <a:gd name="T54" fmla="*/ 734 w 1333"/>
              <a:gd name="T55" fmla="*/ 285 h 1330"/>
              <a:gd name="T56" fmla="*/ 652 w 1333"/>
              <a:gd name="T57" fmla="*/ 85 h 1330"/>
              <a:gd name="T58" fmla="*/ 508 w 1333"/>
              <a:gd name="T59" fmla="*/ 285 h 1330"/>
              <a:gd name="T60" fmla="*/ 796 w 1333"/>
              <a:gd name="T61" fmla="*/ 285 h 1330"/>
              <a:gd name="T62" fmla="*/ 1101 w 1333"/>
              <a:gd name="T63" fmla="*/ 200 h 1330"/>
              <a:gd name="T64" fmla="*/ 937 w 1333"/>
              <a:gd name="T65" fmla="*/ 200 h 1330"/>
              <a:gd name="T66" fmla="*/ 1019 w 1333"/>
              <a:gd name="T67" fmla="*/ 62 h 1330"/>
              <a:gd name="T68" fmla="*/ 1101 w 1333"/>
              <a:gd name="T69" fmla="*/ 200 h 1330"/>
              <a:gd name="T70" fmla="*/ 1019 w 1333"/>
              <a:gd name="T71" fmla="*/ 0 h 1330"/>
              <a:gd name="T72" fmla="*/ 875 w 1333"/>
              <a:gd name="T73" fmla="*/ 200 h 1330"/>
              <a:gd name="T74" fmla="*/ 1163 w 1333"/>
              <a:gd name="T75" fmla="*/ 200 h 1330"/>
              <a:gd name="T76" fmla="*/ 1332 w 1333"/>
              <a:gd name="T77" fmla="*/ 539 h 1330"/>
              <a:gd name="T78" fmla="*/ 706 w 1333"/>
              <a:gd name="T79" fmla="*/ 539 h 1330"/>
              <a:gd name="T80" fmla="*/ 819 w 1333"/>
              <a:gd name="T81" fmla="*/ 933 h 1330"/>
              <a:gd name="T82" fmla="*/ 881 w 1333"/>
              <a:gd name="T83" fmla="*/ 1329 h 1330"/>
              <a:gd name="T84" fmla="*/ 819 w 1333"/>
              <a:gd name="T85" fmla="*/ 595 h 1330"/>
              <a:gd name="T86" fmla="*/ 768 w 1333"/>
              <a:gd name="T87" fmla="*/ 793 h 1330"/>
              <a:gd name="T88" fmla="*/ 1019 w 1333"/>
              <a:gd name="T89" fmla="*/ 429 h 1330"/>
              <a:gd name="T90" fmla="*/ 1270 w 1333"/>
              <a:gd name="T91" fmla="*/ 793 h 1330"/>
              <a:gd name="T92" fmla="*/ 1219 w 1333"/>
              <a:gd name="T93" fmla="*/ 595 h 1330"/>
              <a:gd name="T94" fmla="*/ 1157 w 1333"/>
              <a:gd name="T95" fmla="*/ 1329 h 1330"/>
              <a:gd name="T96" fmla="*/ 1219 w 1333"/>
              <a:gd name="T97" fmla="*/ 933 h 1330"/>
              <a:gd name="T98" fmla="*/ 1332 w 1333"/>
              <a:gd name="T99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3" h="1330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2">
            <a:extLst>
              <a:ext uri="{FF2B5EF4-FFF2-40B4-BE49-F238E27FC236}">
                <a16:creationId xmlns:a16="http://schemas.microsoft.com/office/drawing/2014/main" id="{7077EC29-EF86-A240-ADFB-89A4F0536C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7294" y="5572762"/>
            <a:ext cx="471488" cy="485775"/>
          </a:xfrm>
          <a:custGeom>
            <a:avLst/>
            <a:gdLst>
              <a:gd name="T0" fmla="*/ 923 w 1309"/>
              <a:gd name="T1" fmla="*/ 457 h 1348"/>
              <a:gd name="T2" fmla="*/ 923 w 1309"/>
              <a:gd name="T3" fmla="*/ 343 h 1348"/>
              <a:gd name="T4" fmla="*/ 989 w 1309"/>
              <a:gd name="T5" fmla="*/ 442 h 1348"/>
              <a:gd name="T6" fmla="*/ 1163 w 1309"/>
              <a:gd name="T7" fmla="*/ 241 h 1348"/>
              <a:gd name="T8" fmla="*/ 793 w 1309"/>
              <a:gd name="T9" fmla="*/ 467 h 1348"/>
              <a:gd name="T10" fmla="*/ 813 w 1309"/>
              <a:gd name="T11" fmla="*/ 498 h 1348"/>
              <a:gd name="T12" fmla="*/ 1020 w 1309"/>
              <a:gd name="T13" fmla="*/ 495 h 1348"/>
              <a:gd name="T14" fmla="*/ 1215 w 1309"/>
              <a:gd name="T15" fmla="*/ 241 h 1348"/>
              <a:gd name="T16" fmla="*/ 254 w 1309"/>
              <a:gd name="T17" fmla="*/ 1012 h 1348"/>
              <a:gd name="T18" fmla="*/ 153 w 1309"/>
              <a:gd name="T19" fmla="*/ 999 h 1348"/>
              <a:gd name="T20" fmla="*/ 1112 w 1309"/>
              <a:gd name="T21" fmla="*/ 872 h 1348"/>
              <a:gd name="T22" fmla="*/ 514 w 1309"/>
              <a:gd name="T23" fmla="*/ 1059 h 1348"/>
              <a:gd name="T24" fmla="*/ 275 w 1309"/>
              <a:gd name="T25" fmla="*/ 893 h 1348"/>
              <a:gd name="T26" fmla="*/ 457 w 1309"/>
              <a:gd name="T27" fmla="*/ 755 h 1348"/>
              <a:gd name="T28" fmla="*/ 644 w 1309"/>
              <a:gd name="T29" fmla="*/ 781 h 1348"/>
              <a:gd name="T30" fmla="*/ 852 w 1309"/>
              <a:gd name="T31" fmla="*/ 811 h 1348"/>
              <a:gd name="T32" fmla="*/ 852 w 1309"/>
              <a:gd name="T33" fmla="*/ 890 h 1348"/>
              <a:gd name="T34" fmla="*/ 627 w 1309"/>
              <a:gd name="T35" fmla="*/ 952 h 1348"/>
              <a:gd name="T36" fmla="*/ 968 w 1309"/>
              <a:gd name="T37" fmla="*/ 851 h 1348"/>
              <a:gd name="T38" fmla="*/ 1064 w 1309"/>
              <a:gd name="T39" fmla="*/ 779 h 1348"/>
              <a:gd name="T40" fmla="*/ 1169 w 1309"/>
              <a:gd name="T41" fmla="*/ 669 h 1348"/>
              <a:gd name="T42" fmla="*/ 1112 w 1309"/>
              <a:gd name="T43" fmla="*/ 872 h 1348"/>
              <a:gd name="T44" fmla="*/ 1027 w 1309"/>
              <a:gd name="T45" fmla="*/ 729 h 1348"/>
              <a:gd name="T46" fmla="*/ 852 w 1309"/>
              <a:gd name="T47" fmla="*/ 749 h 1348"/>
              <a:gd name="T48" fmla="*/ 681 w 1309"/>
              <a:gd name="T49" fmla="*/ 732 h 1348"/>
              <a:gd name="T50" fmla="*/ 545 w 1309"/>
              <a:gd name="T51" fmla="*/ 692 h 1348"/>
              <a:gd name="T52" fmla="*/ 608 w 1309"/>
              <a:gd name="T53" fmla="*/ 642 h 1348"/>
              <a:gd name="T54" fmla="*/ 746 w 1309"/>
              <a:gd name="T55" fmla="*/ 592 h 1348"/>
              <a:gd name="T56" fmla="*/ 843 w 1309"/>
              <a:gd name="T57" fmla="*/ 613 h 1348"/>
              <a:gd name="T58" fmla="*/ 1009 w 1309"/>
              <a:gd name="T59" fmla="*/ 670 h 1348"/>
              <a:gd name="T60" fmla="*/ 470 w 1309"/>
              <a:gd name="T61" fmla="*/ 1175 h 1348"/>
              <a:gd name="T62" fmla="*/ 78 w 1309"/>
              <a:gd name="T63" fmla="*/ 978 h 1348"/>
              <a:gd name="T64" fmla="*/ 470 w 1309"/>
              <a:gd name="T65" fmla="*/ 1175 h 1348"/>
              <a:gd name="T66" fmla="*/ 1079 w 1309"/>
              <a:gd name="T67" fmla="*/ 652 h 1348"/>
              <a:gd name="T68" fmla="*/ 947 w 1309"/>
              <a:gd name="T69" fmla="*/ 608 h 1348"/>
              <a:gd name="T70" fmla="*/ 803 w 1309"/>
              <a:gd name="T71" fmla="*/ 551 h 1348"/>
              <a:gd name="T72" fmla="*/ 737 w 1309"/>
              <a:gd name="T73" fmla="*/ 454 h 1348"/>
              <a:gd name="T74" fmla="*/ 508 w 1309"/>
              <a:gd name="T75" fmla="*/ 71 h 1348"/>
              <a:gd name="T76" fmla="*/ 333 w 1309"/>
              <a:gd name="T77" fmla="*/ 0 h 1348"/>
              <a:gd name="T78" fmla="*/ 349 w 1309"/>
              <a:gd name="T79" fmla="*/ 392 h 1348"/>
              <a:gd name="T80" fmla="*/ 630 w 1309"/>
              <a:gd name="T81" fmla="*/ 500 h 1348"/>
              <a:gd name="T82" fmla="*/ 399 w 1309"/>
              <a:gd name="T83" fmla="*/ 354 h 1348"/>
              <a:gd name="T84" fmla="*/ 494 w 1309"/>
              <a:gd name="T85" fmla="*/ 132 h 1348"/>
              <a:gd name="T86" fmla="*/ 701 w 1309"/>
              <a:gd name="T87" fmla="*/ 391 h 1348"/>
              <a:gd name="T88" fmla="*/ 463 w 1309"/>
              <a:gd name="T89" fmla="*/ 174 h 1348"/>
              <a:gd name="T90" fmla="*/ 491 w 1309"/>
              <a:gd name="T91" fmla="*/ 275 h 1348"/>
              <a:gd name="T92" fmla="*/ 670 w 1309"/>
              <a:gd name="T93" fmla="*/ 580 h 1348"/>
              <a:gd name="T94" fmla="*/ 483 w 1309"/>
              <a:gd name="T95" fmla="*/ 650 h 1348"/>
              <a:gd name="T96" fmla="*/ 457 w 1309"/>
              <a:gd name="T97" fmla="*/ 692 h 1348"/>
              <a:gd name="T98" fmla="*/ 232 w 1309"/>
              <a:gd name="T99" fmla="*/ 849 h 1348"/>
              <a:gd name="T100" fmla="*/ 153 w 1309"/>
              <a:gd name="T101" fmla="*/ 814 h 1348"/>
              <a:gd name="T102" fmla="*/ 12 w 1309"/>
              <a:gd name="T103" fmla="*/ 999 h 1348"/>
              <a:gd name="T104" fmla="*/ 373 w 1309"/>
              <a:gd name="T105" fmla="*/ 1347 h 1348"/>
              <a:gd name="T106" fmla="*/ 536 w 1309"/>
              <a:gd name="T107" fmla="*/ 1197 h 1348"/>
              <a:gd name="T108" fmla="*/ 505 w 1309"/>
              <a:gd name="T109" fmla="*/ 1122 h 1348"/>
              <a:gd name="T110" fmla="*/ 909 w 1309"/>
              <a:gd name="T111" fmla="*/ 1121 h 1348"/>
              <a:gd name="T112" fmla="*/ 1303 w 1309"/>
              <a:gd name="T113" fmla="*/ 679 h 1348"/>
              <a:gd name="T114" fmla="*/ 1156 w 1309"/>
              <a:gd name="T115" fmla="*/ 609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9" h="1348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3">
            <a:extLst>
              <a:ext uri="{FF2B5EF4-FFF2-40B4-BE49-F238E27FC236}">
                <a16:creationId xmlns:a16="http://schemas.microsoft.com/office/drawing/2014/main" id="{67AE4843-2E42-2E41-A5DC-204D0ED7AD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47738" y="5588637"/>
            <a:ext cx="531812" cy="454025"/>
          </a:xfrm>
          <a:custGeom>
            <a:avLst/>
            <a:gdLst>
              <a:gd name="T0" fmla="*/ 439 w 1477"/>
              <a:gd name="T1" fmla="*/ 786 h 1261"/>
              <a:gd name="T2" fmla="*/ 384 w 1477"/>
              <a:gd name="T3" fmla="*/ 899 h 1261"/>
              <a:gd name="T4" fmla="*/ 471 w 1477"/>
              <a:gd name="T5" fmla="*/ 895 h 1261"/>
              <a:gd name="T6" fmla="*/ 540 w 1477"/>
              <a:gd name="T7" fmla="*/ 939 h 1261"/>
              <a:gd name="T8" fmla="*/ 428 w 1477"/>
              <a:gd name="T9" fmla="*/ 995 h 1261"/>
              <a:gd name="T10" fmla="*/ 582 w 1477"/>
              <a:gd name="T11" fmla="*/ 981 h 1261"/>
              <a:gd name="T12" fmla="*/ 593 w 1477"/>
              <a:gd name="T13" fmla="*/ 1083 h 1261"/>
              <a:gd name="T14" fmla="*/ 570 w 1477"/>
              <a:gd name="T15" fmla="*/ 994 h 1261"/>
              <a:gd name="T16" fmla="*/ 681 w 1477"/>
              <a:gd name="T17" fmla="*/ 1080 h 1261"/>
              <a:gd name="T18" fmla="*/ 692 w 1477"/>
              <a:gd name="T19" fmla="*/ 1182 h 1261"/>
              <a:gd name="T20" fmla="*/ 613 w 1477"/>
              <a:gd name="T21" fmla="*/ 1164 h 1261"/>
              <a:gd name="T22" fmla="*/ 360 w 1477"/>
              <a:gd name="T23" fmla="*/ 964 h 1261"/>
              <a:gd name="T24" fmla="*/ 487 w 1477"/>
              <a:gd name="T25" fmla="*/ 1133 h 1261"/>
              <a:gd name="T26" fmla="*/ 586 w 1477"/>
              <a:gd name="T27" fmla="*/ 1231 h 1261"/>
              <a:gd name="T28" fmla="*/ 764 w 1477"/>
              <a:gd name="T29" fmla="*/ 1188 h 1261"/>
              <a:gd name="T30" fmla="*/ 704 w 1477"/>
              <a:gd name="T31" fmla="*/ 1015 h 1261"/>
              <a:gd name="T32" fmla="*/ 577 w 1477"/>
              <a:gd name="T33" fmla="*/ 846 h 1261"/>
              <a:gd name="T34" fmla="*/ 346 w 1477"/>
              <a:gd name="T35" fmla="*/ 745 h 1261"/>
              <a:gd name="T36" fmla="*/ 290 w 1477"/>
              <a:gd name="T37" fmla="*/ 935 h 1261"/>
              <a:gd name="T38" fmla="*/ 52 w 1477"/>
              <a:gd name="T39" fmla="*/ 336 h 1261"/>
              <a:gd name="T40" fmla="*/ 318 w 1477"/>
              <a:gd name="T41" fmla="*/ 738 h 1261"/>
              <a:gd name="T42" fmla="*/ 615 w 1477"/>
              <a:gd name="T43" fmla="*/ 362 h 1261"/>
              <a:gd name="T44" fmla="*/ 320 w 1477"/>
              <a:gd name="T45" fmla="*/ 579 h 1261"/>
              <a:gd name="T46" fmla="*/ 375 w 1477"/>
              <a:gd name="T47" fmla="*/ 91 h 1261"/>
              <a:gd name="T48" fmla="*/ 685 w 1477"/>
              <a:gd name="T49" fmla="*/ 230 h 1261"/>
              <a:gd name="T50" fmla="*/ 203 w 1477"/>
              <a:gd name="T51" fmla="*/ 485 h 1261"/>
              <a:gd name="T52" fmla="*/ 1013 w 1477"/>
              <a:gd name="T53" fmla="*/ 252 h 1261"/>
              <a:gd name="T54" fmla="*/ 1149 w 1477"/>
              <a:gd name="T55" fmla="*/ 127 h 1261"/>
              <a:gd name="T56" fmla="*/ 1188 w 1477"/>
              <a:gd name="T57" fmla="*/ 88 h 1261"/>
              <a:gd name="T58" fmla="*/ 928 w 1477"/>
              <a:gd name="T59" fmla="*/ 209 h 1261"/>
              <a:gd name="T60" fmla="*/ 654 w 1477"/>
              <a:gd name="T61" fmla="*/ 810 h 1261"/>
              <a:gd name="T62" fmla="*/ 860 w 1477"/>
              <a:gd name="T63" fmla="*/ 650 h 1261"/>
              <a:gd name="T64" fmla="*/ 1158 w 1477"/>
              <a:gd name="T65" fmla="*/ 785 h 1261"/>
              <a:gd name="T66" fmla="*/ 1046 w 1477"/>
              <a:gd name="T67" fmla="*/ 785 h 1261"/>
              <a:gd name="T68" fmla="*/ 1004 w 1477"/>
              <a:gd name="T69" fmla="*/ 826 h 1261"/>
              <a:gd name="T70" fmla="*/ 1005 w 1477"/>
              <a:gd name="T71" fmla="*/ 939 h 1261"/>
              <a:gd name="T72" fmla="*/ 906 w 1477"/>
              <a:gd name="T73" fmla="*/ 885 h 1261"/>
              <a:gd name="T74" fmla="*/ 972 w 1477"/>
              <a:gd name="T75" fmla="*/ 1045 h 1261"/>
              <a:gd name="T76" fmla="*/ 811 w 1477"/>
              <a:gd name="T77" fmla="*/ 980 h 1261"/>
              <a:gd name="T78" fmla="*/ 865 w 1477"/>
              <a:gd name="T79" fmla="*/ 1078 h 1261"/>
              <a:gd name="T80" fmla="*/ 913 w 1477"/>
              <a:gd name="T81" fmla="*/ 1182 h 1261"/>
              <a:gd name="T82" fmla="*/ 1011 w 1477"/>
              <a:gd name="T83" fmla="*/ 1084 h 1261"/>
              <a:gd name="T84" fmla="*/ 1108 w 1477"/>
              <a:gd name="T85" fmla="*/ 987 h 1261"/>
              <a:gd name="T86" fmla="*/ 1143 w 1477"/>
              <a:gd name="T87" fmla="*/ 915 h 1261"/>
              <a:gd name="T88" fmla="*/ 1163 w 1477"/>
              <a:gd name="T89" fmla="*/ 712 h 1261"/>
              <a:gd name="T90" fmla="*/ 799 w 1477"/>
              <a:gd name="T91" fmla="*/ 743 h 1261"/>
              <a:gd name="T92" fmla="*/ 973 w 1477"/>
              <a:gd name="T93" fmla="*/ 290 h 1261"/>
              <a:gd name="T94" fmla="*/ 1202 w 1477"/>
              <a:gd name="T95" fmla="*/ 687 h 1261"/>
              <a:gd name="T96" fmla="*/ 1242 w 1477"/>
              <a:gd name="T97" fmla="*/ 727 h 1261"/>
              <a:gd name="T98" fmla="*/ 1442 w 1477"/>
              <a:gd name="T99" fmla="*/ 465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1261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4">
            <a:extLst>
              <a:ext uri="{FF2B5EF4-FFF2-40B4-BE49-F238E27FC236}">
                <a16:creationId xmlns:a16="http://schemas.microsoft.com/office/drawing/2014/main" id="{37E747B9-3BAB-304F-8F84-824ECFE9C2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6992" y="5570380"/>
            <a:ext cx="471487" cy="490538"/>
          </a:xfrm>
          <a:custGeom>
            <a:avLst/>
            <a:gdLst>
              <a:gd name="T0" fmla="*/ 197 w 1309"/>
              <a:gd name="T1" fmla="*/ 969 h 1362"/>
              <a:gd name="T2" fmla="*/ 708 w 1309"/>
              <a:gd name="T3" fmla="*/ 624 h 1362"/>
              <a:gd name="T4" fmla="*/ 849 w 1309"/>
              <a:gd name="T5" fmla="*/ 722 h 1362"/>
              <a:gd name="T6" fmla="*/ 911 w 1309"/>
              <a:gd name="T7" fmla="*/ 709 h 1362"/>
              <a:gd name="T8" fmla="*/ 824 w 1309"/>
              <a:gd name="T9" fmla="*/ 621 h 1362"/>
              <a:gd name="T10" fmla="*/ 824 w 1309"/>
              <a:gd name="T11" fmla="*/ 514 h 1362"/>
              <a:gd name="T12" fmla="*/ 1019 w 1309"/>
              <a:gd name="T13" fmla="*/ 652 h 1362"/>
              <a:gd name="T14" fmla="*/ 1072 w 1309"/>
              <a:gd name="T15" fmla="*/ 574 h 1362"/>
              <a:gd name="T16" fmla="*/ 824 w 1309"/>
              <a:gd name="T17" fmla="*/ 452 h 1362"/>
              <a:gd name="T18" fmla="*/ 564 w 1309"/>
              <a:gd name="T19" fmla="*/ 646 h 1362"/>
              <a:gd name="T20" fmla="*/ 564 w 1309"/>
              <a:gd name="T21" fmla="*/ 574 h 1362"/>
              <a:gd name="T22" fmla="*/ 457 w 1309"/>
              <a:gd name="T23" fmla="*/ 508 h 1362"/>
              <a:gd name="T24" fmla="*/ 422 w 1309"/>
              <a:gd name="T25" fmla="*/ 618 h 1362"/>
              <a:gd name="T26" fmla="*/ 511 w 1309"/>
              <a:gd name="T27" fmla="*/ 609 h 1362"/>
              <a:gd name="T28" fmla="*/ 507 w 1309"/>
              <a:gd name="T29" fmla="*/ 703 h 1362"/>
              <a:gd name="T30" fmla="*/ 905 w 1309"/>
              <a:gd name="T31" fmla="*/ 1073 h 1362"/>
              <a:gd name="T32" fmla="*/ 275 w 1309"/>
              <a:gd name="T33" fmla="*/ 906 h 1362"/>
              <a:gd name="T34" fmla="*/ 598 w 1309"/>
              <a:gd name="T35" fmla="*/ 768 h 1362"/>
              <a:gd name="T36" fmla="*/ 852 w 1309"/>
              <a:gd name="T37" fmla="*/ 824 h 1362"/>
              <a:gd name="T38" fmla="*/ 626 w 1309"/>
              <a:gd name="T39" fmla="*/ 904 h 1362"/>
              <a:gd name="T40" fmla="*/ 968 w 1309"/>
              <a:gd name="T41" fmla="*/ 864 h 1362"/>
              <a:gd name="T42" fmla="*/ 1077 w 1309"/>
              <a:gd name="T43" fmla="*/ 779 h 1362"/>
              <a:gd name="T44" fmla="*/ 1111 w 1309"/>
              <a:gd name="T45" fmla="*/ 886 h 1362"/>
              <a:gd name="T46" fmla="*/ 937 w 1309"/>
              <a:gd name="T47" fmla="*/ 339 h 1362"/>
              <a:gd name="T48" fmla="*/ 824 w 1309"/>
              <a:gd name="T49" fmla="*/ 260 h 1362"/>
              <a:gd name="T50" fmla="*/ 978 w 1309"/>
              <a:gd name="T51" fmla="*/ 204 h 1362"/>
              <a:gd name="T52" fmla="*/ 1186 w 1309"/>
              <a:gd name="T53" fmla="*/ 452 h 1362"/>
              <a:gd name="T54" fmla="*/ 965 w 1309"/>
              <a:gd name="T55" fmla="*/ 142 h 1362"/>
              <a:gd name="T56" fmla="*/ 824 w 1309"/>
              <a:gd name="T57" fmla="*/ 198 h 1362"/>
              <a:gd name="T58" fmla="*/ 739 w 1309"/>
              <a:gd name="T59" fmla="*/ 401 h 1362"/>
              <a:gd name="T60" fmla="*/ 1050 w 1309"/>
              <a:gd name="T61" fmla="*/ 514 h 1362"/>
              <a:gd name="T62" fmla="*/ 1156 w 1309"/>
              <a:gd name="T63" fmla="*/ 622 h 1362"/>
              <a:gd name="T64" fmla="*/ 852 w 1309"/>
              <a:gd name="T65" fmla="*/ 762 h 1362"/>
              <a:gd name="T66" fmla="*/ 598 w 1309"/>
              <a:gd name="T67" fmla="*/ 706 h 1362"/>
              <a:gd name="T68" fmla="*/ 352 w 1309"/>
              <a:gd name="T69" fmla="*/ 542 h 1362"/>
              <a:gd name="T70" fmla="*/ 451 w 1309"/>
              <a:gd name="T71" fmla="*/ 477 h 1362"/>
              <a:gd name="T72" fmla="*/ 498 w 1309"/>
              <a:gd name="T73" fmla="*/ 401 h 1362"/>
              <a:gd name="T74" fmla="*/ 573 w 1309"/>
              <a:gd name="T75" fmla="*/ 285 h 1362"/>
              <a:gd name="T76" fmla="*/ 767 w 1309"/>
              <a:gd name="T77" fmla="*/ 63 h 1362"/>
              <a:gd name="T78" fmla="*/ 359 w 1309"/>
              <a:gd name="T79" fmla="*/ 480 h 1362"/>
              <a:gd name="T80" fmla="*/ 485 w 1309"/>
              <a:gd name="T81" fmla="*/ 260 h 1362"/>
              <a:gd name="T82" fmla="*/ 485 w 1309"/>
              <a:gd name="T83" fmla="*/ 339 h 1362"/>
              <a:gd name="T84" fmla="*/ 398 w 1309"/>
              <a:gd name="T85" fmla="*/ 427 h 1362"/>
              <a:gd name="T86" fmla="*/ 372 w 1309"/>
              <a:gd name="T87" fmla="*/ 1286 h 1362"/>
              <a:gd name="T88" fmla="*/ 470 w 1309"/>
              <a:gd name="T89" fmla="*/ 1189 h 1362"/>
              <a:gd name="T90" fmla="*/ 767 w 1309"/>
              <a:gd name="T91" fmla="*/ 0 h 1362"/>
              <a:gd name="T92" fmla="*/ 322 w 1309"/>
              <a:gd name="T93" fmla="*/ 771 h 1362"/>
              <a:gd name="T94" fmla="*/ 153 w 1309"/>
              <a:gd name="T95" fmla="*/ 828 h 1362"/>
              <a:gd name="T96" fmla="*/ 350 w 1309"/>
              <a:gd name="T97" fmla="*/ 1352 h 1362"/>
              <a:gd name="T98" fmla="*/ 535 w 1309"/>
              <a:gd name="T99" fmla="*/ 1210 h 1362"/>
              <a:gd name="T100" fmla="*/ 513 w 1309"/>
              <a:gd name="T101" fmla="*/ 1135 h 1362"/>
              <a:gd name="T102" fmla="*/ 1304 w 1309"/>
              <a:gd name="T103" fmla="*/ 69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9" h="1362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6">
            <a:extLst>
              <a:ext uri="{FF2B5EF4-FFF2-40B4-BE49-F238E27FC236}">
                <a16:creationId xmlns:a16="http://schemas.microsoft.com/office/drawing/2014/main" id="{03042DFB-A8D1-464E-8B62-0893EA2F14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0964" y="686276"/>
            <a:ext cx="449263" cy="488950"/>
          </a:xfrm>
          <a:custGeom>
            <a:avLst/>
            <a:gdLst>
              <a:gd name="T0" fmla="*/ 342 w 1248"/>
              <a:gd name="T1" fmla="*/ 651 h 1358"/>
              <a:gd name="T2" fmla="*/ 398 w 1248"/>
              <a:gd name="T3" fmla="*/ 477 h 1358"/>
              <a:gd name="T4" fmla="*/ 398 w 1248"/>
              <a:gd name="T5" fmla="*/ 539 h 1358"/>
              <a:gd name="T6" fmla="*/ 342 w 1248"/>
              <a:gd name="T7" fmla="*/ 364 h 1358"/>
              <a:gd name="T8" fmla="*/ 398 w 1248"/>
              <a:gd name="T9" fmla="*/ 364 h 1358"/>
              <a:gd name="T10" fmla="*/ 568 w 1248"/>
              <a:gd name="T11" fmla="*/ 567 h 1358"/>
              <a:gd name="T12" fmla="*/ 680 w 1248"/>
              <a:gd name="T13" fmla="*/ 392 h 1358"/>
              <a:gd name="T14" fmla="*/ 680 w 1248"/>
              <a:gd name="T15" fmla="*/ 454 h 1358"/>
              <a:gd name="T16" fmla="*/ 568 w 1248"/>
              <a:gd name="T17" fmla="*/ 279 h 1358"/>
              <a:gd name="T18" fmla="*/ 680 w 1248"/>
              <a:gd name="T19" fmla="*/ 279 h 1358"/>
              <a:gd name="T20" fmla="*/ 904 w 1248"/>
              <a:gd name="T21" fmla="*/ 1017 h 1358"/>
              <a:gd name="T22" fmla="*/ 932 w 1248"/>
              <a:gd name="T23" fmla="*/ 702 h 1358"/>
              <a:gd name="T24" fmla="*/ 932 w 1248"/>
              <a:gd name="T25" fmla="*/ 482 h 1358"/>
              <a:gd name="T26" fmla="*/ 796 w 1248"/>
              <a:gd name="T27" fmla="*/ 420 h 1358"/>
              <a:gd name="T28" fmla="*/ 847 w 1248"/>
              <a:gd name="T29" fmla="*/ 420 h 1358"/>
              <a:gd name="T30" fmla="*/ 655 w 1248"/>
              <a:gd name="T31" fmla="*/ 985 h 1358"/>
              <a:gd name="T32" fmla="*/ 734 w 1248"/>
              <a:gd name="T33" fmla="*/ 702 h 1358"/>
              <a:gd name="T34" fmla="*/ 568 w 1248"/>
              <a:gd name="T35" fmla="*/ 228 h 1358"/>
              <a:gd name="T36" fmla="*/ 734 w 1248"/>
              <a:gd name="T37" fmla="*/ 702 h 1358"/>
              <a:gd name="T38" fmla="*/ 599 w 1248"/>
              <a:gd name="T39" fmla="*/ 143 h 1358"/>
              <a:gd name="T40" fmla="*/ 593 w 1248"/>
              <a:gd name="T41" fmla="*/ 764 h 1358"/>
              <a:gd name="T42" fmla="*/ 374 w 1248"/>
              <a:gd name="T43" fmla="*/ 764 h 1358"/>
              <a:gd name="T44" fmla="*/ 288 w 1248"/>
              <a:gd name="T45" fmla="*/ 702 h 1358"/>
              <a:gd name="T46" fmla="*/ 452 w 1248"/>
              <a:gd name="T47" fmla="*/ 702 h 1358"/>
              <a:gd name="T48" fmla="*/ 180 w 1248"/>
              <a:gd name="T49" fmla="*/ 1076 h 1358"/>
              <a:gd name="T50" fmla="*/ 361 w 1248"/>
              <a:gd name="T51" fmla="*/ 1077 h 1358"/>
              <a:gd name="T52" fmla="*/ 361 w 1248"/>
              <a:gd name="T53" fmla="*/ 1077 h 1358"/>
              <a:gd name="T54" fmla="*/ 655 w 1248"/>
              <a:gd name="T55" fmla="*/ 1290 h 1358"/>
              <a:gd name="T56" fmla="*/ 593 w 1248"/>
              <a:gd name="T57" fmla="*/ 1290 h 1358"/>
              <a:gd name="T58" fmla="*/ 887 w 1248"/>
              <a:gd name="T59" fmla="*/ 1077 h 1358"/>
              <a:gd name="T60" fmla="*/ 887 w 1248"/>
              <a:gd name="T61" fmla="*/ 1077 h 1358"/>
              <a:gd name="T62" fmla="*/ 865 w 1248"/>
              <a:gd name="T63" fmla="*/ 226 h 1358"/>
              <a:gd name="T64" fmla="*/ 994 w 1248"/>
              <a:gd name="T65" fmla="*/ 451 h 1358"/>
              <a:gd name="T66" fmla="*/ 909 w 1248"/>
              <a:gd name="T67" fmla="*/ 338 h 1358"/>
              <a:gd name="T68" fmla="*/ 796 w 1248"/>
              <a:gd name="T69" fmla="*/ 197 h 1358"/>
              <a:gd name="T70" fmla="*/ 711 w 1248"/>
              <a:gd name="T71" fmla="*/ 112 h 1358"/>
              <a:gd name="T72" fmla="*/ 655 w 1248"/>
              <a:gd name="T73" fmla="*/ 0 h 1358"/>
              <a:gd name="T74" fmla="*/ 568 w 1248"/>
              <a:gd name="T75" fmla="*/ 81 h 1358"/>
              <a:gd name="T76" fmla="*/ 483 w 1248"/>
              <a:gd name="T77" fmla="*/ 166 h 1358"/>
              <a:gd name="T78" fmla="*/ 257 w 1248"/>
              <a:gd name="T79" fmla="*/ 251 h 1358"/>
              <a:gd name="T80" fmla="*/ 64 w 1248"/>
              <a:gd name="T81" fmla="*/ 702 h 1358"/>
              <a:gd name="T82" fmla="*/ 125 w 1248"/>
              <a:gd name="T83" fmla="*/ 359 h 1358"/>
              <a:gd name="T84" fmla="*/ 1247 w 1248"/>
              <a:gd name="T85" fmla="*/ 733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8" h="135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8">
            <a:extLst>
              <a:ext uri="{FF2B5EF4-FFF2-40B4-BE49-F238E27FC236}">
                <a16:creationId xmlns:a16="http://schemas.microsoft.com/office/drawing/2014/main" id="{6309FCDC-AB77-7A40-9616-3B87AA0535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5691" y="5567056"/>
            <a:ext cx="495300" cy="479425"/>
          </a:xfrm>
          <a:custGeom>
            <a:avLst/>
            <a:gdLst>
              <a:gd name="T0" fmla="*/ 829 w 1377"/>
              <a:gd name="T1" fmla="*/ 1305 h 1331"/>
              <a:gd name="T2" fmla="*/ 547 w 1377"/>
              <a:gd name="T3" fmla="*/ 1242 h 1331"/>
              <a:gd name="T4" fmla="*/ 547 w 1377"/>
              <a:gd name="T5" fmla="*/ 1305 h 1331"/>
              <a:gd name="T6" fmla="*/ 544 w 1377"/>
              <a:gd name="T7" fmla="*/ 1027 h 1331"/>
              <a:gd name="T8" fmla="*/ 305 w 1377"/>
              <a:gd name="T9" fmla="*/ 1105 h 1331"/>
              <a:gd name="T10" fmla="*/ 71 w 1377"/>
              <a:gd name="T11" fmla="*/ 576 h 1331"/>
              <a:gd name="T12" fmla="*/ 145 w 1377"/>
              <a:gd name="T13" fmla="*/ 391 h 1331"/>
              <a:gd name="T14" fmla="*/ 175 w 1377"/>
              <a:gd name="T15" fmla="*/ 650 h 1331"/>
              <a:gd name="T16" fmla="*/ 300 w 1377"/>
              <a:gd name="T17" fmla="*/ 949 h 1331"/>
              <a:gd name="T18" fmla="*/ 194 w 1377"/>
              <a:gd name="T19" fmla="*/ 721 h 1331"/>
              <a:gd name="T20" fmla="*/ 287 w 1377"/>
              <a:gd name="T21" fmla="*/ 734 h 1331"/>
              <a:gd name="T22" fmla="*/ 412 w 1377"/>
              <a:gd name="T23" fmla="*/ 830 h 1331"/>
              <a:gd name="T24" fmla="*/ 402 w 1377"/>
              <a:gd name="T25" fmla="*/ 756 h 1331"/>
              <a:gd name="T26" fmla="*/ 313 w 1377"/>
              <a:gd name="T27" fmla="*/ 672 h 1331"/>
              <a:gd name="T28" fmla="*/ 198 w 1377"/>
              <a:gd name="T29" fmla="*/ 358 h 1331"/>
              <a:gd name="T30" fmla="*/ 10 w 1377"/>
              <a:gd name="T31" fmla="*/ 558 h 1331"/>
              <a:gd name="T32" fmla="*/ 148 w 1377"/>
              <a:gd name="T33" fmla="*/ 1021 h 1331"/>
              <a:gd name="T34" fmla="*/ 237 w 1377"/>
              <a:gd name="T35" fmla="*/ 1158 h 1331"/>
              <a:gd name="T36" fmla="*/ 268 w 1377"/>
              <a:gd name="T37" fmla="*/ 1330 h 1331"/>
              <a:gd name="T38" fmla="*/ 601 w 1377"/>
              <a:gd name="T39" fmla="*/ 1330 h 1331"/>
              <a:gd name="T40" fmla="*/ 632 w 1377"/>
              <a:gd name="T41" fmla="*/ 1158 h 1331"/>
              <a:gd name="T42" fmla="*/ 557 w 1377"/>
              <a:gd name="T43" fmla="*/ 886 h 1331"/>
              <a:gd name="T44" fmla="*/ 402 w 1377"/>
              <a:gd name="T45" fmla="*/ 756 h 1331"/>
              <a:gd name="T46" fmla="*/ 778 w 1377"/>
              <a:gd name="T47" fmla="*/ 17 h 1331"/>
              <a:gd name="T48" fmla="*/ 606 w 1377"/>
              <a:gd name="T49" fmla="*/ 669 h 1331"/>
              <a:gd name="T50" fmla="*/ 769 w 1377"/>
              <a:gd name="T51" fmla="*/ 321 h 1331"/>
              <a:gd name="T52" fmla="*/ 713 w 1377"/>
              <a:gd name="T53" fmla="*/ 294 h 1331"/>
              <a:gd name="T54" fmla="*/ 683 w 1377"/>
              <a:gd name="T55" fmla="*/ 195 h 1331"/>
              <a:gd name="T56" fmla="*/ 716 w 1377"/>
              <a:gd name="T57" fmla="*/ 599 h 1331"/>
              <a:gd name="T58" fmla="*/ 824 w 1377"/>
              <a:gd name="T59" fmla="*/ 7 h 1331"/>
              <a:gd name="T60" fmla="*/ 1044 w 1377"/>
              <a:gd name="T61" fmla="*/ 1158 h 1331"/>
              <a:gd name="T62" fmla="*/ 863 w 1377"/>
              <a:gd name="T63" fmla="*/ 929 h 1331"/>
              <a:gd name="T64" fmla="*/ 991 w 1377"/>
              <a:gd name="T65" fmla="*/ 816 h 1331"/>
              <a:gd name="T66" fmla="*/ 1107 w 1377"/>
              <a:gd name="T67" fmla="*/ 716 h 1331"/>
              <a:gd name="T68" fmla="*/ 1163 w 1377"/>
              <a:gd name="T69" fmla="*/ 772 h 1331"/>
              <a:gd name="T70" fmla="*/ 1207 w 1377"/>
              <a:gd name="T71" fmla="*/ 815 h 1331"/>
              <a:gd name="T72" fmla="*/ 1235 w 1377"/>
              <a:gd name="T73" fmla="*/ 543 h 1331"/>
              <a:gd name="T74" fmla="*/ 1283 w 1377"/>
              <a:gd name="T75" fmla="*/ 348 h 1331"/>
              <a:gd name="T76" fmla="*/ 1292 w 1377"/>
              <a:gd name="T77" fmla="*/ 854 h 1331"/>
              <a:gd name="T78" fmla="*/ 1334 w 1377"/>
              <a:gd name="T79" fmla="*/ 303 h 1331"/>
              <a:gd name="T80" fmla="*/ 1172 w 1377"/>
              <a:gd name="T81" fmla="*/ 534 h 1331"/>
              <a:gd name="T82" fmla="*/ 1044 w 1377"/>
              <a:gd name="T83" fmla="*/ 692 h 1331"/>
              <a:gd name="T84" fmla="*/ 920 w 1377"/>
              <a:gd name="T85" fmla="*/ 786 h 1331"/>
              <a:gd name="T86" fmla="*/ 770 w 1377"/>
              <a:gd name="T87" fmla="*/ 1027 h 1331"/>
              <a:gd name="T88" fmla="*/ 714 w 1377"/>
              <a:gd name="T89" fmla="*/ 1189 h 1331"/>
              <a:gd name="T90" fmla="*/ 776 w 1377"/>
              <a:gd name="T91" fmla="*/ 1220 h 1331"/>
              <a:gd name="T92" fmla="*/ 1171 w 1377"/>
              <a:gd name="T93" fmla="*/ 1330 h 1331"/>
              <a:gd name="T94" fmla="*/ 1108 w 1377"/>
              <a:gd name="T95" fmla="*/ 1158 h 1331"/>
              <a:gd name="T96" fmla="*/ 1338 w 1377"/>
              <a:gd name="T97" fmla="*/ 895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77" h="1331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10">
            <a:extLst>
              <a:ext uri="{FF2B5EF4-FFF2-40B4-BE49-F238E27FC236}">
                <a16:creationId xmlns:a16="http://schemas.microsoft.com/office/drawing/2014/main" id="{43B61907-7DF2-D043-BB15-2BF6D82260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0960" y="4597647"/>
            <a:ext cx="398462" cy="479425"/>
          </a:xfrm>
          <a:custGeom>
            <a:avLst/>
            <a:gdLst>
              <a:gd name="T0" fmla="*/ 762 w 1108"/>
              <a:gd name="T1" fmla="*/ 878 h 1330"/>
              <a:gd name="T2" fmla="*/ 824 w 1108"/>
              <a:gd name="T3" fmla="*/ 1329 h 1330"/>
              <a:gd name="T4" fmla="*/ 285 w 1108"/>
              <a:gd name="T5" fmla="*/ 931 h 1330"/>
              <a:gd name="T6" fmla="*/ 0 w 1108"/>
              <a:gd name="T7" fmla="*/ 1304 h 1330"/>
              <a:gd name="T8" fmla="*/ 401 w 1108"/>
              <a:gd name="T9" fmla="*/ 1132 h 1330"/>
              <a:gd name="T10" fmla="*/ 339 w 1108"/>
              <a:gd name="T11" fmla="*/ 1242 h 1330"/>
              <a:gd name="T12" fmla="*/ 63 w 1108"/>
              <a:gd name="T13" fmla="*/ 994 h 1330"/>
              <a:gd name="T14" fmla="*/ 285 w 1108"/>
              <a:gd name="T15" fmla="*/ 931 h 1330"/>
              <a:gd name="T16" fmla="*/ 0 w 1108"/>
              <a:gd name="T17" fmla="*/ 480 h 1330"/>
              <a:gd name="T18" fmla="*/ 401 w 1108"/>
              <a:gd name="T19" fmla="*/ 852 h 1330"/>
              <a:gd name="T20" fmla="*/ 339 w 1108"/>
              <a:gd name="T21" fmla="*/ 680 h 1330"/>
              <a:gd name="T22" fmla="*/ 63 w 1108"/>
              <a:gd name="T23" fmla="*/ 790 h 1330"/>
              <a:gd name="T24" fmla="*/ 285 w 1108"/>
              <a:gd name="T25" fmla="*/ 542 h 1330"/>
              <a:gd name="T26" fmla="*/ 63 w 1108"/>
              <a:gd name="T27" fmla="*/ 90 h 1330"/>
              <a:gd name="T28" fmla="*/ 285 w 1108"/>
              <a:gd name="T29" fmla="*/ 28 h 1330"/>
              <a:gd name="T30" fmla="*/ 0 w 1108"/>
              <a:gd name="T31" fmla="*/ 401 h 1330"/>
              <a:gd name="T32" fmla="*/ 401 w 1108"/>
              <a:gd name="T33" fmla="*/ 229 h 1330"/>
              <a:gd name="T34" fmla="*/ 339 w 1108"/>
              <a:gd name="T35" fmla="*/ 339 h 1330"/>
              <a:gd name="T36" fmla="*/ 63 w 1108"/>
              <a:gd name="T37" fmla="*/ 90 h 1330"/>
              <a:gd name="T38" fmla="*/ 422 w 1108"/>
              <a:gd name="T39" fmla="*/ 80 h 1330"/>
              <a:gd name="T40" fmla="*/ 199 w 1108"/>
              <a:gd name="T41" fmla="*/ 240 h 1330"/>
              <a:gd name="T42" fmla="*/ 94 w 1108"/>
              <a:gd name="T43" fmla="*/ 222 h 1330"/>
              <a:gd name="T44" fmla="*/ 202 w 1108"/>
              <a:gd name="T45" fmla="*/ 782 h 1330"/>
              <a:gd name="T46" fmla="*/ 375 w 1108"/>
              <a:gd name="T47" fmla="*/ 491 h 1330"/>
              <a:gd name="T48" fmla="*/ 138 w 1108"/>
              <a:gd name="T49" fmla="*/ 630 h 1330"/>
              <a:gd name="T50" fmla="*/ 202 w 1108"/>
              <a:gd name="T51" fmla="*/ 782 h 1330"/>
              <a:gd name="T52" fmla="*/ 422 w 1108"/>
              <a:gd name="T53" fmla="*/ 983 h 1330"/>
              <a:gd name="T54" fmla="*/ 199 w 1108"/>
              <a:gd name="T55" fmla="*/ 1143 h 1330"/>
              <a:gd name="T56" fmla="*/ 94 w 1108"/>
              <a:gd name="T57" fmla="*/ 1126 h 1330"/>
              <a:gd name="T58" fmla="*/ 875 w 1108"/>
              <a:gd name="T59" fmla="*/ 201 h 1330"/>
              <a:gd name="T60" fmla="*/ 712 w 1108"/>
              <a:gd name="T61" fmla="*/ 201 h 1330"/>
              <a:gd name="T62" fmla="*/ 793 w 1108"/>
              <a:gd name="T63" fmla="*/ 62 h 1330"/>
              <a:gd name="T64" fmla="*/ 875 w 1108"/>
              <a:gd name="T65" fmla="*/ 201 h 1330"/>
              <a:gd name="T66" fmla="*/ 793 w 1108"/>
              <a:gd name="T67" fmla="*/ 0 h 1330"/>
              <a:gd name="T68" fmla="*/ 650 w 1108"/>
              <a:gd name="T69" fmla="*/ 201 h 1330"/>
              <a:gd name="T70" fmla="*/ 937 w 1108"/>
              <a:gd name="T71" fmla="*/ 201 h 1330"/>
              <a:gd name="T72" fmla="*/ 1107 w 1108"/>
              <a:gd name="T73" fmla="*/ 539 h 1330"/>
              <a:gd name="T74" fmla="*/ 480 w 1108"/>
              <a:gd name="T75" fmla="*/ 539 h 1330"/>
              <a:gd name="T76" fmla="*/ 593 w 1108"/>
              <a:gd name="T77" fmla="*/ 933 h 1330"/>
              <a:gd name="T78" fmla="*/ 655 w 1108"/>
              <a:gd name="T79" fmla="*/ 1329 h 1330"/>
              <a:gd name="T80" fmla="*/ 593 w 1108"/>
              <a:gd name="T81" fmla="*/ 596 h 1330"/>
              <a:gd name="T82" fmla="*/ 542 w 1108"/>
              <a:gd name="T83" fmla="*/ 793 h 1330"/>
              <a:gd name="T84" fmla="*/ 793 w 1108"/>
              <a:gd name="T85" fmla="*/ 429 h 1330"/>
              <a:gd name="T86" fmla="*/ 1045 w 1108"/>
              <a:gd name="T87" fmla="*/ 793 h 1330"/>
              <a:gd name="T88" fmla="*/ 994 w 1108"/>
              <a:gd name="T89" fmla="*/ 596 h 1330"/>
              <a:gd name="T90" fmla="*/ 932 w 1108"/>
              <a:gd name="T91" fmla="*/ 1329 h 1330"/>
              <a:gd name="T92" fmla="*/ 994 w 1108"/>
              <a:gd name="T93" fmla="*/ 933 h 1330"/>
              <a:gd name="T94" fmla="*/ 1107 w 1108"/>
              <a:gd name="T95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8" h="1330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2B4B1B6-CECA-5F45-AB3E-A48FD570CF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3348" y="3617528"/>
            <a:ext cx="358775" cy="442913"/>
          </a:xfrm>
          <a:custGeom>
            <a:avLst/>
            <a:gdLst>
              <a:gd name="T0" fmla="*/ 169 w 997"/>
              <a:gd name="T1" fmla="*/ 755 h 1229"/>
              <a:gd name="T2" fmla="*/ 256 w 997"/>
              <a:gd name="T3" fmla="*/ 962 h 1229"/>
              <a:gd name="T4" fmla="*/ 926 w 997"/>
              <a:gd name="T5" fmla="*/ 1116 h 1229"/>
              <a:gd name="T6" fmla="*/ 723 w 997"/>
              <a:gd name="T7" fmla="*/ 976 h 1229"/>
              <a:gd name="T8" fmla="*/ 437 w 997"/>
              <a:gd name="T9" fmla="*/ 795 h 1229"/>
              <a:gd name="T10" fmla="*/ 849 w 997"/>
              <a:gd name="T11" fmla="*/ 755 h 1229"/>
              <a:gd name="T12" fmla="*/ 406 w 997"/>
              <a:gd name="T13" fmla="*/ 695 h 1229"/>
              <a:gd name="T14" fmla="*/ 408 w 997"/>
              <a:gd name="T15" fmla="*/ 553 h 1229"/>
              <a:gd name="T16" fmla="*/ 849 w 997"/>
              <a:gd name="T17" fmla="*/ 526 h 1229"/>
              <a:gd name="T18" fmla="*/ 426 w 997"/>
              <a:gd name="T19" fmla="*/ 466 h 1229"/>
              <a:gd name="T20" fmla="*/ 480 w 997"/>
              <a:gd name="T21" fmla="*/ 351 h 1229"/>
              <a:gd name="T22" fmla="*/ 880 w 997"/>
              <a:gd name="T23" fmla="*/ 274 h 1229"/>
              <a:gd name="T24" fmla="*/ 685 w 997"/>
              <a:gd name="T25" fmla="*/ 62 h 1229"/>
              <a:gd name="T26" fmla="*/ 179 w 997"/>
              <a:gd name="T27" fmla="*/ 443 h 1229"/>
              <a:gd name="T28" fmla="*/ 62 w 997"/>
              <a:gd name="T29" fmla="*/ 466 h 1229"/>
              <a:gd name="T30" fmla="*/ 157 w 997"/>
              <a:gd name="T31" fmla="*/ 526 h 1229"/>
              <a:gd name="T32" fmla="*/ 156 w 997"/>
              <a:gd name="T33" fmla="*/ 587 h 1229"/>
              <a:gd name="T34" fmla="*/ 156 w 997"/>
              <a:gd name="T35" fmla="*/ 695 h 1229"/>
              <a:gd name="T36" fmla="*/ 62 w 997"/>
              <a:gd name="T37" fmla="*/ 755 h 1229"/>
              <a:gd name="T38" fmla="*/ 119 w 997"/>
              <a:gd name="T39" fmla="*/ 817 h 1229"/>
              <a:gd name="T40" fmla="*/ 0 w 997"/>
              <a:gd name="T41" fmla="*/ 633 h 1229"/>
              <a:gd name="T42" fmla="*/ 94 w 997"/>
              <a:gd name="T43" fmla="*/ 616 h 1229"/>
              <a:gd name="T44" fmla="*/ 0 w 997"/>
              <a:gd name="T45" fmla="*/ 588 h 1229"/>
              <a:gd name="T46" fmla="*/ 125 w 997"/>
              <a:gd name="T47" fmla="*/ 404 h 1229"/>
              <a:gd name="T48" fmla="*/ 685 w 997"/>
              <a:gd name="T49" fmla="*/ 0 h 1229"/>
              <a:gd name="T50" fmla="*/ 994 w 997"/>
              <a:gd name="T51" fmla="*/ 64 h 1229"/>
              <a:gd name="T52" fmla="*/ 891 w 997"/>
              <a:gd name="T53" fmla="*/ 344 h 1229"/>
              <a:gd name="T54" fmla="*/ 530 w 997"/>
              <a:gd name="T55" fmla="*/ 389 h 1229"/>
              <a:gd name="T56" fmla="*/ 911 w 997"/>
              <a:gd name="T57" fmla="*/ 404 h 1229"/>
              <a:gd name="T58" fmla="*/ 468 w 997"/>
              <a:gd name="T59" fmla="*/ 588 h 1229"/>
              <a:gd name="T60" fmla="*/ 468 w 997"/>
              <a:gd name="T61" fmla="*/ 633 h 1229"/>
              <a:gd name="T62" fmla="*/ 911 w 997"/>
              <a:gd name="T63" fmla="*/ 817 h 1229"/>
              <a:gd name="T64" fmla="*/ 532 w 997"/>
              <a:gd name="T65" fmla="*/ 842 h 1229"/>
              <a:gd name="T66" fmla="*/ 900 w 997"/>
              <a:gd name="T67" fmla="*/ 876 h 1229"/>
              <a:gd name="T68" fmla="*/ 996 w 997"/>
              <a:gd name="T69" fmla="*/ 1149 h 1229"/>
              <a:gd name="T70" fmla="*/ 685 w 997"/>
              <a:gd name="T71" fmla="*/ 122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97" h="1229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22">
            <a:extLst>
              <a:ext uri="{FF2B5EF4-FFF2-40B4-BE49-F238E27FC236}">
                <a16:creationId xmlns:a16="http://schemas.microsoft.com/office/drawing/2014/main" id="{E4C2A499-E8B8-3848-A740-1CB0686466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352" y="2582776"/>
            <a:ext cx="466725" cy="449263"/>
          </a:xfrm>
          <a:custGeom>
            <a:avLst/>
            <a:gdLst>
              <a:gd name="T0" fmla="*/ 510 w 1295"/>
              <a:gd name="T1" fmla="*/ 1125 h 1246"/>
              <a:gd name="T2" fmla="*/ 939 w 1295"/>
              <a:gd name="T3" fmla="*/ 1244 h 1246"/>
              <a:gd name="T4" fmla="*/ 970 w 1295"/>
              <a:gd name="T5" fmla="*/ 1235 h 1246"/>
              <a:gd name="T6" fmla="*/ 944 w 1295"/>
              <a:gd name="T7" fmla="*/ 1112 h 1246"/>
              <a:gd name="T8" fmla="*/ 1226 w 1295"/>
              <a:gd name="T9" fmla="*/ 582 h 1246"/>
              <a:gd name="T10" fmla="*/ 875 w 1295"/>
              <a:gd name="T11" fmla="*/ 1105 h 1246"/>
              <a:gd name="T12" fmla="*/ 593 w 1295"/>
              <a:gd name="T13" fmla="*/ 1096 h 1246"/>
              <a:gd name="T14" fmla="*/ 810 w 1295"/>
              <a:gd name="T15" fmla="*/ 920 h 1246"/>
              <a:gd name="T16" fmla="*/ 851 w 1295"/>
              <a:gd name="T17" fmla="*/ 938 h 1246"/>
              <a:gd name="T18" fmla="*/ 1089 w 1295"/>
              <a:gd name="T19" fmla="*/ 552 h 1246"/>
              <a:gd name="T20" fmla="*/ 1028 w 1295"/>
              <a:gd name="T21" fmla="*/ 582 h 1246"/>
              <a:gd name="T22" fmla="*/ 823 w 1295"/>
              <a:gd name="T23" fmla="*/ 771 h 1246"/>
              <a:gd name="T24" fmla="*/ 769 w 1295"/>
              <a:gd name="T25" fmla="*/ 763 h 1246"/>
              <a:gd name="T26" fmla="*/ 351 w 1295"/>
              <a:gd name="T27" fmla="*/ 177 h 1246"/>
              <a:gd name="T28" fmla="*/ 300 w 1295"/>
              <a:gd name="T29" fmla="*/ 168 h 1246"/>
              <a:gd name="T30" fmla="*/ 3 w 1295"/>
              <a:gd name="T31" fmla="*/ 502 h 1246"/>
              <a:gd name="T32" fmla="*/ 125 w 1295"/>
              <a:gd name="T33" fmla="*/ 541 h 1246"/>
              <a:gd name="T34" fmla="*/ 438 w 1295"/>
              <a:gd name="T35" fmla="*/ 1099 h 1246"/>
              <a:gd name="T36" fmla="*/ 185 w 1295"/>
              <a:gd name="T37" fmla="*/ 582 h 1246"/>
              <a:gd name="T38" fmla="*/ 164 w 1295"/>
              <a:gd name="T39" fmla="*/ 485 h 1246"/>
              <a:gd name="T40" fmla="*/ 312 w 1295"/>
              <a:gd name="T41" fmla="*/ 245 h 1246"/>
              <a:gd name="T42" fmla="*/ 359 w 1295"/>
              <a:gd name="T43" fmla="*/ 521 h 1246"/>
              <a:gd name="T44" fmla="*/ 322 w 1295"/>
              <a:gd name="T45" fmla="*/ 549 h 1246"/>
              <a:gd name="T46" fmla="*/ 563 w 1295"/>
              <a:gd name="T47" fmla="*/ 940 h 1246"/>
              <a:gd name="T48" fmla="*/ 383 w 1295"/>
              <a:gd name="T49" fmla="*/ 589 h 1246"/>
              <a:gd name="T50" fmla="*/ 509 w 1295"/>
              <a:gd name="T51" fmla="*/ 595 h 1246"/>
              <a:gd name="T52" fmla="*/ 351 w 1295"/>
              <a:gd name="T53" fmla="*/ 177 h 1246"/>
              <a:gd name="T54" fmla="*/ 1151 w 1295"/>
              <a:gd name="T55" fmla="*/ 51 h 1246"/>
              <a:gd name="T56" fmla="*/ 1065 w 1295"/>
              <a:gd name="T57" fmla="*/ 126 h 1246"/>
              <a:gd name="T58" fmla="*/ 382 w 1295"/>
              <a:gd name="T59" fmla="*/ 98 h 1246"/>
              <a:gd name="T60" fmla="*/ 705 w 1295"/>
              <a:gd name="T61" fmla="*/ 62 h 1246"/>
              <a:gd name="T62" fmla="*/ 1071 w 1295"/>
              <a:gd name="T63" fmla="*/ 200 h 1246"/>
              <a:gd name="T64" fmla="*/ 1131 w 1295"/>
              <a:gd name="T65" fmla="*/ 145 h 1246"/>
              <a:gd name="T66" fmla="*/ 907 w 1295"/>
              <a:gd name="T67" fmla="*/ 407 h 1246"/>
              <a:gd name="T68" fmla="*/ 962 w 1295"/>
              <a:gd name="T69" fmla="*/ 296 h 1246"/>
              <a:gd name="T70" fmla="*/ 458 w 1295"/>
              <a:gd name="T71" fmla="*/ 288 h 1246"/>
              <a:gd name="T72" fmla="*/ 705 w 1295"/>
              <a:gd name="T73" fmla="*/ 260 h 1246"/>
              <a:gd name="T74" fmla="*/ 822 w 1295"/>
              <a:gd name="T75" fmla="*/ 410 h 1246"/>
              <a:gd name="T76" fmla="*/ 842 w 1295"/>
              <a:gd name="T77" fmla="*/ 461 h 1246"/>
              <a:gd name="T78" fmla="*/ 1262 w 1295"/>
              <a:gd name="T79" fmla="*/ 514 h 1246"/>
              <a:gd name="T80" fmla="*/ 1292 w 1295"/>
              <a:gd name="T81" fmla="*/ 47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" h="1246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9">
            <a:extLst>
              <a:ext uri="{FF2B5EF4-FFF2-40B4-BE49-F238E27FC236}">
                <a16:creationId xmlns:a16="http://schemas.microsoft.com/office/drawing/2014/main" id="{62FDCCE8-98D7-DD4E-82D9-62FDA73CA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525" y="4613522"/>
            <a:ext cx="469900" cy="447675"/>
          </a:xfrm>
          <a:custGeom>
            <a:avLst/>
            <a:gdLst>
              <a:gd name="T0" fmla="*/ 652 w 1304"/>
              <a:gd name="T1" fmla="*/ 852 h 1244"/>
              <a:gd name="T2" fmla="*/ 733 w 1304"/>
              <a:gd name="T3" fmla="*/ 982 h 1244"/>
              <a:gd name="T4" fmla="*/ 570 w 1304"/>
              <a:gd name="T5" fmla="*/ 982 h 1244"/>
              <a:gd name="T6" fmla="*/ 451 w 1304"/>
              <a:gd name="T7" fmla="*/ 1243 h 1244"/>
              <a:gd name="T8" fmla="*/ 513 w 1304"/>
              <a:gd name="T9" fmla="*/ 1174 h 1244"/>
              <a:gd name="T10" fmla="*/ 790 w 1304"/>
              <a:gd name="T11" fmla="*/ 1174 h 1244"/>
              <a:gd name="T12" fmla="*/ 852 w 1304"/>
              <a:gd name="T13" fmla="*/ 1243 h 1244"/>
              <a:gd name="T14" fmla="*/ 754 w 1304"/>
              <a:gd name="T15" fmla="*/ 1067 h 1244"/>
              <a:gd name="T16" fmla="*/ 796 w 1304"/>
              <a:gd name="T17" fmla="*/ 911 h 1244"/>
              <a:gd name="T18" fmla="*/ 508 w 1304"/>
              <a:gd name="T19" fmla="*/ 911 h 1244"/>
              <a:gd name="T20" fmla="*/ 549 w 1304"/>
              <a:gd name="T21" fmla="*/ 1067 h 1244"/>
              <a:gd name="T22" fmla="*/ 451 w 1304"/>
              <a:gd name="T23" fmla="*/ 1243 h 1244"/>
              <a:gd name="T24" fmla="*/ 282 w 1304"/>
              <a:gd name="T25" fmla="*/ 982 h 1244"/>
              <a:gd name="T26" fmla="*/ 118 w 1304"/>
              <a:gd name="T27" fmla="*/ 982 h 1244"/>
              <a:gd name="T28" fmla="*/ 200 w 1304"/>
              <a:gd name="T29" fmla="*/ 852 h 1244"/>
              <a:gd name="T30" fmla="*/ 56 w 1304"/>
              <a:gd name="T31" fmla="*/ 911 h 1244"/>
              <a:gd name="T32" fmla="*/ 98 w 1304"/>
              <a:gd name="T33" fmla="*/ 1068 h 1244"/>
              <a:gd name="T34" fmla="*/ 0 w 1304"/>
              <a:gd name="T35" fmla="*/ 1243 h 1244"/>
              <a:gd name="T36" fmla="*/ 62 w 1304"/>
              <a:gd name="T37" fmla="*/ 1174 h 1244"/>
              <a:gd name="T38" fmla="*/ 338 w 1304"/>
              <a:gd name="T39" fmla="*/ 1174 h 1244"/>
              <a:gd name="T40" fmla="*/ 400 w 1304"/>
              <a:gd name="T41" fmla="*/ 1243 h 1244"/>
              <a:gd name="T42" fmla="*/ 302 w 1304"/>
              <a:gd name="T43" fmla="*/ 1067 h 1244"/>
              <a:gd name="T44" fmla="*/ 344 w 1304"/>
              <a:gd name="T45" fmla="*/ 911 h 1244"/>
              <a:gd name="T46" fmla="*/ 56 w 1304"/>
              <a:gd name="T47" fmla="*/ 911 h 1244"/>
              <a:gd name="T48" fmla="*/ 652 w 1304"/>
              <a:gd name="T49" fmla="*/ 254 h 1244"/>
              <a:gd name="T50" fmla="*/ 570 w 1304"/>
              <a:gd name="T51" fmla="*/ 132 h 1244"/>
              <a:gd name="T52" fmla="*/ 733 w 1304"/>
              <a:gd name="T53" fmla="*/ 132 h 1244"/>
              <a:gd name="T54" fmla="*/ 790 w 1304"/>
              <a:gd name="T55" fmla="*/ 454 h 1244"/>
              <a:gd name="T56" fmla="*/ 852 w 1304"/>
              <a:gd name="T57" fmla="*/ 385 h 1244"/>
              <a:gd name="T58" fmla="*/ 796 w 1304"/>
              <a:gd name="T59" fmla="*/ 183 h 1244"/>
              <a:gd name="T60" fmla="*/ 652 w 1304"/>
              <a:gd name="T61" fmla="*/ 0 h 1244"/>
              <a:gd name="T62" fmla="*/ 508 w 1304"/>
              <a:gd name="T63" fmla="*/ 183 h 1244"/>
              <a:gd name="T64" fmla="*/ 451 w 1304"/>
              <a:gd name="T65" fmla="*/ 385 h 1244"/>
              <a:gd name="T66" fmla="*/ 513 w 1304"/>
              <a:gd name="T67" fmla="*/ 454 h 1244"/>
              <a:gd name="T68" fmla="*/ 652 w 1304"/>
              <a:gd name="T69" fmla="*/ 316 h 1244"/>
              <a:gd name="T70" fmla="*/ 790 w 1304"/>
              <a:gd name="T71" fmla="*/ 454 h 1244"/>
              <a:gd name="T72" fmla="*/ 1134 w 1304"/>
              <a:gd name="T73" fmla="*/ 736 h 1244"/>
              <a:gd name="T74" fmla="*/ 683 w 1304"/>
              <a:gd name="T75" fmla="*/ 564 h 1244"/>
              <a:gd name="T76" fmla="*/ 621 w 1304"/>
              <a:gd name="T77" fmla="*/ 454 h 1244"/>
              <a:gd name="T78" fmla="*/ 169 w 1304"/>
              <a:gd name="T79" fmla="*/ 564 h 1244"/>
              <a:gd name="T80" fmla="*/ 231 w 1304"/>
              <a:gd name="T81" fmla="*/ 736 h 1244"/>
              <a:gd name="T82" fmla="*/ 621 w 1304"/>
              <a:gd name="T83" fmla="*/ 626 h 1244"/>
              <a:gd name="T84" fmla="*/ 683 w 1304"/>
              <a:gd name="T85" fmla="*/ 736 h 1244"/>
              <a:gd name="T86" fmla="*/ 1072 w 1304"/>
              <a:gd name="T87" fmla="*/ 626 h 1244"/>
              <a:gd name="T88" fmla="*/ 1185 w 1304"/>
              <a:gd name="T89" fmla="*/ 982 h 1244"/>
              <a:gd name="T90" fmla="*/ 1021 w 1304"/>
              <a:gd name="T91" fmla="*/ 982 h 1244"/>
              <a:gd name="T92" fmla="*/ 1103 w 1304"/>
              <a:gd name="T93" fmla="*/ 852 h 1244"/>
              <a:gd name="T94" fmla="*/ 1185 w 1304"/>
              <a:gd name="T95" fmla="*/ 982 h 1244"/>
              <a:gd name="T96" fmla="*/ 1205 w 1304"/>
              <a:gd name="T97" fmla="*/ 1067 h 1244"/>
              <a:gd name="T98" fmla="*/ 1247 w 1304"/>
              <a:gd name="T99" fmla="*/ 911 h 1244"/>
              <a:gd name="T100" fmla="*/ 959 w 1304"/>
              <a:gd name="T101" fmla="*/ 911 h 1244"/>
              <a:gd name="T102" fmla="*/ 1001 w 1304"/>
              <a:gd name="T103" fmla="*/ 1067 h 1244"/>
              <a:gd name="T104" fmla="*/ 903 w 1304"/>
              <a:gd name="T105" fmla="*/ 1243 h 1244"/>
              <a:gd name="T106" fmla="*/ 965 w 1304"/>
              <a:gd name="T107" fmla="*/ 1174 h 1244"/>
              <a:gd name="T108" fmla="*/ 1241 w 1304"/>
              <a:gd name="T109" fmla="*/ 1174 h 1244"/>
              <a:gd name="T110" fmla="*/ 1303 w 1304"/>
              <a:gd name="T111" fmla="*/ 1243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4" h="124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20">
            <a:extLst>
              <a:ext uri="{FF2B5EF4-FFF2-40B4-BE49-F238E27FC236}">
                <a16:creationId xmlns:a16="http://schemas.microsoft.com/office/drawing/2014/main" id="{6CFF5F02-7578-464E-9642-C270CE824C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997" y="5580699"/>
            <a:ext cx="469900" cy="469900"/>
          </a:xfrm>
          <a:custGeom>
            <a:avLst/>
            <a:gdLst>
              <a:gd name="T0" fmla="*/ 1275 w 1305"/>
              <a:gd name="T1" fmla="*/ 773 h 1304"/>
              <a:gd name="T2" fmla="*/ 948 w 1305"/>
              <a:gd name="T3" fmla="*/ 1132 h 1304"/>
              <a:gd name="T4" fmla="*/ 485 w 1305"/>
              <a:gd name="T5" fmla="*/ 1119 h 1304"/>
              <a:gd name="T6" fmla="*/ 819 w 1305"/>
              <a:gd name="T7" fmla="*/ 1118 h 1304"/>
              <a:gd name="T8" fmla="*/ 652 w 1305"/>
              <a:gd name="T9" fmla="*/ 1241 h 1304"/>
              <a:gd name="T10" fmla="*/ 485 w 1305"/>
              <a:gd name="T11" fmla="*/ 1119 h 1304"/>
              <a:gd name="T12" fmla="*/ 652 w 1305"/>
              <a:gd name="T13" fmla="*/ 987 h 1304"/>
              <a:gd name="T14" fmla="*/ 570 w 1305"/>
              <a:gd name="T15" fmla="*/ 838 h 1304"/>
              <a:gd name="T16" fmla="*/ 734 w 1305"/>
              <a:gd name="T17" fmla="*/ 838 h 1304"/>
              <a:gd name="T18" fmla="*/ 423 w 1305"/>
              <a:gd name="T19" fmla="*/ 1230 h 1304"/>
              <a:gd name="T20" fmla="*/ 652 w 1305"/>
              <a:gd name="T21" fmla="*/ 1303 h 1304"/>
              <a:gd name="T22" fmla="*/ 881 w 1305"/>
              <a:gd name="T23" fmla="*/ 1230 h 1304"/>
              <a:gd name="T24" fmla="*/ 756 w 1305"/>
              <a:gd name="T25" fmla="*/ 1007 h 1304"/>
              <a:gd name="T26" fmla="*/ 796 w 1305"/>
              <a:gd name="T27" fmla="*/ 838 h 1304"/>
              <a:gd name="T28" fmla="*/ 508 w 1305"/>
              <a:gd name="T29" fmla="*/ 838 h 1304"/>
              <a:gd name="T30" fmla="*/ 548 w 1305"/>
              <a:gd name="T31" fmla="*/ 1007 h 1304"/>
              <a:gd name="T32" fmla="*/ 423 w 1305"/>
              <a:gd name="T33" fmla="*/ 1230 h 1304"/>
              <a:gd name="T34" fmla="*/ 327 w 1305"/>
              <a:gd name="T35" fmla="*/ 1186 h 1304"/>
              <a:gd name="T36" fmla="*/ 90 w 1305"/>
              <a:gd name="T37" fmla="*/ 764 h 1304"/>
              <a:gd name="T38" fmla="*/ 395 w 1305"/>
              <a:gd name="T39" fmla="*/ 607 h 1304"/>
              <a:gd name="T40" fmla="*/ 62 w 1305"/>
              <a:gd name="T41" fmla="*/ 607 h 1304"/>
              <a:gd name="T42" fmla="*/ 229 w 1305"/>
              <a:gd name="T43" fmla="*/ 457 h 1304"/>
              <a:gd name="T44" fmla="*/ 395 w 1305"/>
              <a:gd name="T45" fmla="*/ 607 h 1304"/>
              <a:gd name="T46" fmla="*/ 229 w 1305"/>
              <a:gd name="T47" fmla="*/ 395 h 1304"/>
              <a:gd name="T48" fmla="*/ 147 w 1305"/>
              <a:gd name="T49" fmla="*/ 246 h 1304"/>
              <a:gd name="T50" fmla="*/ 311 w 1305"/>
              <a:gd name="T51" fmla="*/ 246 h 1304"/>
              <a:gd name="T52" fmla="*/ 373 w 1305"/>
              <a:gd name="T53" fmla="*/ 246 h 1304"/>
              <a:gd name="T54" fmla="*/ 85 w 1305"/>
              <a:gd name="T55" fmla="*/ 246 h 1304"/>
              <a:gd name="T56" fmla="*/ 125 w 1305"/>
              <a:gd name="T57" fmla="*/ 415 h 1304"/>
              <a:gd name="T58" fmla="*/ 0 w 1305"/>
              <a:gd name="T59" fmla="*/ 640 h 1304"/>
              <a:gd name="T60" fmla="*/ 229 w 1305"/>
              <a:gd name="T61" fmla="*/ 711 h 1304"/>
              <a:gd name="T62" fmla="*/ 457 w 1305"/>
              <a:gd name="T63" fmla="*/ 640 h 1304"/>
              <a:gd name="T64" fmla="*/ 332 w 1305"/>
              <a:gd name="T65" fmla="*/ 415 h 1304"/>
              <a:gd name="T66" fmla="*/ 373 w 1305"/>
              <a:gd name="T67" fmla="*/ 246 h 1304"/>
              <a:gd name="T68" fmla="*/ 652 w 1305"/>
              <a:gd name="T69" fmla="*/ 0 h 1304"/>
              <a:gd name="T70" fmla="*/ 401 w 1305"/>
              <a:gd name="T71" fmla="*/ 124 h 1304"/>
              <a:gd name="T72" fmla="*/ 903 w 1305"/>
              <a:gd name="T73" fmla="*/ 124 h 1304"/>
              <a:gd name="T74" fmla="*/ 1242 w 1305"/>
              <a:gd name="T75" fmla="*/ 607 h 1304"/>
              <a:gd name="T76" fmla="*/ 909 w 1305"/>
              <a:gd name="T77" fmla="*/ 607 h 1304"/>
              <a:gd name="T78" fmla="*/ 1075 w 1305"/>
              <a:gd name="T79" fmla="*/ 457 h 1304"/>
              <a:gd name="T80" fmla="*/ 1242 w 1305"/>
              <a:gd name="T81" fmla="*/ 607 h 1304"/>
              <a:gd name="T82" fmla="*/ 1075 w 1305"/>
              <a:gd name="T83" fmla="*/ 395 h 1304"/>
              <a:gd name="T84" fmla="*/ 994 w 1305"/>
              <a:gd name="T85" fmla="*/ 246 h 1304"/>
              <a:gd name="T86" fmla="*/ 1157 w 1305"/>
              <a:gd name="T87" fmla="*/ 246 h 1304"/>
              <a:gd name="T88" fmla="*/ 1304 w 1305"/>
              <a:gd name="T89" fmla="*/ 640 h 1304"/>
              <a:gd name="T90" fmla="*/ 1179 w 1305"/>
              <a:gd name="T91" fmla="*/ 415 h 1304"/>
              <a:gd name="T92" fmla="*/ 1219 w 1305"/>
              <a:gd name="T93" fmla="*/ 246 h 1304"/>
              <a:gd name="T94" fmla="*/ 931 w 1305"/>
              <a:gd name="T95" fmla="*/ 246 h 1304"/>
              <a:gd name="T96" fmla="*/ 972 w 1305"/>
              <a:gd name="T97" fmla="*/ 415 h 1304"/>
              <a:gd name="T98" fmla="*/ 847 w 1305"/>
              <a:gd name="T99" fmla="*/ 640 h 1304"/>
              <a:gd name="T100" fmla="*/ 1075 w 1305"/>
              <a:gd name="T101" fmla="*/ 711 h 1304"/>
              <a:gd name="T102" fmla="*/ 1304 w 1305"/>
              <a:gd name="T103" fmla="*/ 640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5" h="1304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3">
            <a:extLst>
              <a:ext uri="{FF2B5EF4-FFF2-40B4-BE49-F238E27FC236}">
                <a16:creationId xmlns:a16="http://schemas.microsoft.com/office/drawing/2014/main" id="{33CF9549-065A-8942-A680-0A7C7E797B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4951" y="4602409"/>
            <a:ext cx="449262" cy="469900"/>
          </a:xfrm>
          <a:custGeom>
            <a:avLst/>
            <a:gdLst>
              <a:gd name="T0" fmla="*/ 712 w 1247"/>
              <a:gd name="T1" fmla="*/ 1038 h 1304"/>
              <a:gd name="T2" fmla="*/ 817 w 1247"/>
              <a:gd name="T3" fmla="*/ 1049 h 1304"/>
              <a:gd name="T4" fmla="*/ 848 w 1247"/>
              <a:gd name="T5" fmla="*/ 1303 h 1304"/>
              <a:gd name="T6" fmla="*/ 880 w 1247"/>
              <a:gd name="T7" fmla="*/ 1049 h 1304"/>
              <a:gd name="T8" fmla="*/ 987 w 1247"/>
              <a:gd name="T9" fmla="*/ 1272 h 1304"/>
              <a:gd name="T10" fmla="*/ 1049 w 1247"/>
              <a:gd name="T11" fmla="*/ 1272 h 1304"/>
              <a:gd name="T12" fmla="*/ 1131 w 1247"/>
              <a:gd name="T13" fmla="*/ 1049 h 1304"/>
              <a:gd name="T14" fmla="*/ 1161 w 1247"/>
              <a:gd name="T15" fmla="*/ 1013 h 1304"/>
              <a:gd name="T16" fmla="*/ 1041 w 1247"/>
              <a:gd name="T17" fmla="*/ 452 h 1304"/>
              <a:gd name="T18" fmla="*/ 1094 w 1247"/>
              <a:gd name="T19" fmla="*/ 987 h 1304"/>
              <a:gd name="T20" fmla="*/ 851 w 1247"/>
              <a:gd name="T21" fmla="*/ 487 h 1304"/>
              <a:gd name="T22" fmla="*/ 790 w 1247"/>
              <a:gd name="T23" fmla="*/ 478 h 1304"/>
              <a:gd name="T24" fmla="*/ 394 w 1247"/>
              <a:gd name="T25" fmla="*/ 1272 h 1304"/>
              <a:gd name="T26" fmla="*/ 456 w 1247"/>
              <a:gd name="T27" fmla="*/ 1272 h 1304"/>
              <a:gd name="T28" fmla="*/ 425 w 1247"/>
              <a:gd name="T29" fmla="*/ 508 h 1304"/>
              <a:gd name="T30" fmla="*/ 394 w 1247"/>
              <a:gd name="T31" fmla="*/ 1272 h 1304"/>
              <a:gd name="T32" fmla="*/ 285 w 1247"/>
              <a:gd name="T33" fmla="*/ 1303 h 1304"/>
              <a:gd name="T34" fmla="*/ 316 w 1247"/>
              <a:gd name="T35" fmla="*/ 849 h 1304"/>
              <a:gd name="T36" fmla="*/ 254 w 1247"/>
              <a:gd name="T37" fmla="*/ 849 h 1304"/>
              <a:gd name="T38" fmla="*/ 113 w 1247"/>
              <a:gd name="T39" fmla="*/ 1272 h 1304"/>
              <a:gd name="T40" fmla="*/ 175 w 1247"/>
              <a:gd name="T41" fmla="*/ 1272 h 1304"/>
              <a:gd name="T42" fmla="*/ 144 w 1247"/>
              <a:gd name="T43" fmla="*/ 508 h 1304"/>
              <a:gd name="T44" fmla="*/ 113 w 1247"/>
              <a:gd name="T45" fmla="*/ 1272 h 1304"/>
              <a:gd name="T46" fmla="*/ 285 w 1247"/>
              <a:gd name="T47" fmla="*/ 257 h 1304"/>
              <a:gd name="T48" fmla="*/ 203 w 1247"/>
              <a:gd name="T49" fmla="*/ 143 h 1304"/>
              <a:gd name="T50" fmla="*/ 367 w 1247"/>
              <a:gd name="T51" fmla="*/ 145 h 1304"/>
              <a:gd name="T52" fmla="*/ 285 w 1247"/>
              <a:gd name="T53" fmla="*/ 0 h 1304"/>
              <a:gd name="T54" fmla="*/ 284 w 1247"/>
              <a:gd name="T55" fmla="*/ 288 h 1304"/>
              <a:gd name="T56" fmla="*/ 428 w 1247"/>
              <a:gd name="T57" fmla="*/ 145 h 1304"/>
              <a:gd name="T58" fmla="*/ 569 w 1247"/>
              <a:gd name="T59" fmla="*/ 511 h 1304"/>
              <a:gd name="T60" fmla="*/ 172 w 1247"/>
              <a:gd name="T61" fmla="*/ 310 h 1304"/>
              <a:gd name="T62" fmla="*/ 0 w 1247"/>
              <a:gd name="T63" fmla="*/ 821 h 1304"/>
              <a:gd name="T64" fmla="*/ 62 w 1247"/>
              <a:gd name="T65" fmla="*/ 821 h 1304"/>
              <a:gd name="T66" fmla="*/ 172 w 1247"/>
              <a:gd name="T67" fmla="*/ 373 h 1304"/>
              <a:gd name="T68" fmla="*/ 507 w 1247"/>
              <a:gd name="T69" fmla="*/ 511 h 1304"/>
              <a:gd name="T70" fmla="*/ 538 w 1247"/>
              <a:gd name="T71" fmla="*/ 852 h 1304"/>
              <a:gd name="T72" fmla="*/ 569 w 1247"/>
              <a:gd name="T73" fmla="*/ 511 h 1304"/>
              <a:gd name="T74" fmla="*/ 933 w 1247"/>
              <a:gd name="T75" fmla="*/ 257 h 1304"/>
              <a:gd name="T76" fmla="*/ 851 w 1247"/>
              <a:gd name="T77" fmla="*/ 143 h 1304"/>
              <a:gd name="T78" fmla="*/ 991 w 1247"/>
              <a:gd name="T79" fmla="*/ 87 h 1304"/>
              <a:gd name="T80" fmla="*/ 933 w 1247"/>
              <a:gd name="T81" fmla="*/ 226 h 1304"/>
              <a:gd name="T82" fmla="*/ 933 w 1247"/>
              <a:gd name="T83" fmla="*/ 0 h 1304"/>
              <a:gd name="T84" fmla="*/ 932 w 1247"/>
              <a:gd name="T85" fmla="*/ 288 h 1304"/>
              <a:gd name="T86" fmla="*/ 1077 w 1247"/>
              <a:gd name="T87" fmla="*/ 145 h 1304"/>
              <a:gd name="T88" fmla="*/ 1246 w 1247"/>
              <a:gd name="T89" fmla="*/ 787 h 1304"/>
              <a:gd name="T90" fmla="*/ 1018 w 1247"/>
              <a:gd name="T91" fmla="*/ 310 h 1304"/>
              <a:gd name="T92" fmla="*/ 677 w 1247"/>
              <a:gd name="T93" fmla="*/ 477 h 1304"/>
              <a:gd name="T94" fmla="*/ 681 w 1247"/>
              <a:gd name="T95" fmla="*/ 799 h 1304"/>
              <a:gd name="T96" fmla="*/ 848 w 1247"/>
              <a:gd name="T97" fmla="*/ 373 h 1304"/>
              <a:gd name="T98" fmla="*/ 1128 w 1247"/>
              <a:gd name="T99" fmla="*/ 488 h 1304"/>
              <a:gd name="T100" fmla="*/ 1246 w 1247"/>
              <a:gd name="T101" fmla="*/ 787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7" h="1304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24">
            <a:extLst>
              <a:ext uri="{FF2B5EF4-FFF2-40B4-BE49-F238E27FC236}">
                <a16:creationId xmlns:a16="http://schemas.microsoft.com/office/drawing/2014/main" id="{0A05FCB2-16BD-2745-B9A1-1BBA2A16A8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88263" y="4597647"/>
            <a:ext cx="481013" cy="479425"/>
          </a:xfrm>
          <a:custGeom>
            <a:avLst/>
            <a:gdLst>
              <a:gd name="T0" fmla="*/ 25 w 1335"/>
              <a:gd name="T1" fmla="*/ 1273 h 1332"/>
              <a:gd name="T2" fmla="*/ 65 w 1335"/>
              <a:gd name="T3" fmla="*/ 1253 h 1332"/>
              <a:gd name="T4" fmla="*/ 224 w 1335"/>
              <a:gd name="T5" fmla="*/ 836 h 1332"/>
              <a:gd name="T6" fmla="*/ 119 w 1335"/>
              <a:gd name="T7" fmla="*/ 1232 h 1332"/>
              <a:gd name="T8" fmla="*/ 148 w 1335"/>
              <a:gd name="T9" fmla="*/ 1275 h 1332"/>
              <a:gd name="T10" fmla="*/ 325 w 1335"/>
              <a:gd name="T11" fmla="*/ 875 h 1332"/>
              <a:gd name="T12" fmla="*/ 452 w 1335"/>
              <a:gd name="T13" fmla="*/ 1079 h 1332"/>
              <a:gd name="T14" fmla="*/ 488 w 1335"/>
              <a:gd name="T15" fmla="*/ 1105 h 1332"/>
              <a:gd name="T16" fmla="*/ 486 w 1335"/>
              <a:gd name="T17" fmla="*/ 887 h 1332"/>
              <a:gd name="T18" fmla="*/ 320 w 1335"/>
              <a:gd name="T19" fmla="*/ 806 h 1332"/>
              <a:gd name="T20" fmla="*/ 317 w 1335"/>
              <a:gd name="T21" fmla="*/ 805 h 1332"/>
              <a:gd name="T22" fmla="*/ 223 w 1335"/>
              <a:gd name="T23" fmla="*/ 757 h 1332"/>
              <a:gd name="T24" fmla="*/ 205 w 1335"/>
              <a:gd name="T25" fmla="*/ 691 h 1332"/>
              <a:gd name="T26" fmla="*/ 174 w 1335"/>
              <a:gd name="T27" fmla="*/ 395 h 1332"/>
              <a:gd name="T28" fmla="*/ 143 w 1335"/>
              <a:gd name="T29" fmla="*/ 691 h 1332"/>
              <a:gd name="T30" fmla="*/ 6 w 1335"/>
              <a:gd name="T31" fmla="*/ 1233 h 1332"/>
              <a:gd name="T32" fmla="*/ 264 w 1335"/>
              <a:gd name="T33" fmla="*/ 144 h 1332"/>
              <a:gd name="T34" fmla="*/ 428 w 1335"/>
              <a:gd name="T35" fmla="*/ 144 h 1332"/>
              <a:gd name="T36" fmla="*/ 346 w 1335"/>
              <a:gd name="T37" fmla="*/ 0 h 1332"/>
              <a:gd name="T38" fmla="*/ 346 w 1335"/>
              <a:gd name="T39" fmla="*/ 288 h 1332"/>
              <a:gd name="T40" fmla="*/ 346 w 1335"/>
              <a:gd name="T41" fmla="*/ 0 h 1332"/>
              <a:gd name="T42" fmla="*/ 584 w 1335"/>
              <a:gd name="T43" fmla="*/ 794 h 1332"/>
              <a:gd name="T44" fmla="*/ 403 w 1335"/>
              <a:gd name="T45" fmla="*/ 591 h 1332"/>
              <a:gd name="T46" fmla="*/ 541 w 1335"/>
              <a:gd name="T47" fmla="*/ 663 h 1332"/>
              <a:gd name="T48" fmla="*/ 556 w 1335"/>
              <a:gd name="T49" fmla="*/ 605 h 1332"/>
              <a:gd name="T50" fmla="*/ 403 w 1335"/>
              <a:gd name="T51" fmla="*/ 426 h 1332"/>
              <a:gd name="T52" fmla="*/ 302 w 1335"/>
              <a:gd name="T53" fmla="*/ 314 h 1332"/>
              <a:gd name="T54" fmla="*/ 43 w 1335"/>
              <a:gd name="T55" fmla="*/ 374 h 1332"/>
              <a:gd name="T56" fmla="*/ 2 w 1335"/>
              <a:gd name="T57" fmla="*/ 652 h 1332"/>
              <a:gd name="T58" fmla="*/ 64 w 1335"/>
              <a:gd name="T59" fmla="*/ 652 h 1332"/>
              <a:gd name="T60" fmla="*/ 83 w 1335"/>
              <a:gd name="T61" fmla="*/ 422 h 1332"/>
              <a:gd name="T62" fmla="*/ 274 w 1335"/>
              <a:gd name="T63" fmla="*/ 369 h 1332"/>
              <a:gd name="T64" fmla="*/ 341 w 1335"/>
              <a:gd name="T65" fmla="*/ 426 h 1332"/>
              <a:gd name="T66" fmla="*/ 356 w 1335"/>
              <a:gd name="T67" fmla="*/ 735 h 1332"/>
              <a:gd name="T68" fmla="*/ 567 w 1335"/>
              <a:gd name="T69" fmla="*/ 1078 h 1332"/>
              <a:gd name="T70" fmla="*/ 601 w 1335"/>
              <a:gd name="T71" fmla="*/ 1105 h 1332"/>
              <a:gd name="T72" fmla="*/ 599 w 1335"/>
              <a:gd name="T73" fmla="*/ 818 h 1332"/>
              <a:gd name="T74" fmla="*/ 1021 w 1335"/>
              <a:gd name="T75" fmla="*/ 564 h 1332"/>
              <a:gd name="T76" fmla="*/ 990 w 1335"/>
              <a:gd name="T77" fmla="*/ 847 h 1332"/>
              <a:gd name="T78" fmla="*/ 707 w 1335"/>
              <a:gd name="T79" fmla="*/ 878 h 1332"/>
              <a:gd name="T80" fmla="*/ 428 w 1335"/>
              <a:gd name="T81" fmla="*/ 1128 h 1332"/>
              <a:gd name="T82" fmla="*/ 397 w 1335"/>
              <a:gd name="T83" fmla="*/ 1300 h 1332"/>
              <a:gd name="T84" fmla="*/ 459 w 1335"/>
              <a:gd name="T85" fmla="*/ 1300 h 1332"/>
              <a:gd name="T86" fmla="*/ 738 w 1335"/>
              <a:gd name="T87" fmla="*/ 1190 h 1332"/>
              <a:gd name="T88" fmla="*/ 770 w 1335"/>
              <a:gd name="T89" fmla="*/ 909 h 1332"/>
              <a:gd name="T90" fmla="*/ 1052 w 1335"/>
              <a:gd name="T91" fmla="*/ 878 h 1332"/>
              <a:gd name="T92" fmla="*/ 1303 w 1335"/>
              <a:gd name="T93" fmla="*/ 626 h 1332"/>
              <a:gd name="T94" fmla="*/ 1303 w 1335"/>
              <a:gd name="T95" fmla="*/ 564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5" h="1332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9">
            <a:extLst>
              <a:ext uri="{FF2B5EF4-FFF2-40B4-BE49-F238E27FC236}">
                <a16:creationId xmlns:a16="http://schemas.microsoft.com/office/drawing/2014/main" id="{ADFBED1E-879D-9C4F-BFDB-F4D21F1286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7495" y="5591018"/>
            <a:ext cx="449262" cy="449262"/>
          </a:xfrm>
          <a:custGeom>
            <a:avLst/>
            <a:gdLst>
              <a:gd name="T0" fmla="*/ 580 w 1248"/>
              <a:gd name="T1" fmla="*/ 626 h 1248"/>
              <a:gd name="T2" fmla="*/ 818 w 1248"/>
              <a:gd name="T3" fmla="*/ 749 h 1248"/>
              <a:gd name="T4" fmla="*/ 723 w 1248"/>
              <a:gd name="T5" fmla="*/ 1044 h 1248"/>
              <a:gd name="T6" fmla="*/ 683 w 1248"/>
              <a:gd name="T7" fmla="*/ 849 h 1248"/>
              <a:gd name="T8" fmla="*/ 617 w 1248"/>
              <a:gd name="T9" fmla="*/ 771 h 1248"/>
              <a:gd name="T10" fmla="*/ 513 w 1248"/>
              <a:gd name="T11" fmla="*/ 761 h 1248"/>
              <a:gd name="T12" fmla="*/ 460 w 1248"/>
              <a:gd name="T13" fmla="*/ 658 h 1248"/>
              <a:gd name="T14" fmla="*/ 451 w 1248"/>
              <a:gd name="T15" fmla="*/ 792 h 1248"/>
              <a:gd name="T16" fmla="*/ 582 w 1248"/>
              <a:gd name="T17" fmla="*/ 823 h 1248"/>
              <a:gd name="T18" fmla="*/ 621 w 1248"/>
              <a:gd name="T19" fmla="*/ 1075 h 1248"/>
              <a:gd name="T20" fmla="*/ 736 w 1248"/>
              <a:gd name="T21" fmla="*/ 1106 h 1248"/>
              <a:gd name="T22" fmla="*/ 871 w 1248"/>
              <a:gd name="T23" fmla="*/ 984 h 1248"/>
              <a:gd name="T24" fmla="*/ 880 w 1248"/>
              <a:gd name="T25" fmla="*/ 736 h 1248"/>
              <a:gd name="T26" fmla="*/ 730 w 1248"/>
              <a:gd name="T27" fmla="*/ 573 h 1248"/>
              <a:gd name="T28" fmla="*/ 567 w 1248"/>
              <a:gd name="T29" fmla="*/ 564 h 1248"/>
              <a:gd name="T30" fmla="*/ 460 w 1248"/>
              <a:gd name="T31" fmla="*/ 658 h 1248"/>
              <a:gd name="T32" fmla="*/ 1044 w 1248"/>
              <a:gd name="T33" fmla="*/ 550 h 1248"/>
              <a:gd name="T34" fmla="*/ 962 w 1248"/>
              <a:gd name="T35" fmla="*/ 536 h 1248"/>
              <a:gd name="T36" fmla="*/ 921 w 1248"/>
              <a:gd name="T37" fmla="*/ 564 h 1248"/>
              <a:gd name="T38" fmla="*/ 730 w 1248"/>
              <a:gd name="T39" fmla="*/ 432 h 1248"/>
              <a:gd name="T40" fmla="*/ 541 w 1248"/>
              <a:gd name="T41" fmla="*/ 423 h 1248"/>
              <a:gd name="T42" fmla="*/ 623 w 1248"/>
              <a:gd name="T43" fmla="*/ 316 h 1248"/>
              <a:gd name="T44" fmla="*/ 702 w 1248"/>
              <a:gd name="T45" fmla="*/ 306 h 1248"/>
              <a:gd name="T46" fmla="*/ 877 w 1248"/>
              <a:gd name="T47" fmla="*/ 259 h 1248"/>
              <a:gd name="T48" fmla="*/ 967 w 1248"/>
              <a:gd name="T49" fmla="*/ 180 h 1248"/>
              <a:gd name="T50" fmla="*/ 1091 w 1248"/>
              <a:gd name="T51" fmla="*/ 620 h 1248"/>
              <a:gd name="T52" fmla="*/ 736 w 1248"/>
              <a:gd name="T53" fmla="*/ 197 h 1248"/>
              <a:gd name="T54" fmla="*/ 667 w 1248"/>
              <a:gd name="T55" fmla="*/ 253 h 1248"/>
              <a:gd name="T56" fmla="*/ 479 w 1248"/>
              <a:gd name="T57" fmla="*/ 397 h 1248"/>
              <a:gd name="T58" fmla="*/ 510 w 1248"/>
              <a:gd name="T59" fmla="*/ 485 h 1248"/>
              <a:gd name="T60" fmla="*/ 827 w 1248"/>
              <a:gd name="T61" fmla="*/ 617 h 1248"/>
              <a:gd name="T62" fmla="*/ 934 w 1248"/>
              <a:gd name="T63" fmla="*/ 626 h 1248"/>
              <a:gd name="T64" fmla="*/ 975 w 1248"/>
              <a:gd name="T65" fmla="*/ 598 h 1248"/>
              <a:gd name="T66" fmla="*/ 1049 w 1248"/>
              <a:gd name="T67" fmla="*/ 669 h 1248"/>
              <a:gd name="T68" fmla="*/ 1182 w 1248"/>
              <a:gd name="T69" fmla="*/ 682 h 1248"/>
              <a:gd name="T70" fmla="*/ 249 w 1248"/>
              <a:gd name="T71" fmla="*/ 1041 h 1248"/>
              <a:gd name="T72" fmla="*/ 287 w 1248"/>
              <a:gd name="T73" fmla="*/ 990 h 1248"/>
              <a:gd name="T74" fmla="*/ 335 w 1248"/>
              <a:gd name="T75" fmla="*/ 814 h 1248"/>
              <a:gd name="T76" fmla="*/ 344 w 1248"/>
              <a:gd name="T77" fmla="*/ 736 h 1248"/>
              <a:gd name="T78" fmla="*/ 273 w 1248"/>
              <a:gd name="T79" fmla="*/ 657 h 1248"/>
              <a:gd name="T80" fmla="*/ 115 w 1248"/>
              <a:gd name="T81" fmla="*/ 649 h 1248"/>
              <a:gd name="T82" fmla="*/ 65 w 1248"/>
              <a:gd name="T83" fmla="*/ 686 h 1248"/>
              <a:gd name="T84" fmla="*/ 144 w 1248"/>
              <a:gd name="T85" fmla="*/ 626 h 1248"/>
              <a:gd name="T86" fmla="*/ 175 w 1248"/>
              <a:gd name="T87" fmla="*/ 523 h 1248"/>
              <a:gd name="T88" fmla="*/ 256 w 1248"/>
              <a:gd name="T89" fmla="*/ 485 h 1248"/>
              <a:gd name="T90" fmla="*/ 287 w 1248"/>
              <a:gd name="T91" fmla="*/ 397 h 1248"/>
              <a:gd name="T92" fmla="*/ 623 w 1248"/>
              <a:gd name="T93" fmla="*/ 62 h 1248"/>
              <a:gd name="T94" fmla="*/ 864 w 1248"/>
              <a:gd name="T95" fmla="*/ 197 h 1248"/>
              <a:gd name="T96" fmla="*/ 65 w 1248"/>
              <a:gd name="T97" fmla="*/ 564 h 1248"/>
              <a:gd name="T98" fmla="*/ 144 w 1248"/>
              <a:gd name="T99" fmla="*/ 344 h 1248"/>
              <a:gd name="T100" fmla="*/ 225 w 1248"/>
              <a:gd name="T101" fmla="*/ 397 h 1248"/>
              <a:gd name="T102" fmla="*/ 200 w 1248"/>
              <a:gd name="T103" fmla="*/ 423 h 1248"/>
              <a:gd name="T104" fmla="*/ 122 w 1248"/>
              <a:gd name="T105" fmla="*/ 488 h 1248"/>
              <a:gd name="T106" fmla="*/ 113 w 1248"/>
              <a:gd name="T107" fmla="*/ 564 h 1248"/>
              <a:gd name="T108" fmla="*/ 128 w 1248"/>
              <a:gd name="T109" fmla="*/ 711 h 1248"/>
              <a:gd name="T110" fmla="*/ 282 w 1248"/>
              <a:gd name="T111" fmla="*/ 750 h 1248"/>
              <a:gd name="T112" fmla="*/ 235 w 1248"/>
              <a:gd name="T113" fmla="*/ 827 h 1248"/>
              <a:gd name="T114" fmla="*/ 225 w 1248"/>
              <a:gd name="T115" fmla="*/ 977 h 1248"/>
              <a:gd name="T116" fmla="*/ 78 w 1248"/>
              <a:gd name="T117" fmla="*/ 755 h 1248"/>
              <a:gd name="T118" fmla="*/ 623 w 1248"/>
              <a:gd name="T119" fmla="*/ 0 h 1248"/>
              <a:gd name="T120" fmla="*/ 623 w 1248"/>
              <a:gd name="T121" fmla="*/ 1247 h 1248"/>
              <a:gd name="T122" fmla="*/ 623 w 1248"/>
              <a:gd name="T12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8" h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10">
            <a:extLst>
              <a:ext uri="{FF2B5EF4-FFF2-40B4-BE49-F238E27FC236}">
                <a16:creationId xmlns:a16="http://schemas.microsoft.com/office/drawing/2014/main" id="{76840D8A-DA81-C34A-9534-4AF8BC58E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5601337"/>
            <a:ext cx="490538" cy="428625"/>
          </a:xfrm>
          <a:custGeom>
            <a:avLst/>
            <a:gdLst>
              <a:gd name="T0" fmla="*/ 254 w 1364"/>
              <a:gd name="T1" fmla="*/ 851 h 1191"/>
              <a:gd name="T2" fmla="*/ 316 w 1364"/>
              <a:gd name="T3" fmla="*/ 1190 h 1191"/>
              <a:gd name="T4" fmla="*/ 230 w 1364"/>
              <a:gd name="T5" fmla="*/ 454 h 1191"/>
              <a:gd name="T6" fmla="*/ 0 w 1364"/>
              <a:gd name="T7" fmla="*/ 823 h 1191"/>
              <a:gd name="T8" fmla="*/ 113 w 1364"/>
              <a:gd name="T9" fmla="*/ 1190 h 1191"/>
              <a:gd name="T10" fmla="*/ 175 w 1364"/>
              <a:gd name="T11" fmla="*/ 654 h 1191"/>
              <a:gd name="T12" fmla="*/ 113 w 1364"/>
              <a:gd name="T13" fmla="*/ 899 h 1191"/>
              <a:gd name="T14" fmla="*/ 62 w 1364"/>
              <a:gd name="T15" fmla="*/ 654 h 1191"/>
              <a:gd name="T16" fmla="*/ 642 w 1364"/>
              <a:gd name="T17" fmla="*/ 516 h 1191"/>
              <a:gd name="T18" fmla="*/ 426 w 1364"/>
              <a:gd name="T19" fmla="*/ 566 h 1191"/>
              <a:gd name="T20" fmla="*/ 395 w 1364"/>
              <a:gd name="T21" fmla="*/ 1190 h 1191"/>
              <a:gd name="T22" fmla="*/ 457 w 1364"/>
              <a:gd name="T23" fmla="*/ 629 h 1191"/>
              <a:gd name="T24" fmla="*/ 712 w 1364"/>
              <a:gd name="T25" fmla="*/ 485 h 1191"/>
              <a:gd name="T26" fmla="*/ 230 w 1364"/>
              <a:gd name="T27" fmla="*/ 454 h 1191"/>
              <a:gd name="T28" fmla="*/ 285 w 1364"/>
              <a:gd name="T29" fmla="*/ 369 h 1191"/>
              <a:gd name="T30" fmla="*/ 203 w 1364"/>
              <a:gd name="T31" fmla="*/ 259 h 1191"/>
              <a:gd name="T32" fmla="*/ 367 w 1364"/>
              <a:gd name="T33" fmla="*/ 259 h 1191"/>
              <a:gd name="T34" fmla="*/ 429 w 1364"/>
              <a:gd name="T35" fmla="*/ 259 h 1191"/>
              <a:gd name="T36" fmla="*/ 141 w 1364"/>
              <a:gd name="T37" fmla="*/ 259 h 1191"/>
              <a:gd name="T38" fmla="*/ 285 w 1364"/>
              <a:gd name="T39" fmla="*/ 431 h 1191"/>
              <a:gd name="T40" fmla="*/ 429 w 1364"/>
              <a:gd name="T41" fmla="*/ 259 h 1191"/>
              <a:gd name="T42" fmla="*/ 1300 w 1364"/>
              <a:gd name="T43" fmla="*/ 542 h 1191"/>
              <a:gd name="T44" fmla="*/ 1120 w 1364"/>
              <a:gd name="T45" fmla="*/ 708 h 1191"/>
              <a:gd name="T46" fmla="*/ 1120 w 1364"/>
              <a:gd name="T47" fmla="*/ 375 h 1191"/>
              <a:gd name="T48" fmla="*/ 1106 w 1364"/>
              <a:gd name="T49" fmla="*/ 312 h 1191"/>
              <a:gd name="T50" fmla="*/ 1161 w 1364"/>
              <a:gd name="T51" fmla="*/ 204 h 1191"/>
              <a:gd name="T52" fmla="*/ 1106 w 1364"/>
              <a:gd name="T53" fmla="*/ 312 h 1191"/>
              <a:gd name="T54" fmla="*/ 852 w 1364"/>
              <a:gd name="T55" fmla="*/ 66 h 1191"/>
              <a:gd name="T56" fmla="*/ 852 w 1364"/>
              <a:gd name="T57" fmla="*/ 312 h 1191"/>
              <a:gd name="T58" fmla="*/ 1056 w 1364"/>
              <a:gd name="T59" fmla="*/ 375 h 1191"/>
              <a:gd name="T60" fmla="*/ 1056 w 1364"/>
              <a:gd name="T61" fmla="*/ 708 h 1191"/>
              <a:gd name="T62" fmla="*/ 852 w 1364"/>
              <a:gd name="T63" fmla="*/ 375 h 1191"/>
              <a:gd name="T64" fmla="*/ 1041 w 1364"/>
              <a:gd name="T65" fmla="*/ 770 h 1191"/>
              <a:gd name="T66" fmla="*/ 852 w 1364"/>
              <a:gd name="T67" fmla="*/ 770 h 1191"/>
              <a:gd name="T68" fmla="*/ 1242 w 1364"/>
              <a:gd name="T69" fmla="*/ 770 h 1191"/>
              <a:gd name="T70" fmla="*/ 1106 w 1364"/>
              <a:gd name="T71" fmla="*/ 770 h 1191"/>
              <a:gd name="T72" fmla="*/ 601 w 1364"/>
              <a:gd name="T73" fmla="*/ 770 h 1191"/>
              <a:gd name="T74" fmla="*/ 790 w 1364"/>
              <a:gd name="T75" fmla="*/ 1016 h 1191"/>
              <a:gd name="T76" fmla="*/ 601 w 1364"/>
              <a:gd name="T77" fmla="*/ 312 h 1191"/>
              <a:gd name="T78" fmla="*/ 790 w 1364"/>
              <a:gd name="T79" fmla="*/ 312 h 1191"/>
              <a:gd name="T80" fmla="*/ 852 w 1364"/>
              <a:gd name="T81" fmla="*/ 3 h 1191"/>
              <a:gd name="T82" fmla="*/ 790 w 1364"/>
              <a:gd name="T83" fmla="*/ 3 h 1191"/>
              <a:gd name="T84" fmla="*/ 492 w 1364"/>
              <a:gd name="T85" fmla="*/ 197 h 1191"/>
              <a:gd name="T86" fmla="*/ 537 w 1364"/>
              <a:gd name="T87" fmla="*/ 312 h 1191"/>
              <a:gd name="T88" fmla="*/ 454 w 1364"/>
              <a:gd name="T89" fmla="*/ 375 h 1191"/>
              <a:gd name="T90" fmla="*/ 515 w 1364"/>
              <a:gd name="T91" fmla="*/ 424 h 1191"/>
              <a:gd name="T92" fmla="*/ 586 w 1364"/>
              <a:gd name="T93" fmla="*/ 375 h 1191"/>
              <a:gd name="T94" fmla="*/ 790 w 1364"/>
              <a:gd name="T95" fmla="*/ 708 h 1191"/>
              <a:gd name="T96" fmla="*/ 577 w 1364"/>
              <a:gd name="T97" fmla="*/ 650 h 1191"/>
              <a:gd name="T98" fmla="*/ 523 w 1364"/>
              <a:gd name="T99" fmla="*/ 708 h 1191"/>
              <a:gd name="T100" fmla="*/ 483 w 1364"/>
              <a:gd name="T101" fmla="*/ 770 h 1191"/>
              <a:gd name="T102" fmla="*/ 641 w 1364"/>
              <a:gd name="T103" fmla="*/ 985 h 1191"/>
              <a:gd name="T104" fmla="*/ 478 w 1364"/>
              <a:gd name="T105" fmla="*/ 960 h 1191"/>
              <a:gd name="T106" fmla="*/ 821 w 1364"/>
              <a:gd name="T107" fmla="*/ 1082 h 1191"/>
              <a:gd name="T108" fmla="*/ 827 w 1364"/>
              <a:gd name="T109" fmla="*/ 1082 h 1191"/>
              <a:gd name="T110" fmla="*/ 1205 w 1364"/>
              <a:gd name="T111" fmla="*/ 16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4" h="1191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FDA47312-BFDE-1040-93B5-0B6011B45D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8101" y="5597368"/>
            <a:ext cx="477837" cy="436562"/>
          </a:xfrm>
          <a:custGeom>
            <a:avLst/>
            <a:gdLst>
              <a:gd name="T0" fmla="*/ 171 w 1329"/>
              <a:gd name="T1" fmla="*/ 836 h 1211"/>
              <a:gd name="T2" fmla="*/ 230 w 1329"/>
              <a:gd name="T3" fmla="*/ 697 h 1211"/>
              <a:gd name="T4" fmla="*/ 265 w 1329"/>
              <a:gd name="T5" fmla="*/ 762 h 1211"/>
              <a:gd name="T6" fmla="*/ 523 w 1329"/>
              <a:gd name="T7" fmla="*/ 1013 h 1211"/>
              <a:gd name="T8" fmla="*/ 279 w 1329"/>
              <a:gd name="T9" fmla="*/ 990 h 1211"/>
              <a:gd name="T10" fmla="*/ 224 w 1329"/>
              <a:gd name="T11" fmla="*/ 865 h 1211"/>
              <a:gd name="T12" fmla="*/ 585 w 1329"/>
              <a:gd name="T13" fmla="*/ 1045 h 1211"/>
              <a:gd name="T14" fmla="*/ 886 w 1329"/>
              <a:gd name="T15" fmla="*/ 1102 h 1211"/>
              <a:gd name="T16" fmla="*/ 464 w 1329"/>
              <a:gd name="T17" fmla="*/ 1112 h 1211"/>
              <a:gd name="T18" fmla="*/ 1169 w 1329"/>
              <a:gd name="T19" fmla="*/ 684 h 1211"/>
              <a:gd name="T20" fmla="*/ 1061 w 1329"/>
              <a:gd name="T21" fmla="*/ 977 h 1211"/>
              <a:gd name="T22" fmla="*/ 635 w 1329"/>
              <a:gd name="T23" fmla="*/ 62 h 1211"/>
              <a:gd name="T24" fmla="*/ 542 w 1329"/>
              <a:gd name="T25" fmla="*/ 158 h 1211"/>
              <a:gd name="T26" fmla="*/ 635 w 1329"/>
              <a:gd name="T27" fmla="*/ 62 h 1211"/>
              <a:gd name="T28" fmla="*/ 520 w 1329"/>
              <a:gd name="T29" fmla="*/ 219 h 1211"/>
              <a:gd name="T30" fmla="*/ 530 w 1329"/>
              <a:gd name="T31" fmla="*/ 390 h 1211"/>
              <a:gd name="T32" fmla="*/ 267 w 1329"/>
              <a:gd name="T33" fmla="*/ 633 h 1211"/>
              <a:gd name="T34" fmla="*/ 414 w 1329"/>
              <a:gd name="T35" fmla="*/ 854 h 1211"/>
              <a:gd name="T36" fmla="*/ 395 w 1329"/>
              <a:gd name="T37" fmla="*/ 569 h 1211"/>
              <a:gd name="T38" fmla="*/ 661 w 1329"/>
              <a:gd name="T39" fmla="*/ 607 h 1211"/>
              <a:gd name="T40" fmla="*/ 700 w 1329"/>
              <a:gd name="T41" fmla="*/ 875 h 1211"/>
              <a:gd name="T42" fmla="*/ 414 w 1329"/>
              <a:gd name="T43" fmla="*/ 854 h 1211"/>
              <a:gd name="T44" fmla="*/ 1074 w 1329"/>
              <a:gd name="T45" fmla="*/ 387 h 1211"/>
              <a:gd name="T46" fmla="*/ 1126 w 1329"/>
              <a:gd name="T47" fmla="*/ 642 h 1211"/>
              <a:gd name="T48" fmla="*/ 1039 w 1329"/>
              <a:gd name="T49" fmla="*/ 468 h 1211"/>
              <a:gd name="T50" fmla="*/ 985 w 1329"/>
              <a:gd name="T51" fmla="*/ 695 h 1211"/>
              <a:gd name="T52" fmla="*/ 981 w 1329"/>
              <a:gd name="T53" fmla="*/ 493 h 1211"/>
              <a:gd name="T54" fmla="*/ 1048 w 1329"/>
              <a:gd name="T55" fmla="*/ 686 h 1211"/>
              <a:gd name="T56" fmla="*/ 1002 w 1329"/>
              <a:gd name="T57" fmla="*/ 421 h 1211"/>
              <a:gd name="T58" fmla="*/ 878 w 1329"/>
              <a:gd name="T59" fmla="*/ 390 h 1211"/>
              <a:gd name="T60" fmla="*/ 882 w 1329"/>
              <a:gd name="T61" fmla="*/ 254 h 1211"/>
              <a:gd name="T62" fmla="*/ 1002 w 1329"/>
              <a:gd name="T63" fmla="*/ 421 h 1211"/>
              <a:gd name="T64" fmla="*/ 768 w 1329"/>
              <a:gd name="T65" fmla="*/ 88 h 1211"/>
              <a:gd name="T66" fmla="*/ 882 w 1329"/>
              <a:gd name="T67" fmla="*/ 194 h 1211"/>
              <a:gd name="T68" fmla="*/ 805 w 1329"/>
              <a:gd name="T69" fmla="*/ 224 h 1211"/>
              <a:gd name="T70" fmla="*/ 608 w 1329"/>
              <a:gd name="T71" fmla="*/ 165 h 1211"/>
              <a:gd name="T72" fmla="*/ 836 w 1329"/>
              <a:gd name="T73" fmla="*/ 433 h 1211"/>
              <a:gd name="T74" fmla="*/ 851 w 1329"/>
              <a:gd name="T75" fmla="*/ 665 h 1211"/>
              <a:gd name="T76" fmla="*/ 604 w 1329"/>
              <a:gd name="T77" fmla="*/ 419 h 1211"/>
              <a:gd name="T78" fmla="*/ 836 w 1329"/>
              <a:gd name="T79" fmla="*/ 433 h 1211"/>
              <a:gd name="T80" fmla="*/ 581 w 1329"/>
              <a:gd name="T81" fmla="*/ 222 h 1211"/>
              <a:gd name="T82" fmla="*/ 776 w 1329"/>
              <a:gd name="T83" fmla="*/ 289 h 1211"/>
              <a:gd name="T84" fmla="*/ 577 w 1329"/>
              <a:gd name="T85" fmla="*/ 332 h 1211"/>
              <a:gd name="T86" fmla="*/ 743 w 1329"/>
              <a:gd name="T87" fmla="*/ 918 h 1211"/>
              <a:gd name="T88" fmla="*/ 985 w 1329"/>
              <a:gd name="T89" fmla="*/ 755 h 1211"/>
              <a:gd name="T90" fmla="*/ 964 w 1329"/>
              <a:gd name="T91" fmla="*/ 1028 h 1211"/>
              <a:gd name="T92" fmla="*/ 1139 w 1329"/>
              <a:gd name="T93" fmla="*/ 343 h 1211"/>
              <a:gd name="T94" fmla="*/ 1014 w 1329"/>
              <a:gd name="T95" fmla="*/ 255 h 1211"/>
              <a:gd name="T96" fmla="*/ 926 w 1329"/>
              <a:gd name="T97" fmla="*/ 130 h 1211"/>
              <a:gd name="T98" fmla="*/ 991 w 1329"/>
              <a:gd name="T99" fmla="*/ 170 h 1211"/>
              <a:gd name="T100" fmla="*/ 1049 w 1329"/>
              <a:gd name="T101" fmla="*/ 220 h 1211"/>
              <a:gd name="T102" fmla="*/ 1100 w 1329"/>
              <a:gd name="T103" fmla="*/ 279 h 1211"/>
              <a:gd name="T104" fmla="*/ 1139 w 1329"/>
              <a:gd name="T105" fmla="*/ 343 h 1211"/>
              <a:gd name="T106" fmla="*/ 1091 w 1329"/>
              <a:gd name="T107" fmla="*/ 177 h 1211"/>
              <a:gd name="T108" fmla="*/ 664 w 1329"/>
              <a:gd name="T109" fmla="*/ 0 h 1211"/>
              <a:gd name="T110" fmla="*/ 236 w 1329"/>
              <a:gd name="T111" fmla="*/ 1033 h 1211"/>
              <a:gd name="T112" fmla="*/ 1085 w 1329"/>
              <a:gd name="T113" fmla="*/ 1039 h 1211"/>
              <a:gd name="T114" fmla="*/ 1086 w 1329"/>
              <a:gd name="T115" fmla="*/ 1038 h 1211"/>
              <a:gd name="T116" fmla="*/ 1092 w 1329"/>
              <a:gd name="T117" fmla="*/ 177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9" h="1211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32">
            <a:extLst>
              <a:ext uri="{FF2B5EF4-FFF2-40B4-BE49-F238E27FC236}">
                <a16:creationId xmlns:a16="http://schemas.microsoft.com/office/drawing/2014/main" id="{0289FF05-86AC-564C-A668-63658B630C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5245" y="1629886"/>
            <a:ext cx="455612" cy="398462"/>
          </a:xfrm>
          <a:custGeom>
            <a:avLst/>
            <a:gdLst>
              <a:gd name="T0" fmla="*/ 929 w 1265"/>
              <a:gd name="T1" fmla="*/ 1049 h 1107"/>
              <a:gd name="T2" fmla="*/ 929 w 1265"/>
              <a:gd name="T3" fmla="*/ 201 h 1107"/>
              <a:gd name="T4" fmla="*/ 934 w 1265"/>
              <a:gd name="T5" fmla="*/ 180 h 1107"/>
              <a:gd name="T6" fmla="*/ 1092 w 1265"/>
              <a:gd name="T7" fmla="*/ 180 h 1107"/>
              <a:gd name="T8" fmla="*/ 1097 w 1265"/>
              <a:gd name="T9" fmla="*/ 201 h 1107"/>
              <a:gd name="T10" fmla="*/ 1097 w 1265"/>
              <a:gd name="T11" fmla="*/ 1049 h 1107"/>
              <a:gd name="T12" fmla="*/ 929 w 1265"/>
              <a:gd name="T13" fmla="*/ 1049 h 1107"/>
              <a:gd name="T14" fmla="*/ 564 w 1265"/>
              <a:gd name="T15" fmla="*/ 1049 h 1107"/>
              <a:gd name="T16" fmla="*/ 564 w 1265"/>
              <a:gd name="T17" fmla="*/ 512 h 1107"/>
              <a:gd name="T18" fmla="*/ 569 w 1265"/>
              <a:gd name="T19" fmla="*/ 491 h 1107"/>
              <a:gd name="T20" fmla="*/ 727 w 1265"/>
              <a:gd name="T21" fmla="*/ 491 h 1107"/>
              <a:gd name="T22" fmla="*/ 732 w 1265"/>
              <a:gd name="T23" fmla="*/ 512 h 1107"/>
              <a:gd name="T24" fmla="*/ 732 w 1265"/>
              <a:gd name="T25" fmla="*/ 1049 h 1107"/>
              <a:gd name="T26" fmla="*/ 564 w 1265"/>
              <a:gd name="T27" fmla="*/ 1049 h 1107"/>
              <a:gd name="T28" fmla="*/ 200 w 1265"/>
              <a:gd name="T29" fmla="*/ 1049 h 1107"/>
              <a:gd name="T30" fmla="*/ 200 w 1265"/>
              <a:gd name="T31" fmla="*/ 233 h 1107"/>
              <a:gd name="T32" fmla="*/ 205 w 1265"/>
              <a:gd name="T33" fmla="*/ 212 h 1107"/>
              <a:gd name="T34" fmla="*/ 363 w 1265"/>
              <a:gd name="T35" fmla="*/ 212 h 1107"/>
              <a:gd name="T36" fmla="*/ 368 w 1265"/>
              <a:gd name="T37" fmla="*/ 233 h 1107"/>
              <a:gd name="T38" fmla="*/ 368 w 1265"/>
              <a:gd name="T39" fmla="*/ 1049 h 1107"/>
              <a:gd name="T40" fmla="*/ 200 w 1265"/>
              <a:gd name="T41" fmla="*/ 1049 h 1107"/>
              <a:gd name="T42" fmla="*/ 1236 w 1265"/>
              <a:gd name="T43" fmla="*/ 1049 h 1107"/>
              <a:gd name="T44" fmla="*/ 1154 w 1265"/>
              <a:gd name="T45" fmla="*/ 1049 h 1107"/>
              <a:gd name="T46" fmla="*/ 1154 w 1265"/>
              <a:gd name="T47" fmla="*/ 201 h 1107"/>
              <a:gd name="T48" fmla="*/ 1095 w 1265"/>
              <a:gd name="T49" fmla="*/ 123 h 1107"/>
              <a:gd name="T50" fmla="*/ 931 w 1265"/>
              <a:gd name="T51" fmla="*/ 123 h 1107"/>
              <a:gd name="T52" fmla="*/ 872 w 1265"/>
              <a:gd name="T53" fmla="*/ 201 h 1107"/>
              <a:gd name="T54" fmla="*/ 872 w 1265"/>
              <a:gd name="T55" fmla="*/ 1049 h 1107"/>
              <a:gd name="T56" fmla="*/ 789 w 1265"/>
              <a:gd name="T57" fmla="*/ 1049 h 1107"/>
              <a:gd name="T58" fmla="*/ 789 w 1265"/>
              <a:gd name="T59" fmla="*/ 512 h 1107"/>
              <a:gd name="T60" fmla="*/ 730 w 1265"/>
              <a:gd name="T61" fmla="*/ 434 h 1107"/>
              <a:gd name="T62" fmla="*/ 566 w 1265"/>
              <a:gd name="T63" fmla="*/ 434 h 1107"/>
              <a:gd name="T64" fmla="*/ 507 w 1265"/>
              <a:gd name="T65" fmla="*/ 512 h 1107"/>
              <a:gd name="T66" fmla="*/ 507 w 1265"/>
              <a:gd name="T67" fmla="*/ 1049 h 1107"/>
              <a:gd name="T68" fmla="*/ 424 w 1265"/>
              <a:gd name="T69" fmla="*/ 1049 h 1107"/>
              <a:gd name="T70" fmla="*/ 424 w 1265"/>
              <a:gd name="T71" fmla="*/ 233 h 1107"/>
              <a:gd name="T72" fmla="*/ 366 w 1265"/>
              <a:gd name="T73" fmla="*/ 155 h 1107"/>
              <a:gd name="T74" fmla="*/ 202 w 1265"/>
              <a:gd name="T75" fmla="*/ 155 h 1107"/>
              <a:gd name="T76" fmla="*/ 143 w 1265"/>
              <a:gd name="T77" fmla="*/ 233 h 1107"/>
              <a:gd name="T78" fmla="*/ 143 w 1265"/>
              <a:gd name="T79" fmla="*/ 1049 h 1107"/>
              <a:gd name="T80" fmla="*/ 56 w 1265"/>
              <a:gd name="T81" fmla="*/ 1049 h 1107"/>
              <a:gd name="T82" fmla="*/ 56 w 1265"/>
              <a:gd name="T83" fmla="*/ 28 h 1107"/>
              <a:gd name="T84" fmla="*/ 28 w 1265"/>
              <a:gd name="T85" fmla="*/ 0 h 1107"/>
              <a:gd name="T86" fmla="*/ 0 w 1265"/>
              <a:gd name="T87" fmla="*/ 28 h 1107"/>
              <a:gd name="T88" fmla="*/ 0 w 1265"/>
              <a:gd name="T89" fmla="*/ 1077 h 1107"/>
              <a:gd name="T90" fmla="*/ 28 w 1265"/>
              <a:gd name="T91" fmla="*/ 1106 h 1107"/>
              <a:gd name="T92" fmla="*/ 1236 w 1265"/>
              <a:gd name="T93" fmla="*/ 1106 h 1107"/>
              <a:gd name="T94" fmla="*/ 1264 w 1265"/>
              <a:gd name="T95" fmla="*/ 1077 h 1107"/>
              <a:gd name="T96" fmla="*/ 1236 w 1265"/>
              <a:gd name="T97" fmla="*/ 1049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65" h="1107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1">
            <a:extLst>
              <a:ext uri="{FF2B5EF4-FFF2-40B4-BE49-F238E27FC236}">
                <a16:creationId xmlns:a16="http://schemas.microsoft.com/office/drawing/2014/main" id="{8EA42143-031A-7041-86A2-7532B4FFE0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4483" y="1612424"/>
            <a:ext cx="387350" cy="433387"/>
          </a:xfrm>
          <a:custGeom>
            <a:avLst/>
            <a:gdLst>
              <a:gd name="T0" fmla="*/ 991 w 1076"/>
              <a:gd name="T1" fmla="*/ 603 h 1203"/>
              <a:gd name="T2" fmla="*/ 814 w 1076"/>
              <a:gd name="T3" fmla="*/ 1145 h 1203"/>
              <a:gd name="T4" fmla="*/ 757 w 1076"/>
              <a:gd name="T5" fmla="*/ 1174 h 1203"/>
              <a:gd name="T6" fmla="*/ 1020 w 1076"/>
              <a:gd name="T7" fmla="*/ 1202 h 1203"/>
              <a:gd name="T8" fmla="*/ 1049 w 1076"/>
              <a:gd name="T9" fmla="*/ 576 h 1203"/>
              <a:gd name="T10" fmla="*/ 786 w 1076"/>
              <a:gd name="T11" fmla="*/ 547 h 1203"/>
              <a:gd name="T12" fmla="*/ 757 w 1076"/>
              <a:gd name="T13" fmla="*/ 1174 h 1203"/>
              <a:gd name="T14" fmla="*/ 653 w 1076"/>
              <a:gd name="T15" fmla="*/ 734 h 1203"/>
              <a:gd name="T16" fmla="*/ 477 w 1076"/>
              <a:gd name="T17" fmla="*/ 1145 h 1203"/>
              <a:gd name="T18" fmla="*/ 420 w 1076"/>
              <a:gd name="T19" fmla="*/ 1174 h 1203"/>
              <a:gd name="T20" fmla="*/ 682 w 1076"/>
              <a:gd name="T21" fmla="*/ 1202 h 1203"/>
              <a:gd name="T22" fmla="*/ 710 w 1076"/>
              <a:gd name="T23" fmla="*/ 705 h 1203"/>
              <a:gd name="T24" fmla="*/ 448 w 1076"/>
              <a:gd name="T25" fmla="*/ 676 h 1203"/>
              <a:gd name="T26" fmla="*/ 420 w 1076"/>
              <a:gd name="T27" fmla="*/ 1174 h 1203"/>
              <a:gd name="T28" fmla="*/ 315 w 1076"/>
              <a:gd name="T29" fmla="*/ 864 h 1203"/>
              <a:gd name="T30" fmla="*/ 138 w 1076"/>
              <a:gd name="T31" fmla="*/ 1145 h 1203"/>
              <a:gd name="T32" fmla="*/ 81 w 1076"/>
              <a:gd name="T33" fmla="*/ 1174 h 1203"/>
              <a:gd name="T34" fmla="*/ 344 w 1076"/>
              <a:gd name="T35" fmla="*/ 1202 h 1203"/>
              <a:gd name="T36" fmla="*/ 373 w 1076"/>
              <a:gd name="T37" fmla="*/ 835 h 1203"/>
              <a:gd name="T38" fmla="*/ 110 w 1076"/>
              <a:gd name="T39" fmla="*/ 806 h 1203"/>
              <a:gd name="T40" fmla="*/ 81 w 1076"/>
              <a:gd name="T41" fmla="*/ 1174 h 1203"/>
              <a:gd name="T42" fmla="*/ 988 w 1076"/>
              <a:gd name="T43" fmla="*/ 191 h 1203"/>
              <a:gd name="T44" fmla="*/ 577 w 1076"/>
              <a:gd name="T45" fmla="*/ 561 h 1203"/>
              <a:gd name="T46" fmla="*/ 402 w 1076"/>
              <a:gd name="T47" fmla="*/ 425 h 1203"/>
              <a:gd name="T48" fmla="*/ 72 w 1076"/>
              <a:gd name="T49" fmla="*/ 627 h 1203"/>
              <a:gd name="T50" fmla="*/ 557 w 1076"/>
              <a:gd name="T51" fmla="*/ 414 h 1203"/>
              <a:gd name="T52" fmla="*/ 884 w 1076"/>
              <a:gd name="T53" fmla="*/ 127 h 1203"/>
              <a:gd name="T54" fmla="*/ 855 w 1076"/>
              <a:gd name="T55" fmla="*/ 58 h 1203"/>
              <a:gd name="T56" fmla="*/ 1017 w 1076"/>
              <a:gd name="T57" fmla="*/ 220 h 1203"/>
              <a:gd name="T58" fmla="*/ 1046 w 1076"/>
              <a:gd name="T59" fmla="*/ 0 h 1203"/>
              <a:gd name="T60" fmla="*/ 759 w 1076"/>
              <a:gd name="T61" fmla="*/ 18 h 1203"/>
              <a:gd name="T62" fmla="*/ 823 w 1076"/>
              <a:gd name="T63" fmla="*/ 107 h 1203"/>
              <a:gd name="T64" fmla="*/ 442 w 1076"/>
              <a:gd name="T65" fmla="*/ 217 h 1203"/>
              <a:gd name="T66" fmla="*/ 11 w 1076"/>
              <a:gd name="T67" fmla="*/ 607 h 1203"/>
              <a:gd name="T68" fmla="*/ 115 w 1076"/>
              <a:gd name="T69" fmla="*/ 751 h 1203"/>
              <a:gd name="T70" fmla="*/ 156 w 1076"/>
              <a:gd name="T71" fmla="*/ 751 h 1203"/>
              <a:gd name="T72" fmla="*/ 557 w 1076"/>
              <a:gd name="T73" fmla="*/ 621 h 1203"/>
              <a:gd name="T74" fmla="*/ 968 w 1076"/>
              <a:gd name="T75" fmla="*/ 252 h 1203"/>
              <a:gd name="T76" fmla="*/ 1057 w 1076"/>
              <a:gd name="T77" fmla="*/ 316 h 1203"/>
              <a:gd name="T78" fmla="*/ 1075 w 1076"/>
              <a:gd name="T79" fmla="*/ 29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03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28">
            <a:extLst>
              <a:ext uri="{FF2B5EF4-FFF2-40B4-BE49-F238E27FC236}">
                <a16:creationId xmlns:a16="http://schemas.microsoft.com/office/drawing/2014/main" id="{1E8E0255-03A6-ED47-8378-8A5A56B3D5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7307" y="3599272"/>
            <a:ext cx="479425" cy="479425"/>
          </a:xfrm>
          <a:custGeom>
            <a:avLst/>
            <a:gdLst>
              <a:gd name="T0" fmla="*/ 519 w 1332"/>
              <a:gd name="T1" fmla="*/ 539 h 1333"/>
              <a:gd name="T2" fmla="*/ 457 w 1332"/>
              <a:gd name="T3" fmla="*/ 539 h 1333"/>
              <a:gd name="T4" fmla="*/ 457 w 1332"/>
              <a:gd name="T5" fmla="*/ 387 h 1333"/>
              <a:gd name="T6" fmla="*/ 519 w 1332"/>
              <a:gd name="T7" fmla="*/ 387 h 1333"/>
              <a:gd name="T8" fmla="*/ 519 w 1332"/>
              <a:gd name="T9" fmla="*/ 539 h 1333"/>
              <a:gd name="T10" fmla="*/ 874 w 1332"/>
              <a:gd name="T11" fmla="*/ 539 h 1333"/>
              <a:gd name="T12" fmla="*/ 812 w 1332"/>
              <a:gd name="T13" fmla="*/ 539 h 1333"/>
              <a:gd name="T14" fmla="*/ 812 w 1332"/>
              <a:gd name="T15" fmla="*/ 387 h 1333"/>
              <a:gd name="T16" fmla="*/ 874 w 1332"/>
              <a:gd name="T17" fmla="*/ 387 h 1333"/>
              <a:gd name="T18" fmla="*/ 874 w 1332"/>
              <a:gd name="T19" fmla="*/ 539 h 1333"/>
              <a:gd name="T20" fmla="*/ 261 w 1332"/>
              <a:gd name="T21" fmla="*/ 748 h 1333"/>
              <a:gd name="T22" fmla="*/ 322 w 1332"/>
              <a:gd name="T23" fmla="*/ 736 h 1333"/>
              <a:gd name="T24" fmla="*/ 665 w 1332"/>
              <a:gd name="T25" fmla="*/ 1016 h 1333"/>
              <a:gd name="T26" fmla="*/ 1008 w 1332"/>
              <a:gd name="T27" fmla="*/ 736 h 1333"/>
              <a:gd name="T28" fmla="*/ 1069 w 1332"/>
              <a:gd name="T29" fmla="*/ 748 h 1333"/>
              <a:gd name="T30" fmla="*/ 665 w 1332"/>
              <a:gd name="T31" fmla="*/ 1078 h 1333"/>
              <a:gd name="T32" fmla="*/ 261 w 1332"/>
              <a:gd name="T33" fmla="*/ 748 h 1333"/>
              <a:gd name="T34" fmla="*/ 62 w 1332"/>
              <a:gd name="T35" fmla="*/ 666 h 1333"/>
              <a:gd name="T36" fmla="*/ 665 w 1332"/>
              <a:gd name="T37" fmla="*/ 1270 h 1333"/>
              <a:gd name="T38" fmla="*/ 1269 w 1332"/>
              <a:gd name="T39" fmla="*/ 666 h 1333"/>
              <a:gd name="T40" fmla="*/ 665 w 1332"/>
              <a:gd name="T41" fmla="*/ 62 h 1333"/>
              <a:gd name="T42" fmla="*/ 62 w 1332"/>
              <a:gd name="T43" fmla="*/ 666 h 1333"/>
              <a:gd name="T44" fmla="*/ 0 w 1332"/>
              <a:gd name="T45" fmla="*/ 666 h 1333"/>
              <a:gd name="T46" fmla="*/ 665 w 1332"/>
              <a:gd name="T47" fmla="*/ 0 h 1333"/>
              <a:gd name="T48" fmla="*/ 1331 w 1332"/>
              <a:gd name="T49" fmla="*/ 666 h 1333"/>
              <a:gd name="T50" fmla="*/ 665 w 1332"/>
              <a:gd name="T51" fmla="*/ 1332 h 1333"/>
              <a:gd name="T52" fmla="*/ 0 w 1332"/>
              <a:gd name="T53" fmla="*/ 666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2" h="1333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5">
            <a:extLst>
              <a:ext uri="{FF2B5EF4-FFF2-40B4-BE49-F238E27FC236}">
                <a16:creationId xmlns:a16="http://schemas.microsoft.com/office/drawing/2014/main" id="{C6CE69A8-97AE-8740-B0F1-E4DFD02CE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5752" y="2581982"/>
            <a:ext cx="469900" cy="450850"/>
          </a:xfrm>
          <a:custGeom>
            <a:avLst/>
            <a:gdLst>
              <a:gd name="T0" fmla="*/ 542 w 1307"/>
              <a:gd name="T1" fmla="*/ 84 h 1253"/>
              <a:gd name="T2" fmla="*/ 705 w 1307"/>
              <a:gd name="T3" fmla="*/ 84 h 1253"/>
              <a:gd name="T4" fmla="*/ 1060 w 1307"/>
              <a:gd name="T5" fmla="*/ 894 h 1253"/>
              <a:gd name="T6" fmla="*/ 1215 w 1307"/>
              <a:gd name="T7" fmla="*/ 704 h 1253"/>
              <a:gd name="T8" fmla="*/ 1065 w 1307"/>
              <a:gd name="T9" fmla="*/ 378 h 1253"/>
              <a:gd name="T10" fmla="*/ 987 w 1307"/>
              <a:gd name="T11" fmla="*/ 295 h 1253"/>
              <a:gd name="T12" fmla="*/ 653 w 1307"/>
              <a:gd name="T13" fmla="*/ 325 h 1253"/>
              <a:gd name="T14" fmla="*/ 319 w 1307"/>
              <a:gd name="T15" fmla="*/ 295 h 1253"/>
              <a:gd name="T16" fmla="*/ 141 w 1307"/>
              <a:gd name="T17" fmla="*/ 290 h 1253"/>
              <a:gd name="T18" fmla="*/ 268 w 1307"/>
              <a:gd name="T19" fmla="*/ 268 h 1253"/>
              <a:gd name="T20" fmla="*/ 631 w 1307"/>
              <a:gd name="T21" fmla="*/ 212 h 1253"/>
              <a:gd name="T22" fmla="*/ 759 w 1307"/>
              <a:gd name="T23" fmla="*/ 172 h 1253"/>
              <a:gd name="T24" fmla="*/ 1104 w 1307"/>
              <a:gd name="T25" fmla="*/ 259 h 1253"/>
              <a:gd name="T26" fmla="*/ 1133 w 1307"/>
              <a:gd name="T27" fmla="*/ 325 h 1253"/>
              <a:gd name="T28" fmla="*/ 251 w 1307"/>
              <a:gd name="T29" fmla="*/ 376 h 1253"/>
              <a:gd name="T30" fmla="*/ 241 w 1307"/>
              <a:gd name="T31" fmla="*/ 378 h 1253"/>
              <a:gd name="T32" fmla="*/ 59 w 1307"/>
              <a:gd name="T33" fmla="*/ 764 h 1253"/>
              <a:gd name="T34" fmla="*/ 653 w 1307"/>
              <a:gd name="T35" fmla="*/ 385 h 1253"/>
              <a:gd name="T36" fmla="*/ 629 w 1307"/>
              <a:gd name="T37" fmla="*/ 948 h 1253"/>
              <a:gd name="T38" fmla="*/ 840 w 1307"/>
              <a:gd name="T39" fmla="*/ 1057 h 1253"/>
              <a:gd name="T40" fmla="*/ 897 w 1307"/>
              <a:gd name="T41" fmla="*/ 1116 h 1253"/>
              <a:gd name="T42" fmla="*/ 358 w 1307"/>
              <a:gd name="T43" fmla="*/ 1192 h 1253"/>
              <a:gd name="T44" fmla="*/ 626 w 1307"/>
              <a:gd name="T45" fmla="*/ 1116 h 1253"/>
              <a:gd name="T46" fmla="*/ 518 w 1307"/>
              <a:gd name="T47" fmla="*/ 1008 h 1253"/>
              <a:gd name="T48" fmla="*/ 1279 w 1307"/>
              <a:gd name="T49" fmla="*/ 704 h 1253"/>
              <a:gd name="T50" fmla="*/ 1225 w 1307"/>
              <a:gd name="T51" fmla="*/ 290 h 1253"/>
              <a:gd name="T52" fmla="*/ 1038 w 1307"/>
              <a:gd name="T53" fmla="*/ 208 h 1253"/>
              <a:gd name="T54" fmla="*/ 653 w 1307"/>
              <a:gd name="T55" fmla="*/ 151 h 1253"/>
              <a:gd name="T56" fmla="*/ 268 w 1307"/>
              <a:gd name="T57" fmla="*/ 208 h 1253"/>
              <a:gd name="T58" fmla="*/ 81 w 1307"/>
              <a:gd name="T59" fmla="*/ 290 h 1253"/>
              <a:gd name="T60" fmla="*/ 27 w 1307"/>
              <a:gd name="T61" fmla="*/ 704 h 1253"/>
              <a:gd name="T62" fmla="*/ 246 w 1307"/>
              <a:gd name="T63" fmla="*/ 954 h 1253"/>
              <a:gd name="T64" fmla="*/ 466 w 1307"/>
              <a:gd name="T65" fmla="*/ 704 h 1253"/>
              <a:gd name="T66" fmla="*/ 338 w 1307"/>
              <a:gd name="T67" fmla="*/ 352 h 1253"/>
              <a:gd name="T68" fmla="*/ 569 w 1307"/>
              <a:gd name="T69" fmla="*/ 356 h 1253"/>
              <a:gd name="T70" fmla="*/ 407 w 1307"/>
              <a:gd name="T71" fmla="*/ 1057 h 1253"/>
              <a:gd name="T72" fmla="*/ 192 w 1307"/>
              <a:gd name="T73" fmla="*/ 1192 h 1253"/>
              <a:gd name="T74" fmla="*/ 1114 w 1307"/>
              <a:gd name="T75" fmla="*/ 1192 h 1253"/>
              <a:gd name="T76" fmla="*/ 900 w 1307"/>
              <a:gd name="T77" fmla="*/ 1057 h 1253"/>
              <a:gd name="T78" fmla="*/ 737 w 1307"/>
              <a:gd name="T79" fmla="*/ 356 h 1253"/>
              <a:gd name="T80" fmla="*/ 969 w 1307"/>
              <a:gd name="T81" fmla="*/ 352 h 1253"/>
              <a:gd name="T82" fmla="*/ 840 w 1307"/>
              <a:gd name="T83" fmla="*/ 704 h 1253"/>
              <a:gd name="T84" fmla="*/ 1060 w 1307"/>
              <a:gd name="T85" fmla="*/ 95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07" h="1253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0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8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3" name="TextBox 9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B27981-B38C-9E44-A193-139DC506ED0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DCBB4DC-077C-864B-8ACD-1EE9FBB856CF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A632EEFB-37DA-C24F-B839-4231493AA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0913" y="2954956"/>
            <a:ext cx="490538" cy="457200"/>
          </a:xfrm>
          <a:custGeom>
            <a:avLst/>
            <a:gdLst>
              <a:gd name="T0" fmla="*/ 348 w 1362"/>
              <a:gd name="T1" fmla="*/ 1223 h 1268"/>
              <a:gd name="T2" fmla="*/ 392 w 1362"/>
              <a:gd name="T3" fmla="*/ 1267 h 1268"/>
              <a:gd name="T4" fmla="*/ 439 w 1362"/>
              <a:gd name="T5" fmla="*/ 1219 h 1268"/>
              <a:gd name="T6" fmla="*/ 893 w 1362"/>
              <a:gd name="T7" fmla="*/ 1219 h 1268"/>
              <a:gd name="T8" fmla="*/ 941 w 1362"/>
              <a:gd name="T9" fmla="*/ 1267 h 1268"/>
              <a:gd name="T10" fmla="*/ 985 w 1362"/>
              <a:gd name="T11" fmla="*/ 1223 h 1268"/>
              <a:gd name="T12" fmla="*/ 928 w 1362"/>
              <a:gd name="T13" fmla="*/ 1166 h 1268"/>
              <a:gd name="T14" fmla="*/ 906 w 1362"/>
              <a:gd name="T15" fmla="*/ 1157 h 1268"/>
              <a:gd name="T16" fmla="*/ 426 w 1362"/>
              <a:gd name="T17" fmla="*/ 1157 h 1268"/>
              <a:gd name="T18" fmla="*/ 405 w 1362"/>
              <a:gd name="T19" fmla="*/ 1166 h 1268"/>
              <a:gd name="T20" fmla="*/ 348 w 1362"/>
              <a:gd name="T21" fmla="*/ 1223 h 1268"/>
              <a:gd name="T22" fmla="*/ 737 w 1362"/>
              <a:gd name="T23" fmla="*/ 903 h 1268"/>
              <a:gd name="T24" fmla="*/ 596 w 1362"/>
              <a:gd name="T25" fmla="*/ 903 h 1268"/>
              <a:gd name="T26" fmla="*/ 596 w 1362"/>
              <a:gd name="T27" fmla="*/ 965 h 1268"/>
              <a:gd name="T28" fmla="*/ 737 w 1362"/>
              <a:gd name="T29" fmla="*/ 965 h 1268"/>
              <a:gd name="T30" fmla="*/ 737 w 1362"/>
              <a:gd name="T31" fmla="*/ 903 h 1268"/>
              <a:gd name="T32" fmla="*/ 1299 w 1362"/>
              <a:gd name="T33" fmla="*/ 819 h 1268"/>
              <a:gd name="T34" fmla="*/ 62 w 1362"/>
              <a:gd name="T35" fmla="*/ 819 h 1268"/>
              <a:gd name="T36" fmla="*/ 62 w 1362"/>
              <a:gd name="T37" fmla="*/ 116 h 1268"/>
              <a:gd name="T38" fmla="*/ 116 w 1362"/>
              <a:gd name="T39" fmla="*/ 62 h 1268"/>
              <a:gd name="T40" fmla="*/ 1245 w 1362"/>
              <a:gd name="T41" fmla="*/ 62 h 1268"/>
              <a:gd name="T42" fmla="*/ 1299 w 1362"/>
              <a:gd name="T43" fmla="*/ 116 h 1268"/>
              <a:gd name="T44" fmla="*/ 1299 w 1362"/>
              <a:gd name="T45" fmla="*/ 819 h 1268"/>
              <a:gd name="T46" fmla="*/ 62 w 1362"/>
              <a:gd name="T47" fmla="*/ 881 h 1268"/>
              <a:gd name="T48" fmla="*/ 1299 w 1362"/>
              <a:gd name="T49" fmla="*/ 881 h 1268"/>
              <a:gd name="T50" fmla="*/ 1299 w 1362"/>
              <a:gd name="T51" fmla="*/ 934 h 1268"/>
              <a:gd name="T52" fmla="*/ 1245 w 1362"/>
              <a:gd name="T53" fmla="*/ 988 h 1268"/>
              <a:gd name="T54" fmla="*/ 822 w 1362"/>
              <a:gd name="T55" fmla="*/ 988 h 1268"/>
              <a:gd name="T56" fmla="*/ 511 w 1362"/>
              <a:gd name="T57" fmla="*/ 988 h 1268"/>
              <a:gd name="T58" fmla="*/ 116 w 1362"/>
              <a:gd name="T59" fmla="*/ 988 h 1268"/>
              <a:gd name="T60" fmla="*/ 62 w 1362"/>
              <a:gd name="T61" fmla="*/ 934 h 1268"/>
              <a:gd name="T62" fmla="*/ 62 w 1362"/>
              <a:gd name="T63" fmla="*/ 881 h 1268"/>
              <a:gd name="T64" fmla="*/ 1361 w 1362"/>
              <a:gd name="T65" fmla="*/ 116 h 1268"/>
              <a:gd name="T66" fmla="*/ 1245 w 1362"/>
              <a:gd name="T67" fmla="*/ 0 h 1268"/>
              <a:gd name="T68" fmla="*/ 116 w 1362"/>
              <a:gd name="T69" fmla="*/ 0 h 1268"/>
              <a:gd name="T70" fmla="*/ 0 w 1362"/>
              <a:gd name="T71" fmla="*/ 116 h 1268"/>
              <a:gd name="T72" fmla="*/ 0 w 1362"/>
              <a:gd name="T73" fmla="*/ 934 h 1268"/>
              <a:gd name="T74" fmla="*/ 116 w 1362"/>
              <a:gd name="T75" fmla="*/ 1050 h 1268"/>
              <a:gd name="T76" fmla="*/ 480 w 1362"/>
              <a:gd name="T77" fmla="*/ 1050 h 1268"/>
              <a:gd name="T78" fmla="*/ 480 w 1362"/>
              <a:gd name="T79" fmla="*/ 1132 h 1268"/>
              <a:gd name="T80" fmla="*/ 542 w 1362"/>
              <a:gd name="T81" fmla="*/ 1132 h 1268"/>
              <a:gd name="T82" fmla="*/ 542 w 1362"/>
              <a:gd name="T83" fmla="*/ 1050 h 1268"/>
              <a:gd name="T84" fmla="*/ 791 w 1362"/>
              <a:gd name="T85" fmla="*/ 1050 h 1268"/>
              <a:gd name="T86" fmla="*/ 791 w 1362"/>
              <a:gd name="T87" fmla="*/ 1132 h 1268"/>
              <a:gd name="T88" fmla="*/ 853 w 1362"/>
              <a:gd name="T89" fmla="*/ 1132 h 1268"/>
              <a:gd name="T90" fmla="*/ 853 w 1362"/>
              <a:gd name="T91" fmla="*/ 1050 h 1268"/>
              <a:gd name="T92" fmla="*/ 1245 w 1362"/>
              <a:gd name="T93" fmla="*/ 1050 h 1268"/>
              <a:gd name="T94" fmla="*/ 1361 w 1362"/>
              <a:gd name="T95" fmla="*/ 934 h 1268"/>
              <a:gd name="T96" fmla="*/ 1361 w 1362"/>
              <a:gd name="T97" fmla="*/ 11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268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67BE01B9-78EF-EA45-AB8F-F7BCC96D20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769" y="1994922"/>
            <a:ext cx="488950" cy="420688"/>
          </a:xfrm>
          <a:custGeom>
            <a:avLst/>
            <a:gdLst>
              <a:gd name="T0" fmla="*/ 49 w 1362"/>
              <a:gd name="T1" fmla="*/ 651 h 1172"/>
              <a:gd name="T2" fmla="*/ 18 w 1362"/>
              <a:gd name="T3" fmla="*/ 736 h 1172"/>
              <a:gd name="T4" fmla="*/ 141 w 1362"/>
              <a:gd name="T5" fmla="*/ 1109 h 1172"/>
              <a:gd name="T6" fmla="*/ 212 w 1362"/>
              <a:gd name="T7" fmla="*/ 1163 h 1172"/>
              <a:gd name="T8" fmla="*/ 612 w 1362"/>
              <a:gd name="T9" fmla="*/ 1163 h 1172"/>
              <a:gd name="T10" fmla="*/ 665 w 1362"/>
              <a:gd name="T11" fmla="*/ 1159 h 1172"/>
              <a:gd name="T12" fmla="*/ 642 w 1362"/>
              <a:gd name="T13" fmla="*/ 898 h 1172"/>
              <a:gd name="T14" fmla="*/ 674 w 1362"/>
              <a:gd name="T15" fmla="*/ 780 h 1172"/>
              <a:gd name="T16" fmla="*/ 578 w 1362"/>
              <a:gd name="T17" fmla="*/ 894 h 1172"/>
              <a:gd name="T18" fmla="*/ 426 w 1362"/>
              <a:gd name="T19" fmla="*/ 1001 h 1172"/>
              <a:gd name="T20" fmla="*/ 207 w 1362"/>
              <a:gd name="T21" fmla="*/ 1096 h 1172"/>
              <a:gd name="T22" fmla="*/ 238 w 1362"/>
              <a:gd name="T23" fmla="*/ 866 h 1172"/>
              <a:gd name="T24" fmla="*/ 294 w 1362"/>
              <a:gd name="T25" fmla="*/ 691 h 1172"/>
              <a:gd name="T26" fmla="*/ 371 w 1362"/>
              <a:gd name="T27" fmla="*/ 559 h 1172"/>
              <a:gd name="T28" fmla="*/ 270 w 1362"/>
              <a:gd name="T29" fmla="*/ 631 h 1172"/>
              <a:gd name="T30" fmla="*/ 868 w 1362"/>
              <a:gd name="T31" fmla="*/ 515 h 1172"/>
              <a:gd name="T32" fmla="*/ 903 w 1362"/>
              <a:gd name="T33" fmla="*/ 767 h 1172"/>
              <a:gd name="T34" fmla="*/ 678 w 1362"/>
              <a:gd name="T35" fmla="*/ 658 h 1172"/>
              <a:gd name="T36" fmla="*/ 452 w 1362"/>
              <a:gd name="T37" fmla="*/ 766 h 1172"/>
              <a:gd name="T38" fmla="*/ 487 w 1362"/>
              <a:gd name="T39" fmla="*/ 515 h 1172"/>
              <a:gd name="T40" fmla="*/ 549 w 1362"/>
              <a:gd name="T41" fmla="*/ 322 h 1172"/>
              <a:gd name="T42" fmla="*/ 678 w 1362"/>
              <a:gd name="T43" fmla="*/ 77 h 1172"/>
              <a:gd name="T44" fmla="*/ 806 w 1362"/>
              <a:gd name="T45" fmla="*/ 322 h 1172"/>
              <a:gd name="T46" fmla="*/ 1102 w 1362"/>
              <a:gd name="T47" fmla="*/ 370 h 1172"/>
              <a:gd name="T48" fmla="*/ 1070 w 1362"/>
              <a:gd name="T49" fmla="*/ 283 h 1172"/>
              <a:gd name="T50" fmla="*/ 724 w 1362"/>
              <a:gd name="T51" fmla="*/ 30 h 1172"/>
              <a:gd name="T52" fmla="*/ 631 w 1362"/>
              <a:gd name="T53" fmla="*/ 30 h 1172"/>
              <a:gd name="T54" fmla="*/ 284 w 1362"/>
              <a:gd name="T55" fmla="*/ 283 h 1172"/>
              <a:gd name="T56" fmla="*/ 253 w 1362"/>
              <a:gd name="T57" fmla="*/ 370 h 1172"/>
              <a:gd name="T58" fmla="*/ 387 w 1362"/>
              <a:gd name="T59" fmla="*/ 776 h 1172"/>
              <a:gd name="T60" fmla="*/ 460 w 1362"/>
              <a:gd name="T61" fmla="*/ 832 h 1172"/>
              <a:gd name="T62" fmla="*/ 895 w 1362"/>
              <a:gd name="T63" fmla="*/ 833 h 1172"/>
              <a:gd name="T64" fmla="*/ 957 w 1362"/>
              <a:gd name="T65" fmla="*/ 819 h 1172"/>
              <a:gd name="T66" fmla="*/ 924 w 1362"/>
              <a:gd name="T67" fmla="*/ 547 h 1172"/>
              <a:gd name="T68" fmla="*/ 1315 w 1362"/>
              <a:gd name="T69" fmla="*/ 675 h 1172"/>
              <a:gd name="T70" fmla="*/ 1067 w 1362"/>
              <a:gd name="T71" fmla="*/ 494 h 1172"/>
              <a:gd name="T72" fmla="*/ 1094 w 1362"/>
              <a:gd name="T73" fmla="*/ 702 h 1172"/>
              <a:gd name="T74" fmla="*/ 1275 w 1362"/>
              <a:gd name="T75" fmla="*/ 734 h 1172"/>
              <a:gd name="T76" fmla="*/ 1151 w 1362"/>
              <a:gd name="T77" fmla="*/ 876 h 1172"/>
              <a:gd name="T78" fmla="*/ 1039 w 1362"/>
              <a:gd name="T79" fmla="*/ 954 h 1172"/>
              <a:gd name="T80" fmla="*/ 872 w 1362"/>
              <a:gd name="T81" fmla="*/ 1024 h 1172"/>
              <a:gd name="T82" fmla="*/ 836 w 1362"/>
              <a:gd name="T83" fmla="*/ 883 h 1172"/>
              <a:gd name="T84" fmla="*/ 822 w 1362"/>
              <a:gd name="T85" fmla="*/ 1089 h 1172"/>
              <a:gd name="T86" fmla="*/ 1025 w 1362"/>
              <a:gd name="T87" fmla="*/ 1016 h 1172"/>
              <a:gd name="T88" fmla="*/ 1202 w 1362"/>
              <a:gd name="T89" fmla="*/ 1099 h 1172"/>
              <a:gd name="T90" fmla="*/ 1247 w 1362"/>
              <a:gd name="T91" fmla="*/ 1045 h 1172"/>
              <a:gd name="T92" fmla="*/ 1344 w 1362"/>
              <a:gd name="T93" fmla="*/ 753 h 1172"/>
              <a:gd name="T94" fmla="*/ 1315 w 1362"/>
              <a:gd name="T95" fmla="*/ 675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62" h="117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184218C6-8AA1-5D47-B808-3DE9D8965C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1496" y="4979352"/>
            <a:ext cx="488950" cy="468313"/>
          </a:xfrm>
          <a:custGeom>
            <a:avLst/>
            <a:gdLst>
              <a:gd name="T0" fmla="*/ 141 w 1361"/>
              <a:gd name="T1" fmla="*/ 1162 h 1304"/>
              <a:gd name="T2" fmla="*/ 90 w 1361"/>
              <a:gd name="T3" fmla="*/ 1241 h 1304"/>
              <a:gd name="T4" fmla="*/ 203 w 1361"/>
              <a:gd name="T5" fmla="*/ 1162 h 1304"/>
              <a:gd name="T6" fmla="*/ 1101 w 1361"/>
              <a:gd name="T7" fmla="*/ 1241 h 1304"/>
              <a:gd name="T8" fmla="*/ 203 w 1361"/>
              <a:gd name="T9" fmla="*/ 1162 h 1304"/>
              <a:gd name="T10" fmla="*/ 1179 w 1361"/>
              <a:gd name="T11" fmla="*/ 1162 h 1304"/>
              <a:gd name="T12" fmla="*/ 1179 w 1361"/>
              <a:gd name="T13" fmla="*/ 1241 h 1304"/>
              <a:gd name="T14" fmla="*/ 1163 w 1361"/>
              <a:gd name="T15" fmla="*/ 1162 h 1304"/>
              <a:gd name="T16" fmla="*/ 87 w 1361"/>
              <a:gd name="T17" fmla="*/ 1303 h 1304"/>
              <a:gd name="T18" fmla="*/ 1132 w 1361"/>
              <a:gd name="T19" fmla="*/ 1303 h 1304"/>
              <a:gd name="T20" fmla="*/ 1188 w 1361"/>
              <a:gd name="T21" fmla="*/ 1303 h 1304"/>
              <a:gd name="T22" fmla="*/ 1317 w 1361"/>
              <a:gd name="T23" fmla="*/ 1228 h 1304"/>
              <a:gd name="T24" fmla="*/ 1317 w 1361"/>
              <a:gd name="T25" fmla="*/ 1175 h 1304"/>
              <a:gd name="T26" fmla="*/ 1188 w 1361"/>
              <a:gd name="T27" fmla="*/ 1100 h 1304"/>
              <a:gd name="T28" fmla="*/ 1132 w 1361"/>
              <a:gd name="T29" fmla="*/ 1100 h 1304"/>
              <a:gd name="T30" fmla="*/ 87 w 1361"/>
              <a:gd name="T31" fmla="*/ 1100 h 1304"/>
              <a:gd name="T32" fmla="*/ 28 w 1361"/>
              <a:gd name="T33" fmla="*/ 1244 h 1304"/>
              <a:gd name="T34" fmla="*/ 727 w 1361"/>
              <a:gd name="T35" fmla="*/ 592 h 1304"/>
              <a:gd name="T36" fmla="*/ 875 w 1361"/>
              <a:gd name="T37" fmla="*/ 592 h 1304"/>
              <a:gd name="T38" fmla="*/ 906 w 1361"/>
              <a:gd name="T39" fmla="*/ 366 h 1304"/>
              <a:gd name="T40" fmla="*/ 856 w 1361"/>
              <a:gd name="T41" fmla="*/ 375 h 1304"/>
              <a:gd name="T42" fmla="*/ 649 w 1361"/>
              <a:gd name="T43" fmla="*/ 595 h 1304"/>
              <a:gd name="T44" fmla="*/ 680 w 1361"/>
              <a:gd name="T45" fmla="*/ 654 h 1304"/>
              <a:gd name="T46" fmla="*/ 937 w 1361"/>
              <a:gd name="T47" fmla="*/ 623 h 1304"/>
              <a:gd name="T48" fmla="*/ 1216 w 1361"/>
              <a:gd name="T49" fmla="*/ 987 h 1304"/>
              <a:gd name="T50" fmla="*/ 62 w 1361"/>
              <a:gd name="T51" fmla="*/ 905 h 1304"/>
              <a:gd name="T52" fmla="*/ 150 w 1361"/>
              <a:gd name="T53" fmla="*/ 842 h 1304"/>
              <a:gd name="T54" fmla="*/ 203 w 1361"/>
              <a:gd name="T55" fmla="*/ 821 h 1304"/>
              <a:gd name="T56" fmla="*/ 746 w 1361"/>
              <a:gd name="T57" fmla="*/ 259 h 1304"/>
              <a:gd name="T58" fmla="*/ 254 w 1361"/>
              <a:gd name="T59" fmla="*/ 764 h 1304"/>
              <a:gd name="T60" fmla="*/ 285 w 1361"/>
              <a:gd name="T61" fmla="*/ 824 h 1304"/>
              <a:gd name="T62" fmla="*/ 1078 w 1361"/>
              <a:gd name="T63" fmla="*/ 792 h 1304"/>
              <a:gd name="T64" fmla="*/ 1157 w 1361"/>
              <a:gd name="T65" fmla="*/ 259 h 1304"/>
              <a:gd name="T66" fmla="*/ 1188 w 1361"/>
              <a:gd name="T67" fmla="*/ 852 h 1304"/>
              <a:gd name="T68" fmla="*/ 1233 w 1361"/>
              <a:gd name="T69" fmla="*/ 840 h 1304"/>
              <a:gd name="T70" fmla="*/ 1216 w 1361"/>
              <a:gd name="T71" fmla="*/ 987 h 1304"/>
              <a:gd name="T72" fmla="*/ 1233 w 1361"/>
              <a:gd name="T73" fmla="*/ 778 h 1304"/>
              <a:gd name="T74" fmla="*/ 1219 w 1361"/>
              <a:gd name="T75" fmla="*/ 149 h 1304"/>
              <a:gd name="T76" fmla="*/ 1298 w 1361"/>
              <a:gd name="T77" fmla="*/ 200 h 1304"/>
              <a:gd name="T78" fmla="*/ 1016 w 1361"/>
              <a:gd name="T79" fmla="*/ 761 h 1304"/>
              <a:gd name="T80" fmla="*/ 937 w 1361"/>
              <a:gd name="T81" fmla="*/ 708 h 1304"/>
              <a:gd name="T82" fmla="*/ 875 w 1361"/>
              <a:gd name="T83" fmla="*/ 761 h 1304"/>
              <a:gd name="T84" fmla="*/ 796 w 1361"/>
              <a:gd name="T85" fmla="*/ 708 h 1304"/>
              <a:gd name="T86" fmla="*/ 734 w 1361"/>
              <a:gd name="T87" fmla="*/ 761 h 1304"/>
              <a:gd name="T88" fmla="*/ 655 w 1361"/>
              <a:gd name="T89" fmla="*/ 708 h 1304"/>
              <a:gd name="T90" fmla="*/ 593 w 1361"/>
              <a:gd name="T91" fmla="*/ 761 h 1304"/>
              <a:gd name="T92" fmla="*/ 514 w 1361"/>
              <a:gd name="T93" fmla="*/ 708 h 1304"/>
              <a:gd name="T94" fmla="*/ 451 w 1361"/>
              <a:gd name="T95" fmla="*/ 761 h 1304"/>
              <a:gd name="T96" fmla="*/ 1016 w 1361"/>
              <a:gd name="T97" fmla="*/ 77 h 1304"/>
              <a:gd name="T98" fmla="*/ 141 w 1361"/>
              <a:gd name="T99" fmla="*/ 778 h 1304"/>
              <a:gd name="T100" fmla="*/ 62 w 1361"/>
              <a:gd name="T101" fmla="*/ 796 h 1304"/>
              <a:gd name="T102" fmla="*/ 127 w 1361"/>
              <a:gd name="T103" fmla="*/ 146 h 1304"/>
              <a:gd name="T104" fmla="*/ 141 w 1361"/>
              <a:gd name="T105" fmla="*/ 778 h 1304"/>
              <a:gd name="T106" fmla="*/ 1233 w 1361"/>
              <a:gd name="T107" fmla="*/ 84 h 1304"/>
              <a:gd name="T108" fmla="*/ 1157 w 1361"/>
              <a:gd name="T109" fmla="*/ 197 h 1304"/>
              <a:gd name="T110" fmla="*/ 1078 w 1361"/>
              <a:gd name="T111" fmla="*/ 31 h 1304"/>
              <a:gd name="T112" fmla="*/ 1019 w 1361"/>
              <a:gd name="T113" fmla="*/ 0 h 1304"/>
              <a:gd name="T114" fmla="*/ 808 w 1361"/>
              <a:gd name="T115" fmla="*/ 197 h 1304"/>
              <a:gd name="T116" fmla="*/ 203 w 1361"/>
              <a:gd name="T117" fmla="*/ 143 h 1304"/>
              <a:gd name="T118" fmla="*/ 0 w 1361"/>
              <a:gd name="T119" fmla="*/ 200 h 1304"/>
              <a:gd name="T120" fmla="*/ 144 w 1361"/>
              <a:gd name="T121" fmla="*/ 1049 h 1304"/>
              <a:gd name="T122" fmla="*/ 1360 w 1361"/>
              <a:gd name="T123" fmla="*/ 905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1" h="1304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9715AF4-66D9-3340-BA44-DE25D0599F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725" y="1961585"/>
            <a:ext cx="476250" cy="487362"/>
          </a:xfrm>
          <a:custGeom>
            <a:avLst/>
            <a:gdLst>
              <a:gd name="T0" fmla="*/ 726 w 1327"/>
              <a:gd name="T1" fmla="*/ 1304 h 1358"/>
              <a:gd name="T2" fmla="*/ 31 w 1327"/>
              <a:gd name="T3" fmla="*/ 1197 h 1358"/>
              <a:gd name="T4" fmla="*/ 1 w 1327"/>
              <a:gd name="T5" fmla="*/ 1142 h 1358"/>
              <a:gd name="T6" fmla="*/ 330 w 1327"/>
              <a:gd name="T7" fmla="*/ 400 h 1358"/>
              <a:gd name="T8" fmla="*/ 468 w 1327"/>
              <a:gd name="T9" fmla="*/ 539 h 1358"/>
              <a:gd name="T10" fmla="*/ 468 w 1327"/>
              <a:gd name="T11" fmla="*/ 601 h 1358"/>
              <a:gd name="T12" fmla="*/ 790 w 1327"/>
              <a:gd name="T13" fmla="*/ 510 h 1358"/>
              <a:gd name="T14" fmla="*/ 654 w 1327"/>
              <a:gd name="T15" fmla="*/ 618 h 1358"/>
              <a:gd name="T16" fmla="*/ 512 w 1327"/>
              <a:gd name="T17" fmla="*/ 708 h 1358"/>
              <a:gd name="T18" fmla="*/ 239 w 1327"/>
              <a:gd name="T19" fmla="*/ 622 h 1358"/>
              <a:gd name="T20" fmla="*/ 224 w 1327"/>
              <a:gd name="T21" fmla="*/ 497 h 1358"/>
              <a:gd name="T22" fmla="*/ 164 w 1327"/>
              <a:gd name="T23" fmla="*/ 316 h 1358"/>
              <a:gd name="T24" fmla="*/ 262 w 1327"/>
              <a:gd name="T25" fmla="*/ 246 h 1358"/>
              <a:gd name="T26" fmla="*/ 391 w 1327"/>
              <a:gd name="T27" fmla="*/ 97 h 1358"/>
              <a:gd name="T28" fmla="*/ 559 w 1327"/>
              <a:gd name="T29" fmla="*/ 136 h 1358"/>
              <a:gd name="T30" fmla="*/ 754 w 1327"/>
              <a:gd name="T31" fmla="*/ 149 h 1358"/>
              <a:gd name="T32" fmla="*/ 746 w 1327"/>
              <a:gd name="T33" fmla="*/ 347 h 1358"/>
              <a:gd name="T34" fmla="*/ 790 w 1327"/>
              <a:gd name="T35" fmla="*/ 510 h 1358"/>
              <a:gd name="T36" fmla="*/ 792 w 1327"/>
              <a:gd name="T37" fmla="*/ 402 h 1358"/>
              <a:gd name="T38" fmla="*/ 803 w 1327"/>
              <a:gd name="T39" fmla="*/ 307 h 1358"/>
              <a:gd name="T40" fmla="*/ 859 w 1327"/>
              <a:gd name="T41" fmla="*/ 97 h 1358"/>
              <a:gd name="T42" fmla="*/ 667 w 1327"/>
              <a:gd name="T43" fmla="*/ 119 h 1358"/>
              <a:gd name="T44" fmla="*/ 551 w 1327"/>
              <a:gd name="T45" fmla="*/ 64 h 1358"/>
              <a:gd name="T46" fmla="*/ 447 w 1327"/>
              <a:gd name="T47" fmla="*/ 65 h 1358"/>
              <a:gd name="T48" fmla="*/ 344 w 1327"/>
              <a:gd name="T49" fmla="*/ 26 h 1358"/>
              <a:gd name="T50" fmla="*/ 223 w 1327"/>
              <a:gd name="T51" fmla="*/ 128 h 1358"/>
              <a:gd name="T52" fmla="*/ 210 w 1327"/>
              <a:gd name="T53" fmla="*/ 212 h 1358"/>
              <a:gd name="T54" fmla="*/ 43 w 1327"/>
              <a:gd name="T55" fmla="*/ 267 h 1358"/>
              <a:gd name="T56" fmla="*/ 140 w 1327"/>
              <a:gd name="T57" fmla="*/ 405 h 1358"/>
              <a:gd name="T58" fmla="*/ 130 w 1327"/>
              <a:gd name="T59" fmla="*/ 500 h 1358"/>
              <a:gd name="T60" fmla="*/ 172 w 1327"/>
              <a:gd name="T61" fmla="*/ 576 h 1358"/>
              <a:gd name="T62" fmla="*/ 170 w 1327"/>
              <a:gd name="T63" fmla="*/ 712 h 1358"/>
              <a:gd name="T64" fmla="*/ 349 w 1327"/>
              <a:gd name="T65" fmla="*/ 752 h 1358"/>
              <a:gd name="T66" fmla="*/ 460 w 1327"/>
              <a:gd name="T67" fmla="*/ 743 h 1358"/>
              <a:gd name="T68" fmla="*/ 565 w 1327"/>
              <a:gd name="T69" fmla="*/ 858 h 1358"/>
              <a:gd name="T70" fmla="*/ 611 w 1327"/>
              <a:gd name="T71" fmla="*/ 720 h 1358"/>
              <a:gd name="T72" fmla="*/ 718 w 1327"/>
              <a:gd name="T73" fmla="*/ 647 h 1358"/>
              <a:gd name="T74" fmla="*/ 769 w 1327"/>
              <a:gd name="T75" fmla="*/ 579 h 1358"/>
              <a:gd name="T76" fmla="*/ 880 w 1327"/>
              <a:gd name="T77" fmla="*/ 508 h 1358"/>
              <a:gd name="T78" fmla="*/ 1323 w 1327"/>
              <a:gd name="T79" fmla="*/ 880 h 1358"/>
              <a:gd name="T80" fmla="*/ 30 w 1327"/>
              <a:gd name="T81" fmla="*/ 1048 h 1358"/>
              <a:gd name="T82" fmla="*/ 1035 w 1327"/>
              <a:gd name="T83" fmla="*/ 1225 h 1358"/>
              <a:gd name="T84" fmla="*/ 984 w 1327"/>
              <a:gd name="T85" fmla="*/ 1173 h 1358"/>
              <a:gd name="T86" fmla="*/ 1325 w 1327"/>
              <a:gd name="T87" fmla="*/ 1035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7" h="1358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4187417B-BC6F-534A-90FD-1C2156319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2185" y="1088619"/>
            <a:ext cx="436562" cy="436563"/>
          </a:xfrm>
          <a:custGeom>
            <a:avLst/>
            <a:gdLst>
              <a:gd name="T0" fmla="*/ 281 w 1218"/>
              <a:gd name="T1" fmla="*/ 280 h 1218"/>
              <a:gd name="T2" fmla="*/ 212 w 1218"/>
              <a:gd name="T3" fmla="*/ 280 h 1218"/>
              <a:gd name="T4" fmla="*/ 115 w 1218"/>
              <a:gd name="T5" fmla="*/ 184 h 1218"/>
              <a:gd name="T6" fmla="*/ 167 w 1218"/>
              <a:gd name="T7" fmla="*/ 167 h 1218"/>
              <a:gd name="T8" fmla="*/ 184 w 1218"/>
              <a:gd name="T9" fmla="*/ 115 h 1218"/>
              <a:gd name="T10" fmla="*/ 281 w 1218"/>
              <a:gd name="T11" fmla="*/ 211 h 1218"/>
              <a:gd name="T12" fmla="*/ 281 w 1218"/>
              <a:gd name="T13" fmla="*/ 280 h 1218"/>
              <a:gd name="T14" fmla="*/ 343 w 1218"/>
              <a:gd name="T15" fmla="*/ 186 h 1218"/>
              <a:gd name="T16" fmla="*/ 157 w 1218"/>
              <a:gd name="T17" fmla="*/ 0 h 1218"/>
              <a:gd name="T18" fmla="*/ 118 w 1218"/>
              <a:gd name="T19" fmla="*/ 118 h 1218"/>
              <a:gd name="T20" fmla="*/ 0 w 1218"/>
              <a:gd name="T21" fmla="*/ 157 h 1218"/>
              <a:gd name="T22" fmla="*/ 186 w 1218"/>
              <a:gd name="T23" fmla="*/ 342 h 1218"/>
              <a:gd name="T24" fmla="*/ 299 w 1218"/>
              <a:gd name="T25" fmla="*/ 342 h 1218"/>
              <a:gd name="T26" fmla="*/ 600 w 1218"/>
              <a:gd name="T27" fmla="*/ 644 h 1218"/>
              <a:gd name="T28" fmla="*/ 644 w 1218"/>
              <a:gd name="T29" fmla="*/ 600 h 1218"/>
              <a:gd name="T30" fmla="*/ 343 w 1218"/>
              <a:gd name="T31" fmla="*/ 299 h 1218"/>
              <a:gd name="T32" fmla="*/ 343 w 1218"/>
              <a:gd name="T33" fmla="*/ 186 h 1218"/>
              <a:gd name="T34" fmla="*/ 622 w 1218"/>
              <a:gd name="T35" fmla="*/ 760 h 1218"/>
              <a:gd name="T36" fmla="*/ 484 w 1218"/>
              <a:gd name="T37" fmla="*/ 622 h 1218"/>
              <a:gd name="T38" fmla="*/ 492 w 1218"/>
              <a:gd name="T39" fmla="*/ 576 h 1218"/>
              <a:gd name="T40" fmla="*/ 433 w 1218"/>
              <a:gd name="T41" fmla="*/ 555 h 1218"/>
              <a:gd name="T42" fmla="*/ 422 w 1218"/>
              <a:gd name="T43" fmla="*/ 622 h 1218"/>
              <a:gd name="T44" fmla="*/ 622 w 1218"/>
              <a:gd name="T45" fmla="*/ 822 h 1218"/>
              <a:gd name="T46" fmla="*/ 822 w 1218"/>
              <a:gd name="T47" fmla="*/ 622 h 1218"/>
              <a:gd name="T48" fmla="*/ 622 w 1218"/>
              <a:gd name="T49" fmla="*/ 421 h 1218"/>
              <a:gd name="T50" fmla="*/ 555 w 1218"/>
              <a:gd name="T51" fmla="*/ 433 h 1218"/>
              <a:gd name="T52" fmla="*/ 576 w 1218"/>
              <a:gd name="T53" fmla="*/ 491 h 1218"/>
              <a:gd name="T54" fmla="*/ 622 w 1218"/>
              <a:gd name="T55" fmla="*/ 483 h 1218"/>
              <a:gd name="T56" fmla="*/ 760 w 1218"/>
              <a:gd name="T57" fmla="*/ 622 h 1218"/>
              <a:gd name="T58" fmla="*/ 622 w 1218"/>
              <a:gd name="T59" fmla="*/ 760 h 1218"/>
              <a:gd name="T60" fmla="*/ 441 w 1218"/>
              <a:gd name="T61" fmla="*/ 339 h 1218"/>
              <a:gd name="T62" fmla="*/ 622 w 1218"/>
              <a:gd name="T63" fmla="*/ 286 h 1218"/>
              <a:gd name="T64" fmla="*/ 958 w 1218"/>
              <a:gd name="T65" fmla="*/ 622 h 1218"/>
              <a:gd name="T66" fmla="*/ 622 w 1218"/>
              <a:gd name="T67" fmla="*/ 958 h 1218"/>
              <a:gd name="T68" fmla="*/ 286 w 1218"/>
              <a:gd name="T69" fmla="*/ 622 h 1218"/>
              <a:gd name="T70" fmla="*/ 339 w 1218"/>
              <a:gd name="T71" fmla="*/ 441 h 1218"/>
              <a:gd name="T72" fmla="*/ 287 w 1218"/>
              <a:gd name="T73" fmla="*/ 407 h 1218"/>
              <a:gd name="T74" fmla="*/ 224 w 1218"/>
              <a:gd name="T75" fmla="*/ 622 h 1218"/>
              <a:gd name="T76" fmla="*/ 622 w 1218"/>
              <a:gd name="T77" fmla="*/ 1020 h 1218"/>
              <a:gd name="T78" fmla="*/ 1020 w 1218"/>
              <a:gd name="T79" fmla="*/ 622 h 1218"/>
              <a:gd name="T80" fmla="*/ 622 w 1218"/>
              <a:gd name="T81" fmla="*/ 224 h 1218"/>
              <a:gd name="T82" fmla="*/ 408 w 1218"/>
              <a:gd name="T83" fmla="*/ 286 h 1218"/>
              <a:gd name="T84" fmla="*/ 441 w 1218"/>
              <a:gd name="T85" fmla="*/ 339 h 1218"/>
              <a:gd name="T86" fmla="*/ 622 w 1218"/>
              <a:gd name="T87" fmla="*/ 26 h 1218"/>
              <a:gd name="T88" fmla="*/ 338 w 1218"/>
              <a:gd name="T89" fmla="*/ 98 h 1218"/>
              <a:gd name="T90" fmla="*/ 368 w 1218"/>
              <a:gd name="T91" fmla="*/ 153 h 1218"/>
              <a:gd name="T92" fmla="*/ 622 w 1218"/>
              <a:gd name="T93" fmla="*/ 88 h 1218"/>
              <a:gd name="T94" fmla="*/ 1155 w 1218"/>
              <a:gd name="T95" fmla="*/ 622 h 1218"/>
              <a:gd name="T96" fmla="*/ 622 w 1218"/>
              <a:gd name="T97" fmla="*/ 1155 h 1218"/>
              <a:gd name="T98" fmla="*/ 89 w 1218"/>
              <a:gd name="T99" fmla="*/ 622 h 1218"/>
              <a:gd name="T100" fmla="*/ 153 w 1218"/>
              <a:gd name="T101" fmla="*/ 368 h 1218"/>
              <a:gd name="T102" fmla="*/ 98 w 1218"/>
              <a:gd name="T103" fmla="*/ 338 h 1218"/>
              <a:gd name="T104" fmla="*/ 27 w 1218"/>
              <a:gd name="T105" fmla="*/ 622 h 1218"/>
              <a:gd name="T106" fmla="*/ 622 w 1218"/>
              <a:gd name="T107" fmla="*/ 1217 h 1218"/>
              <a:gd name="T108" fmla="*/ 1217 w 1218"/>
              <a:gd name="T109" fmla="*/ 622 h 1218"/>
              <a:gd name="T110" fmla="*/ 622 w 1218"/>
              <a:gd name="T111" fmla="*/ 2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8" h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48664AF8-C8C4-124B-B709-F7CF1C17FF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010" y="2956544"/>
            <a:ext cx="488950" cy="454025"/>
          </a:xfrm>
          <a:custGeom>
            <a:avLst/>
            <a:gdLst>
              <a:gd name="T0" fmla="*/ 439 w 1361"/>
              <a:gd name="T1" fmla="*/ 1219 h 1267"/>
              <a:gd name="T2" fmla="*/ 984 w 1361"/>
              <a:gd name="T3" fmla="*/ 1222 h 1267"/>
              <a:gd name="T4" fmla="*/ 426 w 1361"/>
              <a:gd name="T5" fmla="*/ 1157 h 1267"/>
              <a:gd name="T6" fmla="*/ 736 w 1361"/>
              <a:gd name="T7" fmla="*/ 903 h 1267"/>
              <a:gd name="T8" fmla="*/ 736 w 1361"/>
              <a:gd name="T9" fmla="*/ 965 h 1267"/>
              <a:gd name="T10" fmla="*/ 648 w 1361"/>
              <a:gd name="T11" fmla="*/ 520 h 1267"/>
              <a:gd name="T12" fmla="*/ 727 w 1361"/>
              <a:gd name="T13" fmla="*/ 697 h 1267"/>
              <a:gd name="T14" fmla="*/ 286 w 1361"/>
              <a:gd name="T15" fmla="*/ 480 h 1267"/>
              <a:gd name="T16" fmla="*/ 309 w 1361"/>
              <a:gd name="T17" fmla="*/ 697 h 1267"/>
              <a:gd name="T18" fmla="*/ 286 w 1361"/>
              <a:gd name="T19" fmla="*/ 480 h 1267"/>
              <a:gd name="T20" fmla="*/ 318 w 1361"/>
              <a:gd name="T21" fmla="*/ 351 h 1267"/>
              <a:gd name="T22" fmla="*/ 346 w 1361"/>
              <a:gd name="T23" fmla="*/ 234 h 1267"/>
              <a:gd name="T24" fmla="*/ 373 w 1361"/>
              <a:gd name="T25" fmla="*/ 351 h 1267"/>
              <a:gd name="T26" fmla="*/ 346 w 1361"/>
              <a:gd name="T27" fmla="*/ 193 h 1267"/>
              <a:gd name="T28" fmla="*/ 263 w 1361"/>
              <a:gd name="T29" fmla="*/ 304 h 1267"/>
              <a:gd name="T30" fmla="*/ 403 w 1361"/>
              <a:gd name="T31" fmla="*/ 382 h 1267"/>
              <a:gd name="T32" fmla="*/ 548 w 1361"/>
              <a:gd name="T33" fmla="*/ 407 h 1267"/>
              <a:gd name="T34" fmla="*/ 472 w 1361"/>
              <a:gd name="T35" fmla="*/ 235 h 1267"/>
              <a:gd name="T36" fmla="*/ 546 w 1361"/>
              <a:gd name="T37" fmla="*/ 639 h 1267"/>
              <a:gd name="T38" fmla="*/ 478 w 1361"/>
              <a:gd name="T39" fmla="*/ 590 h 1267"/>
              <a:gd name="T40" fmla="*/ 547 w 1361"/>
              <a:gd name="T41" fmla="*/ 538 h 1267"/>
              <a:gd name="T42" fmla="*/ 603 w 1361"/>
              <a:gd name="T43" fmla="*/ 586 h 1267"/>
              <a:gd name="T44" fmla="*/ 517 w 1361"/>
              <a:gd name="T45" fmla="*/ 477 h 1267"/>
              <a:gd name="T46" fmla="*/ 456 w 1361"/>
              <a:gd name="T47" fmla="*/ 670 h 1267"/>
              <a:gd name="T48" fmla="*/ 603 w 1361"/>
              <a:gd name="T49" fmla="*/ 586 h 1267"/>
              <a:gd name="T50" fmla="*/ 677 w 1361"/>
              <a:gd name="T51" fmla="*/ 351 h 1267"/>
              <a:gd name="T52" fmla="*/ 706 w 1361"/>
              <a:gd name="T53" fmla="*/ 234 h 1267"/>
              <a:gd name="T54" fmla="*/ 733 w 1361"/>
              <a:gd name="T55" fmla="*/ 351 h 1267"/>
              <a:gd name="T56" fmla="*/ 706 w 1361"/>
              <a:gd name="T57" fmla="*/ 193 h 1267"/>
              <a:gd name="T58" fmla="*/ 622 w 1361"/>
              <a:gd name="T59" fmla="*/ 304 h 1267"/>
              <a:gd name="T60" fmla="*/ 763 w 1361"/>
              <a:gd name="T61" fmla="*/ 382 h 1267"/>
              <a:gd name="T62" fmla="*/ 908 w 1361"/>
              <a:gd name="T63" fmla="*/ 407 h 1267"/>
              <a:gd name="T64" fmla="*/ 831 w 1361"/>
              <a:gd name="T65" fmla="*/ 235 h 1267"/>
              <a:gd name="T66" fmla="*/ 917 w 1361"/>
              <a:gd name="T67" fmla="*/ 639 h 1267"/>
              <a:gd name="T68" fmla="*/ 848 w 1361"/>
              <a:gd name="T69" fmla="*/ 590 h 1267"/>
              <a:gd name="T70" fmla="*/ 917 w 1361"/>
              <a:gd name="T71" fmla="*/ 538 h 1267"/>
              <a:gd name="T72" fmla="*/ 973 w 1361"/>
              <a:gd name="T73" fmla="*/ 586 h 1267"/>
              <a:gd name="T74" fmla="*/ 887 w 1361"/>
              <a:gd name="T75" fmla="*/ 477 h 1267"/>
              <a:gd name="T76" fmla="*/ 826 w 1361"/>
              <a:gd name="T77" fmla="*/ 670 h 1267"/>
              <a:gd name="T78" fmla="*/ 973 w 1361"/>
              <a:gd name="T79" fmla="*/ 586 h 1267"/>
              <a:gd name="T80" fmla="*/ 1088 w 1361"/>
              <a:gd name="T81" fmla="*/ 196 h 1267"/>
              <a:gd name="T82" fmla="*/ 1041 w 1361"/>
              <a:gd name="T83" fmla="*/ 235 h 1267"/>
              <a:gd name="T84" fmla="*/ 1097 w 1361"/>
              <a:gd name="T85" fmla="*/ 697 h 1267"/>
              <a:gd name="T86" fmla="*/ 1018 w 1361"/>
              <a:gd name="T87" fmla="*/ 520 h 1267"/>
              <a:gd name="T88" fmla="*/ 1298 w 1361"/>
              <a:gd name="T89" fmla="*/ 818 h 1267"/>
              <a:gd name="T90" fmla="*/ 115 w 1361"/>
              <a:gd name="T91" fmla="*/ 62 h 1267"/>
              <a:gd name="T92" fmla="*/ 1298 w 1361"/>
              <a:gd name="T93" fmla="*/ 818 h 1267"/>
              <a:gd name="T94" fmla="*/ 1298 w 1361"/>
              <a:gd name="T95" fmla="*/ 934 h 1267"/>
              <a:gd name="T96" fmla="*/ 510 w 1361"/>
              <a:gd name="T97" fmla="*/ 987 h 1267"/>
              <a:gd name="T98" fmla="*/ 62 w 1361"/>
              <a:gd name="T99" fmla="*/ 880 h 1267"/>
              <a:gd name="T100" fmla="*/ 115 w 1361"/>
              <a:gd name="T101" fmla="*/ 0 h 1267"/>
              <a:gd name="T102" fmla="*/ 115 w 1361"/>
              <a:gd name="T103" fmla="*/ 1050 h 1267"/>
              <a:gd name="T104" fmla="*/ 542 w 1361"/>
              <a:gd name="T105" fmla="*/ 1131 h 1267"/>
              <a:gd name="T106" fmla="*/ 790 w 1361"/>
              <a:gd name="T107" fmla="*/ 1131 h 1267"/>
              <a:gd name="T108" fmla="*/ 1244 w 1361"/>
              <a:gd name="T109" fmla="*/ 105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1" h="1267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Freeform 1">
            <a:extLst>
              <a:ext uri="{FF2B5EF4-FFF2-40B4-BE49-F238E27FC236}">
                <a16:creationId xmlns:a16="http://schemas.microsoft.com/office/drawing/2014/main" id="{96BA1823-D50A-DB4E-A55F-4CFEA2821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2686" y="2951781"/>
            <a:ext cx="485775" cy="463550"/>
          </a:xfrm>
          <a:custGeom>
            <a:avLst/>
            <a:gdLst>
              <a:gd name="T0" fmla="*/ 1007 w 1348"/>
              <a:gd name="T1" fmla="*/ 392 h 1288"/>
              <a:gd name="T2" fmla="*/ 734 w 1348"/>
              <a:gd name="T3" fmla="*/ 229 h 1288"/>
              <a:gd name="T4" fmla="*/ 946 w 1348"/>
              <a:gd name="T5" fmla="*/ 311 h 1288"/>
              <a:gd name="T6" fmla="*/ 672 w 1348"/>
              <a:gd name="T7" fmla="*/ 167 h 1288"/>
              <a:gd name="T8" fmla="*/ 480 w 1348"/>
              <a:gd name="T9" fmla="*/ 280 h 1288"/>
              <a:gd name="T10" fmla="*/ 784 w 1348"/>
              <a:gd name="T11" fmla="*/ 116 h 1288"/>
              <a:gd name="T12" fmla="*/ 574 w 1348"/>
              <a:gd name="T13" fmla="*/ 878 h 1288"/>
              <a:gd name="T14" fmla="*/ 758 w 1348"/>
              <a:gd name="T15" fmla="*/ 1028 h 1288"/>
              <a:gd name="T16" fmla="*/ 561 w 1348"/>
              <a:gd name="T17" fmla="*/ 972 h 1288"/>
              <a:gd name="T18" fmla="*/ 336 w 1348"/>
              <a:gd name="T19" fmla="*/ 972 h 1288"/>
              <a:gd name="T20" fmla="*/ 146 w 1348"/>
              <a:gd name="T21" fmla="*/ 1009 h 1288"/>
              <a:gd name="T22" fmla="*/ 352 w 1348"/>
              <a:gd name="T23" fmla="*/ 793 h 1288"/>
              <a:gd name="T24" fmla="*/ 439 w 1348"/>
              <a:gd name="T25" fmla="*/ 689 h 1288"/>
              <a:gd name="T26" fmla="*/ 1132 w 1348"/>
              <a:gd name="T27" fmla="*/ 454 h 1288"/>
              <a:gd name="T28" fmla="*/ 1132 w 1348"/>
              <a:gd name="T29" fmla="*/ 167 h 1288"/>
              <a:gd name="T30" fmla="*/ 847 w 1348"/>
              <a:gd name="T31" fmla="*/ 54 h 1288"/>
              <a:gd name="T32" fmla="*/ 480 w 1348"/>
              <a:gd name="T33" fmla="*/ 0 h 1288"/>
              <a:gd name="T34" fmla="*/ 418 w 1348"/>
              <a:gd name="T35" fmla="*/ 54 h 1288"/>
              <a:gd name="T36" fmla="*/ 418 w 1348"/>
              <a:gd name="T37" fmla="*/ 630 h 1288"/>
              <a:gd name="T38" fmla="*/ 319 w 1348"/>
              <a:gd name="T39" fmla="*/ 731 h 1288"/>
              <a:gd name="T40" fmla="*/ 0 w 1348"/>
              <a:gd name="T41" fmla="*/ 1111 h 1288"/>
              <a:gd name="T42" fmla="*/ 110 w 1348"/>
              <a:gd name="T43" fmla="*/ 1060 h 1288"/>
              <a:gd name="T44" fmla="*/ 336 w 1348"/>
              <a:gd name="T45" fmla="*/ 1060 h 1288"/>
              <a:gd name="T46" fmla="*/ 561 w 1348"/>
              <a:gd name="T47" fmla="*/ 1060 h 1288"/>
              <a:gd name="T48" fmla="*/ 792 w 1348"/>
              <a:gd name="T49" fmla="*/ 1079 h 1288"/>
              <a:gd name="T50" fmla="*/ 982 w 1348"/>
              <a:gd name="T51" fmla="*/ 1253 h 1288"/>
              <a:gd name="T52" fmla="*/ 606 w 1348"/>
              <a:gd name="T53" fmla="*/ 816 h 1288"/>
              <a:gd name="T54" fmla="*/ 480 w 1348"/>
              <a:gd name="T55" fmla="*/ 342 h 1288"/>
              <a:gd name="T56" fmla="*/ 672 w 1348"/>
              <a:gd name="T57" fmla="*/ 454 h 1288"/>
              <a:gd name="T58" fmla="*/ 1347 w 1348"/>
              <a:gd name="T59" fmla="*/ 1137 h 1288"/>
              <a:gd name="T60" fmla="*/ 1145 w 1348"/>
              <a:gd name="T61" fmla="*/ 957 h 1288"/>
              <a:gd name="T62" fmla="*/ 932 w 1348"/>
              <a:gd name="T63" fmla="*/ 689 h 1288"/>
              <a:gd name="T64" fmla="*/ 841 w 1348"/>
              <a:gd name="T65" fmla="*/ 921 h 1288"/>
              <a:gd name="T66" fmla="*/ 1007 w 1348"/>
              <a:gd name="T67" fmla="*/ 812 h 1288"/>
              <a:gd name="T68" fmla="*/ 1168 w 1348"/>
              <a:gd name="T69" fmla="*/ 1019 h 1288"/>
              <a:gd name="T70" fmla="*/ 1347 w 1348"/>
              <a:gd name="T71" fmla="*/ 113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8" h="128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Freeform 7">
            <a:extLst>
              <a:ext uri="{FF2B5EF4-FFF2-40B4-BE49-F238E27FC236}">
                <a16:creationId xmlns:a16="http://schemas.microsoft.com/office/drawing/2014/main" id="{4F7C3EBA-E3AE-E54A-B0B6-92F00AA529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8688" y="1972697"/>
            <a:ext cx="469900" cy="465138"/>
          </a:xfrm>
          <a:custGeom>
            <a:avLst/>
            <a:gdLst>
              <a:gd name="T0" fmla="*/ 1044 w 1304"/>
              <a:gd name="T1" fmla="*/ 728 h 1294"/>
              <a:gd name="T2" fmla="*/ 1106 w 1304"/>
              <a:gd name="T3" fmla="*/ 785 h 1294"/>
              <a:gd name="T4" fmla="*/ 1106 w 1304"/>
              <a:gd name="T5" fmla="*/ 248 h 1294"/>
              <a:gd name="T6" fmla="*/ 1044 w 1304"/>
              <a:gd name="T7" fmla="*/ 672 h 1294"/>
              <a:gd name="T8" fmla="*/ 1106 w 1304"/>
              <a:gd name="T9" fmla="*/ 248 h 1294"/>
              <a:gd name="T10" fmla="*/ 621 w 1304"/>
              <a:gd name="T11" fmla="*/ 1123 h 1294"/>
              <a:gd name="T12" fmla="*/ 683 w 1304"/>
              <a:gd name="T13" fmla="*/ 1180 h 1294"/>
              <a:gd name="T14" fmla="*/ 683 w 1304"/>
              <a:gd name="T15" fmla="*/ 756 h 1294"/>
              <a:gd name="T16" fmla="*/ 621 w 1304"/>
              <a:gd name="T17" fmla="*/ 1067 h 1294"/>
              <a:gd name="T18" fmla="*/ 683 w 1304"/>
              <a:gd name="T19" fmla="*/ 756 h 1294"/>
              <a:gd name="T20" fmla="*/ 197 w 1304"/>
              <a:gd name="T21" fmla="*/ 1152 h 1294"/>
              <a:gd name="T22" fmla="*/ 259 w 1304"/>
              <a:gd name="T23" fmla="*/ 1208 h 1294"/>
              <a:gd name="T24" fmla="*/ 259 w 1304"/>
              <a:gd name="T25" fmla="*/ 898 h 1294"/>
              <a:gd name="T26" fmla="*/ 197 w 1304"/>
              <a:gd name="T27" fmla="*/ 1095 h 1294"/>
              <a:gd name="T28" fmla="*/ 259 w 1304"/>
              <a:gd name="T29" fmla="*/ 898 h 1294"/>
              <a:gd name="T30" fmla="*/ 228 w 1304"/>
              <a:gd name="T31" fmla="*/ 537 h 1294"/>
              <a:gd name="T32" fmla="*/ 0 w 1304"/>
              <a:gd name="T33" fmla="*/ 900 h 1294"/>
              <a:gd name="T34" fmla="*/ 84 w 1304"/>
              <a:gd name="T35" fmla="*/ 1293 h 1294"/>
              <a:gd name="T36" fmla="*/ 146 w 1304"/>
              <a:gd name="T37" fmla="*/ 838 h 1294"/>
              <a:gd name="T38" fmla="*/ 228 w 1304"/>
              <a:gd name="T39" fmla="*/ 638 h 1294"/>
              <a:gd name="T40" fmla="*/ 310 w 1304"/>
              <a:gd name="T41" fmla="*/ 838 h 1294"/>
              <a:gd name="T42" fmla="*/ 372 w 1304"/>
              <a:gd name="T43" fmla="*/ 1010 h 1294"/>
              <a:gd name="T44" fmla="*/ 457 w 1304"/>
              <a:gd name="T45" fmla="*/ 900 h 1294"/>
              <a:gd name="T46" fmla="*/ 880 w 1304"/>
              <a:gd name="T47" fmla="*/ 576 h 1294"/>
              <a:gd name="T48" fmla="*/ 423 w 1304"/>
              <a:gd name="T49" fmla="*/ 576 h 1294"/>
              <a:gd name="T50" fmla="*/ 508 w 1304"/>
              <a:gd name="T51" fmla="*/ 646 h 1294"/>
              <a:gd name="T52" fmla="*/ 570 w 1304"/>
              <a:gd name="T53" fmla="*/ 1293 h 1294"/>
              <a:gd name="T54" fmla="*/ 496 w 1304"/>
              <a:gd name="T55" fmla="*/ 584 h 1294"/>
              <a:gd name="T56" fmla="*/ 808 w 1304"/>
              <a:gd name="T57" fmla="*/ 584 h 1294"/>
              <a:gd name="T58" fmla="*/ 733 w 1304"/>
              <a:gd name="T59" fmla="*/ 926 h 1294"/>
              <a:gd name="T60" fmla="*/ 795 w 1304"/>
              <a:gd name="T61" fmla="*/ 646 h 1294"/>
              <a:gd name="T62" fmla="*/ 880 w 1304"/>
              <a:gd name="T63" fmla="*/ 576 h 1294"/>
              <a:gd name="T64" fmla="*/ 1303 w 1304"/>
              <a:gd name="T65" fmla="*/ 294 h 1294"/>
              <a:gd name="T66" fmla="*/ 846 w 1304"/>
              <a:gd name="T67" fmla="*/ 294 h 1294"/>
              <a:gd name="T68" fmla="*/ 931 w 1304"/>
              <a:gd name="T69" fmla="*/ 364 h 1294"/>
              <a:gd name="T70" fmla="*/ 993 w 1304"/>
              <a:gd name="T71" fmla="*/ 1293 h 1294"/>
              <a:gd name="T72" fmla="*/ 919 w 1304"/>
              <a:gd name="T73" fmla="*/ 302 h 1294"/>
              <a:gd name="T74" fmla="*/ 1231 w 1304"/>
              <a:gd name="T75" fmla="*/ 302 h 1294"/>
              <a:gd name="T76" fmla="*/ 1157 w 1304"/>
              <a:gd name="T77" fmla="*/ 898 h 1294"/>
              <a:gd name="T78" fmla="*/ 1219 w 1304"/>
              <a:gd name="T79" fmla="*/ 36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4" h="129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Freeform 9">
            <a:extLst>
              <a:ext uri="{FF2B5EF4-FFF2-40B4-BE49-F238E27FC236}">
                <a16:creationId xmlns:a16="http://schemas.microsoft.com/office/drawing/2014/main" id="{AA0B7A97-E831-B94A-90C9-4C00615FC5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0610" y="2989881"/>
            <a:ext cx="490538" cy="387350"/>
          </a:xfrm>
          <a:custGeom>
            <a:avLst/>
            <a:gdLst>
              <a:gd name="T0" fmla="*/ 993 w 1363"/>
              <a:gd name="T1" fmla="*/ 333 h 1076"/>
              <a:gd name="T2" fmla="*/ 1034 w 1363"/>
              <a:gd name="T3" fmla="*/ 338 h 1076"/>
              <a:gd name="T4" fmla="*/ 1049 w 1363"/>
              <a:gd name="T5" fmla="*/ 278 h 1076"/>
              <a:gd name="T6" fmla="*/ 993 w 1363"/>
              <a:gd name="T7" fmla="*/ 392 h 1076"/>
              <a:gd name="T8" fmla="*/ 842 w 1363"/>
              <a:gd name="T9" fmla="*/ 251 h 1076"/>
              <a:gd name="T10" fmla="*/ 711 w 1363"/>
              <a:gd name="T11" fmla="*/ 133 h 1076"/>
              <a:gd name="T12" fmla="*/ 987 w 1363"/>
              <a:gd name="T13" fmla="*/ 134 h 1076"/>
              <a:gd name="T14" fmla="*/ 1359 w 1363"/>
              <a:gd name="T15" fmla="*/ 331 h 1076"/>
              <a:gd name="T16" fmla="*/ 1049 w 1363"/>
              <a:gd name="T17" fmla="*/ 208 h 1076"/>
              <a:gd name="T18" fmla="*/ 1033 w 1363"/>
              <a:gd name="T19" fmla="*/ 86 h 1076"/>
              <a:gd name="T20" fmla="*/ 711 w 1363"/>
              <a:gd name="T21" fmla="*/ 69 h 1076"/>
              <a:gd name="T22" fmla="*/ 649 w 1363"/>
              <a:gd name="T23" fmla="*/ 0 h 1076"/>
              <a:gd name="T24" fmla="*/ 649 w 1363"/>
              <a:gd name="T25" fmla="*/ 311 h 1076"/>
              <a:gd name="T26" fmla="*/ 711 w 1363"/>
              <a:gd name="T27" fmla="*/ 536 h 1076"/>
              <a:gd name="T28" fmla="*/ 842 w 1363"/>
              <a:gd name="T29" fmla="*/ 313 h 1076"/>
              <a:gd name="T30" fmla="*/ 931 w 1363"/>
              <a:gd name="T31" fmla="*/ 423 h 1076"/>
              <a:gd name="T32" fmla="*/ 1350 w 1363"/>
              <a:gd name="T33" fmla="*/ 361 h 1076"/>
              <a:gd name="T34" fmla="*/ 1360 w 1363"/>
              <a:gd name="T35" fmla="*/ 847 h 1076"/>
              <a:gd name="T36" fmla="*/ 787 w 1363"/>
              <a:gd name="T37" fmla="*/ 543 h 1076"/>
              <a:gd name="T38" fmla="*/ 1271 w 1363"/>
              <a:gd name="T39" fmla="*/ 849 h 1076"/>
              <a:gd name="T40" fmla="*/ 1298 w 1363"/>
              <a:gd name="T41" fmla="*/ 903 h 1076"/>
              <a:gd name="T42" fmla="*/ 1106 w 1363"/>
              <a:gd name="T43" fmla="*/ 931 h 1076"/>
              <a:gd name="T44" fmla="*/ 1087 w 1363"/>
              <a:gd name="T45" fmla="*/ 847 h 1076"/>
              <a:gd name="T46" fmla="*/ 871 w 1363"/>
              <a:gd name="T47" fmla="*/ 740 h 1076"/>
              <a:gd name="T48" fmla="*/ 993 w 1363"/>
              <a:gd name="T49" fmla="*/ 877 h 1076"/>
              <a:gd name="T50" fmla="*/ 1044 w 1363"/>
              <a:gd name="T51" fmla="*/ 931 h 1076"/>
              <a:gd name="T52" fmla="*/ 852 w 1363"/>
              <a:gd name="T53" fmla="*/ 931 h 1076"/>
              <a:gd name="T54" fmla="*/ 845 w 1363"/>
              <a:gd name="T55" fmla="*/ 883 h 1076"/>
              <a:gd name="T56" fmla="*/ 767 w 1363"/>
              <a:gd name="T57" fmla="*/ 757 h 1076"/>
              <a:gd name="T58" fmla="*/ 783 w 1363"/>
              <a:gd name="T59" fmla="*/ 907 h 1076"/>
              <a:gd name="T60" fmla="*/ 790 w 1363"/>
              <a:gd name="T61" fmla="*/ 931 h 1076"/>
              <a:gd name="T62" fmla="*/ 570 w 1363"/>
              <a:gd name="T63" fmla="*/ 931 h 1076"/>
              <a:gd name="T64" fmla="*/ 577 w 1363"/>
              <a:gd name="T65" fmla="*/ 907 h 1076"/>
              <a:gd name="T66" fmla="*/ 593 w 1363"/>
              <a:gd name="T67" fmla="*/ 757 h 1076"/>
              <a:gd name="T68" fmla="*/ 515 w 1363"/>
              <a:gd name="T69" fmla="*/ 883 h 1076"/>
              <a:gd name="T70" fmla="*/ 508 w 1363"/>
              <a:gd name="T71" fmla="*/ 931 h 1076"/>
              <a:gd name="T72" fmla="*/ 316 w 1363"/>
              <a:gd name="T73" fmla="*/ 931 h 1076"/>
              <a:gd name="T74" fmla="*/ 367 w 1363"/>
              <a:gd name="T75" fmla="*/ 877 h 1076"/>
              <a:gd name="T76" fmla="*/ 488 w 1363"/>
              <a:gd name="T77" fmla="*/ 740 h 1076"/>
              <a:gd name="T78" fmla="*/ 272 w 1363"/>
              <a:gd name="T79" fmla="*/ 847 h 1076"/>
              <a:gd name="T80" fmla="*/ 254 w 1363"/>
              <a:gd name="T81" fmla="*/ 931 h 1076"/>
              <a:gd name="T82" fmla="*/ 62 w 1363"/>
              <a:gd name="T83" fmla="*/ 903 h 1076"/>
              <a:gd name="T84" fmla="*/ 89 w 1363"/>
              <a:gd name="T85" fmla="*/ 849 h 1076"/>
              <a:gd name="T86" fmla="*/ 573 w 1363"/>
              <a:gd name="T87" fmla="*/ 543 h 1076"/>
              <a:gd name="T88" fmla="*/ 0 w 1363"/>
              <a:gd name="T89" fmla="*/ 847 h 1076"/>
              <a:gd name="T90" fmla="*/ 144 w 1363"/>
              <a:gd name="T91" fmla="*/ 1075 h 1076"/>
              <a:gd name="T92" fmla="*/ 412 w 1363"/>
              <a:gd name="T93" fmla="*/ 1075 h 1076"/>
              <a:gd name="T94" fmla="*/ 680 w 1363"/>
              <a:gd name="T95" fmla="*/ 1075 h 1076"/>
              <a:gd name="T96" fmla="*/ 948 w 1363"/>
              <a:gd name="T97" fmla="*/ 1075 h 1076"/>
              <a:gd name="T98" fmla="*/ 1216 w 1363"/>
              <a:gd name="T99" fmla="*/ 1075 h 1076"/>
              <a:gd name="T100" fmla="*/ 1360 w 1363"/>
              <a:gd name="T101" fmla="*/ 847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3" h="1076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Freeform 11">
            <a:extLst>
              <a:ext uri="{FF2B5EF4-FFF2-40B4-BE49-F238E27FC236}">
                <a16:creationId xmlns:a16="http://schemas.microsoft.com/office/drawing/2014/main" id="{553439FE-CCCB-2E42-8BB1-7BE0787E59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6275" y="4983321"/>
            <a:ext cx="458787" cy="460375"/>
          </a:xfrm>
          <a:custGeom>
            <a:avLst/>
            <a:gdLst>
              <a:gd name="T0" fmla="*/ 1160 w 1276"/>
              <a:gd name="T1" fmla="*/ 960 h 1277"/>
              <a:gd name="T2" fmla="*/ 1275 w 1276"/>
              <a:gd name="T3" fmla="*/ 906 h 1277"/>
              <a:gd name="T4" fmla="*/ 975 w 1276"/>
              <a:gd name="T5" fmla="*/ 875 h 1277"/>
              <a:gd name="T6" fmla="*/ 793 w 1276"/>
              <a:gd name="T7" fmla="*/ 734 h 1277"/>
              <a:gd name="T8" fmla="*/ 940 w 1276"/>
              <a:gd name="T9" fmla="*/ 928 h 1277"/>
              <a:gd name="T10" fmla="*/ 1160 w 1276"/>
              <a:gd name="T11" fmla="*/ 1022 h 1277"/>
              <a:gd name="T12" fmla="*/ 1044 w 1276"/>
              <a:gd name="T13" fmla="*/ 1160 h 1277"/>
              <a:gd name="T14" fmla="*/ 991 w 1276"/>
              <a:gd name="T15" fmla="*/ 1106 h 1277"/>
              <a:gd name="T16" fmla="*/ 875 w 1276"/>
              <a:gd name="T17" fmla="*/ 1160 h 1277"/>
              <a:gd name="T18" fmla="*/ 991 w 1276"/>
              <a:gd name="T19" fmla="*/ 1044 h 1277"/>
              <a:gd name="T20" fmla="*/ 765 w 1276"/>
              <a:gd name="T21" fmla="*/ 903 h 1277"/>
              <a:gd name="T22" fmla="*/ 596 w 1276"/>
              <a:gd name="T23" fmla="*/ 344 h 1277"/>
              <a:gd name="T24" fmla="*/ 596 w 1276"/>
              <a:gd name="T25" fmla="*/ 965 h 1277"/>
              <a:gd name="T26" fmla="*/ 680 w 1276"/>
              <a:gd name="T27" fmla="*/ 734 h 1277"/>
              <a:gd name="T28" fmla="*/ 737 w 1276"/>
              <a:gd name="T29" fmla="*/ 734 h 1277"/>
              <a:gd name="T30" fmla="*/ 737 w 1276"/>
              <a:gd name="T31" fmla="*/ 593 h 1277"/>
              <a:gd name="T32" fmla="*/ 677 w 1276"/>
              <a:gd name="T33" fmla="*/ 201 h 1277"/>
              <a:gd name="T34" fmla="*/ 708 w 1276"/>
              <a:gd name="T35" fmla="*/ 28 h 1277"/>
              <a:gd name="T36" fmla="*/ 452 w 1276"/>
              <a:gd name="T37" fmla="*/ 164 h 1277"/>
              <a:gd name="T38" fmla="*/ 276 w 1276"/>
              <a:gd name="T39" fmla="*/ 114 h 1277"/>
              <a:gd name="T40" fmla="*/ 86 w 1276"/>
              <a:gd name="T41" fmla="*/ 305 h 1277"/>
              <a:gd name="T42" fmla="*/ 135 w 1276"/>
              <a:gd name="T43" fmla="*/ 480 h 1277"/>
              <a:gd name="T44" fmla="*/ 0 w 1276"/>
              <a:gd name="T45" fmla="*/ 737 h 1277"/>
              <a:gd name="T46" fmla="*/ 168 w 1276"/>
              <a:gd name="T47" fmla="*/ 847 h 1277"/>
              <a:gd name="T48" fmla="*/ 95 w 1276"/>
              <a:gd name="T49" fmla="*/ 965 h 1277"/>
              <a:gd name="T50" fmla="*/ 372 w 1276"/>
              <a:gd name="T51" fmla="*/ 1051 h 1277"/>
              <a:gd name="T52" fmla="*/ 483 w 1276"/>
              <a:gd name="T53" fmla="*/ 1219 h 1277"/>
              <a:gd name="T54" fmla="*/ 739 w 1276"/>
              <a:gd name="T55" fmla="*/ 1047 h 1277"/>
              <a:gd name="T56" fmla="*/ 514 w 1276"/>
              <a:gd name="T57" fmla="*/ 1157 h 1277"/>
              <a:gd name="T58" fmla="*/ 382 w 1276"/>
              <a:gd name="T59" fmla="*/ 986 h 1277"/>
              <a:gd name="T60" fmla="*/ 160 w 1276"/>
              <a:gd name="T61" fmla="*/ 943 h 1277"/>
              <a:gd name="T62" fmla="*/ 189 w 1276"/>
              <a:gd name="T63" fmla="*/ 729 h 1277"/>
              <a:gd name="T64" fmla="*/ 62 w 1276"/>
              <a:gd name="T65" fmla="*/ 542 h 1277"/>
              <a:gd name="T66" fmla="*/ 234 w 1276"/>
              <a:gd name="T67" fmla="*/ 411 h 1277"/>
              <a:gd name="T68" fmla="*/ 276 w 1276"/>
              <a:gd name="T69" fmla="*/ 189 h 1277"/>
              <a:gd name="T70" fmla="*/ 490 w 1276"/>
              <a:gd name="T71" fmla="*/ 217 h 1277"/>
              <a:gd name="T72" fmla="*/ 677 w 1276"/>
              <a:gd name="T73" fmla="*/ 90 h 1277"/>
              <a:gd name="T74" fmla="*/ 652 w 1276"/>
              <a:gd name="T75" fmla="*/ 282 h 1277"/>
              <a:gd name="T76" fmla="*/ 708 w 1276"/>
              <a:gd name="T77" fmla="*/ 282 h 1277"/>
              <a:gd name="T78" fmla="*/ 991 w 1276"/>
              <a:gd name="T79" fmla="*/ 62 h 1277"/>
              <a:gd name="T80" fmla="*/ 991 w 1276"/>
              <a:gd name="T81" fmla="*/ 0 h 1277"/>
              <a:gd name="T82" fmla="*/ 780 w 1276"/>
              <a:gd name="T83" fmla="*/ 282 h 1277"/>
              <a:gd name="T84" fmla="*/ 793 w 1276"/>
              <a:gd name="T85" fmla="*/ 344 h 1277"/>
              <a:gd name="T86" fmla="*/ 991 w 1276"/>
              <a:gd name="T87" fmla="*/ 232 h 1277"/>
              <a:gd name="T88" fmla="*/ 1160 w 1276"/>
              <a:gd name="T89" fmla="*/ 423 h 1277"/>
              <a:gd name="T90" fmla="*/ 1213 w 1276"/>
              <a:gd name="T91" fmla="*/ 370 h 1277"/>
              <a:gd name="T92" fmla="*/ 1049 w 1276"/>
              <a:gd name="T93" fmla="*/ 339 h 1277"/>
              <a:gd name="T94" fmla="*/ 808 w 1276"/>
              <a:gd name="T95" fmla="*/ 452 h 1277"/>
              <a:gd name="T96" fmla="*/ 595 w 1276"/>
              <a:gd name="T97" fmla="*/ 796 h 1277"/>
              <a:gd name="T98" fmla="*/ 595 w 1276"/>
              <a:gd name="T99" fmla="*/ 734 h 1277"/>
              <a:gd name="T100" fmla="*/ 821 w 1276"/>
              <a:gd name="T101" fmla="*/ 514 h 1277"/>
              <a:gd name="T102" fmla="*/ 1049 w 1276"/>
              <a:gd name="T103" fmla="*/ 401 h 1277"/>
              <a:gd name="T104" fmla="*/ 1160 w 1276"/>
              <a:gd name="T105" fmla="*/ 254 h 1277"/>
              <a:gd name="T106" fmla="*/ 624 w 1276"/>
              <a:gd name="T107" fmla="*/ 593 h 1277"/>
              <a:gd name="T108" fmla="*/ 1160 w 1276"/>
              <a:gd name="T109" fmla="*/ 677 h 1277"/>
              <a:gd name="T110" fmla="*/ 1213 w 1276"/>
              <a:gd name="T111" fmla="*/ 624 h 1277"/>
              <a:gd name="T112" fmla="*/ 1047 w 1276"/>
              <a:gd name="T113" fmla="*/ 599 h 1277"/>
              <a:gd name="T114" fmla="*/ 793 w 1276"/>
              <a:gd name="T115" fmla="*/ 655 h 1277"/>
              <a:gd name="T116" fmla="*/ 1160 w 1276"/>
              <a:gd name="T117" fmla="*/ 74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7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Freeform 12">
            <a:extLst>
              <a:ext uri="{FF2B5EF4-FFF2-40B4-BE49-F238E27FC236}">
                <a16:creationId xmlns:a16="http://schemas.microsoft.com/office/drawing/2014/main" id="{61C4CD2E-3056-474E-AF74-A5930884D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1799" y="4989671"/>
            <a:ext cx="488950" cy="447675"/>
          </a:xfrm>
          <a:custGeom>
            <a:avLst/>
            <a:gdLst>
              <a:gd name="T0" fmla="*/ 328 w 1360"/>
              <a:gd name="T1" fmla="*/ 991 h 1242"/>
              <a:gd name="T2" fmla="*/ 213 w 1360"/>
              <a:gd name="T3" fmla="*/ 976 h 1242"/>
              <a:gd name="T4" fmla="*/ 376 w 1360"/>
              <a:gd name="T5" fmla="*/ 813 h 1242"/>
              <a:gd name="T6" fmla="*/ 88 w 1360"/>
              <a:gd name="T7" fmla="*/ 848 h 1242"/>
              <a:gd name="T8" fmla="*/ 232 w 1360"/>
              <a:gd name="T9" fmla="*/ 742 h 1242"/>
              <a:gd name="T10" fmla="*/ 358 w 1360"/>
              <a:gd name="T11" fmla="*/ 748 h 1242"/>
              <a:gd name="T12" fmla="*/ 435 w 1360"/>
              <a:gd name="T13" fmla="*/ 779 h 1242"/>
              <a:gd name="T14" fmla="*/ 528 w 1360"/>
              <a:gd name="T15" fmla="*/ 865 h 1242"/>
              <a:gd name="T16" fmla="*/ 555 w 1360"/>
              <a:gd name="T17" fmla="*/ 1041 h 1242"/>
              <a:gd name="T18" fmla="*/ 441 w 1360"/>
              <a:gd name="T19" fmla="*/ 1155 h 1242"/>
              <a:gd name="T20" fmla="*/ 298 w 1360"/>
              <a:gd name="T21" fmla="*/ 1109 h 1242"/>
              <a:gd name="T22" fmla="*/ 222 w 1360"/>
              <a:gd name="T23" fmla="*/ 1077 h 1242"/>
              <a:gd name="T24" fmla="*/ 129 w 1360"/>
              <a:gd name="T25" fmla="*/ 992 h 1242"/>
              <a:gd name="T26" fmla="*/ 73 w 1360"/>
              <a:gd name="T27" fmla="*/ 1110 h 1242"/>
              <a:gd name="T28" fmla="*/ 163 w 1360"/>
              <a:gd name="T29" fmla="*/ 1200 h 1242"/>
              <a:gd name="T30" fmla="*/ 344 w 1360"/>
              <a:gd name="T31" fmla="*/ 1173 h 1242"/>
              <a:gd name="T32" fmla="*/ 510 w 1360"/>
              <a:gd name="T33" fmla="*/ 1160 h 1242"/>
              <a:gd name="T34" fmla="*/ 638 w 1360"/>
              <a:gd name="T35" fmla="*/ 1004 h 1242"/>
              <a:gd name="T36" fmla="*/ 638 w 1360"/>
              <a:gd name="T37" fmla="*/ 853 h 1242"/>
              <a:gd name="T38" fmla="*/ 510 w 1360"/>
              <a:gd name="T39" fmla="*/ 697 h 1242"/>
              <a:gd name="T40" fmla="*/ 313 w 1360"/>
              <a:gd name="T41" fmla="*/ 684 h 1242"/>
              <a:gd name="T42" fmla="*/ 146 w 1360"/>
              <a:gd name="T43" fmla="*/ 697 h 1242"/>
              <a:gd name="T44" fmla="*/ 19 w 1360"/>
              <a:gd name="T45" fmla="*/ 853 h 1242"/>
              <a:gd name="T46" fmla="*/ 36 w 1360"/>
              <a:gd name="T47" fmla="*/ 963 h 1242"/>
              <a:gd name="T48" fmla="*/ 335 w 1360"/>
              <a:gd name="T49" fmla="*/ 391 h 1242"/>
              <a:gd name="T50" fmla="*/ 196 w 1360"/>
              <a:gd name="T51" fmla="*/ 401 h 1242"/>
              <a:gd name="T52" fmla="*/ 253 w 1360"/>
              <a:gd name="T53" fmla="*/ 425 h 1242"/>
              <a:gd name="T54" fmla="*/ 328 w 1360"/>
              <a:gd name="T55" fmla="*/ 157 h 1242"/>
              <a:gd name="T56" fmla="*/ 218 w 1360"/>
              <a:gd name="T57" fmla="*/ 147 h 1242"/>
              <a:gd name="T58" fmla="*/ 121 w 1360"/>
              <a:gd name="T59" fmla="*/ 297 h 1242"/>
              <a:gd name="T60" fmla="*/ 22 w 1360"/>
              <a:gd name="T61" fmla="*/ 430 h 1242"/>
              <a:gd name="T62" fmla="*/ 11 w 1360"/>
              <a:gd name="T63" fmla="*/ 539 h 1242"/>
              <a:gd name="T64" fmla="*/ 161 w 1360"/>
              <a:gd name="T65" fmla="*/ 607 h 1242"/>
              <a:gd name="T66" fmla="*/ 136 w 1360"/>
              <a:gd name="T67" fmla="*/ 486 h 1242"/>
              <a:gd name="T68" fmla="*/ 122 w 1360"/>
              <a:gd name="T69" fmla="*/ 364 h 1242"/>
              <a:gd name="T70" fmla="*/ 217 w 1360"/>
              <a:gd name="T71" fmla="*/ 216 h 1242"/>
              <a:gd name="T72" fmla="*/ 376 w 1360"/>
              <a:gd name="T73" fmla="*/ 207 h 1242"/>
              <a:gd name="T74" fmla="*/ 914 w 1360"/>
              <a:gd name="T75" fmla="*/ 549 h 1242"/>
              <a:gd name="T76" fmla="*/ 954 w 1360"/>
              <a:gd name="T77" fmla="*/ 541 h 1242"/>
              <a:gd name="T78" fmla="*/ 914 w 1360"/>
              <a:gd name="T79" fmla="*/ 612 h 1242"/>
              <a:gd name="T80" fmla="*/ 1235 w 1360"/>
              <a:gd name="T81" fmla="*/ 361 h 1242"/>
              <a:gd name="T82" fmla="*/ 1252 w 1360"/>
              <a:gd name="T83" fmla="*/ 630 h 1242"/>
              <a:gd name="T84" fmla="*/ 1099 w 1360"/>
              <a:gd name="T85" fmla="*/ 783 h 1242"/>
              <a:gd name="T86" fmla="*/ 863 w 1360"/>
              <a:gd name="T87" fmla="*/ 749 h 1242"/>
              <a:gd name="T88" fmla="*/ 734 w 1360"/>
              <a:gd name="T89" fmla="*/ 696 h 1242"/>
              <a:gd name="T90" fmla="*/ 593 w 1360"/>
              <a:gd name="T91" fmla="*/ 528 h 1242"/>
              <a:gd name="T92" fmla="*/ 576 w 1360"/>
              <a:gd name="T93" fmla="*/ 259 h 1242"/>
              <a:gd name="T94" fmla="*/ 728 w 1360"/>
              <a:gd name="T95" fmla="*/ 106 h 1242"/>
              <a:gd name="T96" fmla="*/ 997 w 1360"/>
              <a:gd name="T97" fmla="*/ 124 h 1242"/>
              <a:gd name="T98" fmla="*/ 1165 w 1360"/>
              <a:gd name="T99" fmla="*/ 265 h 1242"/>
              <a:gd name="T100" fmla="*/ 1260 w 1360"/>
              <a:gd name="T101" fmla="*/ 191 h 1242"/>
              <a:gd name="T102" fmla="*/ 1019 w 1360"/>
              <a:gd name="T103" fmla="*/ 6 h 1242"/>
              <a:gd name="T104" fmla="*/ 809 w 1360"/>
              <a:gd name="T105" fmla="*/ 6 h 1242"/>
              <a:gd name="T106" fmla="*/ 568 w 1360"/>
              <a:gd name="T107" fmla="*/ 191 h 1242"/>
              <a:gd name="T108" fmla="*/ 545 w 1360"/>
              <a:gd name="T109" fmla="*/ 483 h 1242"/>
              <a:gd name="T110" fmla="*/ 626 w 1360"/>
              <a:gd name="T111" fmla="*/ 679 h 1242"/>
              <a:gd name="T112" fmla="*/ 848 w 1360"/>
              <a:gd name="T113" fmla="*/ 869 h 1242"/>
              <a:gd name="T114" fmla="*/ 1019 w 1360"/>
              <a:gd name="T115" fmla="*/ 883 h 1242"/>
              <a:gd name="T116" fmla="*/ 1260 w 1360"/>
              <a:gd name="T117" fmla="*/ 698 h 1242"/>
              <a:gd name="T118" fmla="*/ 1283 w 1360"/>
              <a:gd name="T119" fmla="*/ 407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0" h="1242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Freeform 1">
            <a:extLst>
              <a:ext uri="{FF2B5EF4-FFF2-40B4-BE49-F238E27FC236}">
                <a16:creationId xmlns:a16="http://schemas.microsoft.com/office/drawing/2014/main" id="{23E34EF2-724C-E548-9669-F8FB0E14C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6897" y="1985397"/>
            <a:ext cx="495300" cy="439738"/>
          </a:xfrm>
          <a:custGeom>
            <a:avLst/>
            <a:gdLst>
              <a:gd name="T0" fmla="*/ 608 w 1380"/>
              <a:gd name="T1" fmla="*/ 941 h 1226"/>
              <a:gd name="T2" fmla="*/ 660 w 1380"/>
              <a:gd name="T3" fmla="*/ 941 h 1226"/>
              <a:gd name="T4" fmla="*/ 774 w 1380"/>
              <a:gd name="T5" fmla="*/ 922 h 1226"/>
              <a:gd name="T6" fmla="*/ 634 w 1380"/>
              <a:gd name="T7" fmla="*/ 1150 h 1226"/>
              <a:gd name="T8" fmla="*/ 493 w 1380"/>
              <a:gd name="T9" fmla="*/ 922 h 1226"/>
              <a:gd name="T10" fmla="*/ 617 w 1380"/>
              <a:gd name="T11" fmla="*/ 1214 h 1226"/>
              <a:gd name="T12" fmla="*/ 651 w 1380"/>
              <a:gd name="T13" fmla="*/ 1214 h 1226"/>
              <a:gd name="T14" fmla="*/ 810 w 1380"/>
              <a:gd name="T15" fmla="*/ 871 h 1226"/>
              <a:gd name="T16" fmla="*/ 634 w 1380"/>
              <a:gd name="T17" fmla="*/ 878 h 1226"/>
              <a:gd name="T18" fmla="*/ 458 w 1380"/>
              <a:gd name="T19" fmla="*/ 871 h 1226"/>
              <a:gd name="T20" fmla="*/ 617 w 1380"/>
              <a:gd name="T21" fmla="*/ 1214 h 1226"/>
              <a:gd name="T22" fmla="*/ 80 w 1380"/>
              <a:gd name="T23" fmla="*/ 347 h 1226"/>
              <a:gd name="T24" fmla="*/ 313 w 1380"/>
              <a:gd name="T25" fmla="*/ 854 h 1226"/>
              <a:gd name="T26" fmla="*/ 349 w 1380"/>
              <a:gd name="T27" fmla="*/ 854 h 1226"/>
              <a:gd name="T28" fmla="*/ 500 w 1380"/>
              <a:gd name="T29" fmla="*/ 658 h 1226"/>
              <a:gd name="T30" fmla="*/ 74 w 1380"/>
              <a:gd name="T31" fmla="*/ 522 h 1226"/>
              <a:gd name="T32" fmla="*/ 219 w 1380"/>
              <a:gd name="T33" fmla="*/ 374 h 1226"/>
              <a:gd name="T34" fmla="*/ 690 w 1380"/>
              <a:gd name="T35" fmla="*/ 670 h 1226"/>
              <a:gd name="T36" fmla="*/ 384 w 1380"/>
              <a:gd name="T37" fmla="*/ 98 h 1226"/>
              <a:gd name="T38" fmla="*/ 664 w 1380"/>
              <a:gd name="T39" fmla="*/ 148 h 1226"/>
              <a:gd name="T40" fmla="*/ 717 w 1380"/>
              <a:gd name="T41" fmla="*/ 148 h 1226"/>
              <a:gd name="T42" fmla="*/ 997 w 1380"/>
              <a:gd name="T43" fmla="*/ 98 h 1226"/>
              <a:gd name="T44" fmla="*/ 690 w 1380"/>
              <a:gd name="T45" fmla="*/ 670 h 1226"/>
              <a:gd name="T46" fmla="*/ 880 w 1380"/>
              <a:gd name="T47" fmla="*/ 0 h 1226"/>
              <a:gd name="T48" fmla="*/ 501 w 1380"/>
              <a:gd name="T49" fmla="*/ 0 h 1226"/>
              <a:gd name="T50" fmla="*/ 258 w 1380"/>
              <a:gd name="T51" fmla="*/ 294 h 1226"/>
              <a:gd name="T52" fmla="*/ 690 w 1380"/>
              <a:gd name="T53" fmla="*/ 746 h 1226"/>
              <a:gd name="T54" fmla="*/ 1123 w 1380"/>
              <a:gd name="T55" fmla="*/ 294 h 1226"/>
              <a:gd name="T56" fmla="*/ 1170 w 1380"/>
              <a:gd name="T57" fmla="*/ 511 h 1226"/>
              <a:gd name="T58" fmla="*/ 1007 w 1380"/>
              <a:gd name="T59" fmla="*/ 512 h 1226"/>
              <a:gd name="T60" fmla="*/ 1059 w 1380"/>
              <a:gd name="T61" fmla="*/ 618 h 1226"/>
              <a:gd name="T62" fmla="*/ 1112 w 1380"/>
              <a:gd name="T63" fmla="*/ 618 h 1226"/>
              <a:gd name="T64" fmla="*/ 1270 w 1380"/>
              <a:gd name="T65" fmla="*/ 590 h 1226"/>
              <a:gd name="T66" fmla="*/ 1085 w 1380"/>
              <a:gd name="T67" fmla="*/ 924 h 1226"/>
              <a:gd name="T68" fmla="*/ 803 w 1380"/>
              <a:gd name="T69" fmla="*/ 705 h 1226"/>
              <a:gd name="T70" fmla="*/ 1085 w 1380"/>
              <a:gd name="T71" fmla="*/ 1000 h 1226"/>
              <a:gd name="T72" fmla="*/ 1368 w 1380"/>
              <a:gd name="T73" fmla="*/ 705 h 1226"/>
              <a:gd name="T74" fmla="*/ 1170 w 1380"/>
              <a:gd name="T75" fmla="*/ 511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80" h="1226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Freeform 1">
            <a:extLst>
              <a:ext uri="{FF2B5EF4-FFF2-40B4-BE49-F238E27FC236}">
                <a16:creationId xmlns:a16="http://schemas.microsoft.com/office/drawing/2014/main" id="{96A3F329-A5B7-5E47-99E7-E9A16B8680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46621" y="3997646"/>
            <a:ext cx="490538" cy="434975"/>
          </a:xfrm>
          <a:custGeom>
            <a:avLst/>
            <a:gdLst>
              <a:gd name="T0" fmla="*/ 454 w 1361"/>
              <a:gd name="T1" fmla="*/ 254 h 1207"/>
              <a:gd name="T2" fmla="*/ 0 w 1361"/>
              <a:gd name="T3" fmla="*/ 398 h 1207"/>
              <a:gd name="T4" fmla="*/ 141 w 1361"/>
              <a:gd name="T5" fmla="*/ 993 h 1207"/>
              <a:gd name="T6" fmla="*/ 178 w 1361"/>
              <a:gd name="T7" fmla="*/ 1201 h 1207"/>
              <a:gd name="T8" fmla="*/ 243 w 1361"/>
              <a:gd name="T9" fmla="*/ 1187 h 1207"/>
              <a:gd name="T10" fmla="*/ 680 w 1361"/>
              <a:gd name="T11" fmla="*/ 993 h 1207"/>
              <a:gd name="T12" fmla="*/ 824 w 1361"/>
              <a:gd name="T13" fmla="*/ 793 h 1207"/>
              <a:gd name="T14" fmla="*/ 762 w 1361"/>
              <a:gd name="T15" fmla="*/ 849 h 1207"/>
              <a:gd name="T16" fmla="*/ 417 w 1361"/>
              <a:gd name="T17" fmla="*/ 931 h 1207"/>
              <a:gd name="T18" fmla="*/ 203 w 1361"/>
              <a:gd name="T19" fmla="*/ 1139 h 1207"/>
              <a:gd name="T20" fmla="*/ 172 w 1361"/>
              <a:gd name="T21" fmla="*/ 931 h 1207"/>
              <a:gd name="T22" fmla="*/ 62 w 1361"/>
              <a:gd name="T23" fmla="*/ 849 h 1207"/>
              <a:gd name="T24" fmla="*/ 144 w 1361"/>
              <a:gd name="T25" fmla="*/ 316 h 1207"/>
              <a:gd name="T26" fmla="*/ 906 w 1361"/>
              <a:gd name="T27" fmla="*/ 480 h 1207"/>
              <a:gd name="T28" fmla="*/ 680 w 1361"/>
              <a:gd name="T29" fmla="*/ 542 h 1207"/>
              <a:gd name="T30" fmla="*/ 906 w 1361"/>
              <a:gd name="T31" fmla="*/ 480 h 1207"/>
              <a:gd name="T32" fmla="*/ 1160 w 1361"/>
              <a:gd name="T33" fmla="*/ 259 h 1207"/>
              <a:gd name="T34" fmla="*/ 680 w 1361"/>
              <a:gd name="T35" fmla="*/ 197 h 1207"/>
              <a:gd name="T36" fmla="*/ 680 w 1361"/>
              <a:gd name="T37" fmla="*/ 401 h 1207"/>
              <a:gd name="T38" fmla="*/ 1160 w 1361"/>
              <a:gd name="T39" fmla="*/ 338 h 1207"/>
              <a:gd name="T40" fmla="*/ 680 w 1361"/>
              <a:gd name="T41" fmla="*/ 401 h 1207"/>
              <a:gd name="T42" fmla="*/ 1216 w 1361"/>
              <a:gd name="T43" fmla="*/ 705 h 1207"/>
              <a:gd name="T44" fmla="*/ 1157 w 1361"/>
              <a:gd name="T45" fmla="*/ 736 h 1207"/>
              <a:gd name="T46" fmla="*/ 965 w 1361"/>
              <a:gd name="T47" fmla="*/ 715 h 1207"/>
              <a:gd name="T48" fmla="*/ 623 w 1361"/>
              <a:gd name="T49" fmla="*/ 705 h 1207"/>
              <a:gd name="T50" fmla="*/ 542 w 1361"/>
              <a:gd name="T51" fmla="*/ 144 h 1207"/>
              <a:gd name="T52" fmla="*/ 1216 w 1361"/>
              <a:gd name="T53" fmla="*/ 62 h 1207"/>
              <a:gd name="T54" fmla="*/ 1298 w 1361"/>
              <a:gd name="T55" fmla="*/ 623 h 1207"/>
              <a:gd name="T56" fmla="*/ 1216 w 1361"/>
              <a:gd name="T57" fmla="*/ 0 h 1207"/>
              <a:gd name="T58" fmla="*/ 479 w 1361"/>
              <a:gd name="T59" fmla="*/ 144 h 1207"/>
              <a:gd name="T60" fmla="*/ 623 w 1361"/>
              <a:gd name="T61" fmla="*/ 767 h 1207"/>
              <a:gd name="T62" fmla="*/ 1117 w 1361"/>
              <a:gd name="T63" fmla="*/ 962 h 1207"/>
              <a:gd name="T64" fmla="*/ 1219 w 1361"/>
              <a:gd name="T65" fmla="*/ 920 h 1207"/>
              <a:gd name="T66" fmla="*/ 1360 w 1361"/>
              <a:gd name="T67" fmla="*/ 62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07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Freeform 2">
            <a:extLst>
              <a:ext uri="{FF2B5EF4-FFF2-40B4-BE49-F238E27FC236}">
                <a16:creationId xmlns:a16="http://schemas.microsoft.com/office/drawing/2014/main" id="{53CEB2D1-3C5E-A146-877E-EFEE99F465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2125" y="1153707"/>
            <a:ext cx="490538" cy="306387"/>
          </a:xfrm>
          <a:custGeom>
            <a:avLst/>
            <a:gdLst>
              <a:gd name="T0" fmla="*/ 1075 w 1361"/>
              <a:gd name="T1" fmla="*/ 786 h 849"/>
              <a:gd name="T2" fmla="*/ 852 w 1361"/>
              <a:gd name="T3" fmla="*/ 563 h 849"/>
              <a:gd name="T4" fmla="*/ 955 w 1361"/>
              <a:gd name="T5" fmla="*/ 376 h 849"/>
              <a:gd name="T6" fmla="*/ 1047 w 1361"/>
              <a:gd name="T7" fmla="*/ 576 h 849"/>
              <a:gd name="T8" fmla="*/ 1103 w 1361"/>
              <a:gd name="T9" fmla="*/ 550 h 849"/>
              <a:gd name="T10" fmla="*/ 1011 w 1361"/>
              <a:gd name="T11" fmla="*/ 351 h 849"/>
              <a:gd name="T12" fmla="*/ 1075 w 1361"/>
              <a:gd name="T13" fmla="*/ 340 h 849"/>
              <a:gd name="T14" fmla="*/ 1298 w 1361"/>
              <a:gd name="T15" fmla="*/ 563 h 849"/>
              <a:gd name="T16" fmla="*/ 1075 w 1361"/>
              <a:gd name="T17" fmla="*/ 786 h 849"/>
              <a:gd name="T18" fmla="*/ 334 w 1361"/>
              <a:gd name="T19" fmla="*/ 532 h 849"/>
              <a:gd name="T20" fmla="*/ 406 w 1361"/>
              <a:gd name="T21" fmla="*/ 376 h 849"/>
              <a:gd name="T22" fmla="*/ 505 w 1361"/>
              <a:gd name="T23" fmla="*/ 532 h 849"/>
              <a:gd name="T24" fmla="*/ 334 w 1361"/>
              <a:gd name="T25" fmla="*/ 532 h 849"/>
              <a:gd name="T26" fmla="*/ 257 w 1361"/>
              <a:gd name="T27" fmla="*/ 550 h 849"/>
              <a:gd name="T28" fmla="*/ 259 w 1361"/>
              <a:gd name="T29" fmla="*/ 580 h 849"/>
              <a:gd name="T30" fmla="*/ 285 w 1361"/>
              <a:gd name="T31" fmla="*/ 594 h 849"/>
              <a:gd name="T32" fmla="*/ 505 w 1361"/>
              <a:gd name="T33" fmla="*/ 594 h 849"/>
              <a:gd name="T34" fmla="*/ 285 w 1361"/>
              <a:gd name="T35" fmla="*/ 786 h 849"/>
              <a:gd name="T36" fmla="*/ 62 w 1361"/>
              <a:gd name="T37" fmla="*/ 563 h 849"/>
              <a:gd name="T38" fmla="*/ 285 w 1361"/>
              <a:gd name="T39" fmla="*/ 340 h 849"/>
              <a:gd name="T40" fmla="*/ 349 w 1361"/>
              <a:gd name="T41" fmla="*/ 351 h 849"/>
              <a:gd name="T42" fmla="*/ 257 w 1361"/>
              <a:gd name="T43" fmla="*/ 550 h 849"/>
              <a:gd name="T44" fmla="*/ 1075 w 1361"/>
              <a:gd name="T45" fmla="*/ 278 h 849"/>
              <a:gd name="T46" fmla="*/ 985 w 1361"/>
              <a:gd name="T47" fmla="*/ 293 h 849"/>
              <a:gd name="T48" fmla="*/ 941 w 1361"/>
              <a:gd name="T49" fmla="*/ 199 h 849"/>
              <a:gd name="T50" fmla="*/ 988 w 1361"/>
              <a:gd name="T51" fmla="*/ 129 h 849"/>
              <a:gd name="T52" fmla="*/ 993 w 1361"/>
              <a:gd name="T53" fmla="*/ 105 h 849"/>
              <a:gd name="T54" fmla="*/ 978 w 1361"/>
              <a:gd name="T55" fmla="*/ 85 h 849"/>
              <a:gd name="T56" fmla="*/ 837 w 1361"/>
              <a:gd name="T57" fmla="*/ 0 h 849"/>
              <a:gd name="T58" fmla="*/ 805 w 1361"/>
              <a:gd name="T59" fmla="*/ 54 h 849"/>
              <a:gd name="T60" fmla="*/ 918 w 1361"/>
              <a:gd name="T61" fmla="*/ 122 h 849"/>
              <a:gd name="T62" fmla="*/ 889 w 1361"/>
              <a:gd name="T63" fmla="*/ 165 h 849"/>
              <a:gd name="T64" fmla="*/ 485 w 1361"/>
              <a:gd name="T65" fmla="*/ 165 h 849"/>
              <a:gd name="T66" fmla="*/ 485 w 1361"/>
              <a:gd name="T67" fmla="*/ 143 h 849"/>
              <a:gd name="T68" fmla="*/ 539 w 1361"/>
              <a:gd name="T69" fmla="*/ 143 h 849"/>
              <a:gd name="T70" fmla="*/ 539 w 1361"/>
              <a:gd name="T71" fmla="*/ 81 h 849"/>
              <a:gd name="T72" fmla="*/ 370 w 1361"/>
              <a:gd name="T73" fmla="*/ 81 h 849"/>
              <a:gd name="T74" fmla="*/ 370 w 1361"/>
              <a:gd name="T75" fmla="*/ 143 h 849"/>
              <a:gd name="T76" fmla="*/ 423 w 1361"/>
              <a:gd name="T77" fmla="*/ 143 h 849"/>
              <a:gd name="T78" fmla="*/ 423 w 1361"/>
              <a:gd name="T79" fmla="*/ 190 h 849"/>
              <a:gd name="T80" fmla="*/ 375 w 1361"/>
              <a:gd name="T81" fmla="*/ 293 h 849"/>
              <a:gd name="T82" fmla="*/ 285 w 1361"/>
              <a:gd name="T83" fmla="*/ 278 h 849"/>
              <a:gd name="T84" fmla="*/ 0 w 1361"/>
              <a:gd name="T85" fmla="*/ 563 h 849"/>
              <a:gd name="T86" fmla="*/ 285 w 1361"/>
              <a:gd name="T87" fmla="*/ 848 h 849"/>
              <a:gd name="T88" fmla="*/ 568 w 1361"/>
              <a:gd name="T89" fmla="*/ 594 h 849"/>
              <a:gd name="T90" fmla="*/ 678 w 1361"/>
              <a:gd name="T91" fmla="*/ 594 h 849"/>
              <a:gd name="T92" fmla="*/ 705 w 1361"/>
              <a:gd name="T93" fmla="*/ 578 h 849"/>
              <a:gd name="T94" fmla="*/ 855 w 1361"/>
              <a:gd name="T95" fmla="*/ 296 h 849"/>
              <a:gd name="T96" fmla="*/ 800 w 1361"/>
              <a:gd name="T97" fmla="*/ 267 h 849"/>
              <a:gd name="T98" fmla="*/ 659 w 1361"/>
              <a:gd name="T99" fmla="*/ 532 h 849"/>
              <a:gd name="T100" fmla="*/ 568 w 1361"/>
              <a:gd name="T101" fmla="*/ 532 h 849"/>
              <a:gd name="T102" fmla="*/ 432 w 1361"/>
              <a:gd name="T103" fmla="*/ 319 h 849"/>
              <a:gd name="T104" fmla="*/ 474 w 1361"/>
              <a:gd name="T105" fmla="*/ 227 h 849"/>
              <a:gd name="T106" fmla="*/ 886 w 1361"/>
              <a:gd name="T107" fmla="*/ 227 h 849"/>
              <a:gd name="T108" fmla="*/ 928 w 1361"/>
              <a:gd name="T109" fmla="*/ 319 h 849"/>
              <a:gd name="T110" fmla="*/ 790 w 1361"/>
              <a:gd name="T111" fmla="*/ 563 h 849"/>
              <a:gd name="T112" fmla="*/ 1075 w 1361"/>
              <a:gd name="T113" fmla="*/ 848 h 849"/>
              <a:gd name="T114" fmla="*/ 1360 w 1361"/>
              <a:gd name="T115" fmla="*/ 563 h 849"/>
              <a:gd name="T116" fmla="*/ 1075 w 1361"/>
              <a:gd name="T117" fmla="*/ 27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61" h="849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3">
            <a:extLst>
              <a:ext uri="{FF2B5EF4-FFF2-40B4-BE49-F238E27FC236}">
                <a16:creationId xmlns:a16="http://schemas.microsoft.com/office/drawing/2014/main" id="{92D47A99-D9E2-D14E-BCB1-46672DB19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2810" y="1061632"/>
            <a:ext cx="387350" cy="490537"/>
          </a:xfrm>
          <a:custGeom>
            <a:avLst/>
            <a:gdLst>
              <a:gd name="T0" fmla="*/ 369 w 1078"/>
              <a:gd name="T1" fmla="*/ 909 h 1361"/>
              <a:gd name="T2" fmla="*/ 229 w 1078"/>
              <a:gd name="T3" fmla="*/ 847 h 1361"/>
              <a:gd name="T4" fmla="*/ 708 w 1078"/>
              <a:gd name="T5" fmla="*/ 909 h 1361"/>
              <a:gd name="T6" fmla="*/ 849 w 1078"/>
              <a:gd name="T7" fmla="*/ 847 h 1361"/>
              <a:gd name="T8" fmla="*/ 708 w 1078"/>
              <a:gd name="T9" fmla="*/ 909 h 1361"/>
              <a:gd name="T10" fmla="*/ 849 w 1078"/>
              <a:gd name="T11" fmla="*/ 1073 h 1361"/>
              <a:gd name="T12" fmla="*/ 175 w 1078"/>
              <a:gd name="T13" fmla="*/ 1019 h 1361"/>
              <a:gd name="T14" fmla="*/ 903 w 1078"/>
              <a:gd name="T15" fmla="*/ 768 h 1361"/>
              <a:gd name="T16" fmla="*/ 903 w 1078"/>
              <a:gd name="T17" fmla="*/ 706 h 1361"/>
              <a:gd name="T18" fmla="*/ 175 w 1078"/>
              <a:gd name="T19" fmla="*/ 345 h 1361"/>
              <a:gd name="T20" fmla="*/ 903 w 1078"/>
              <a:gd name="T21" fmla="*/ 706 h 1361"/>
              <a:gd name="T22" fmla="*/ 175 w 1078"/>
              <a:gd name="T23" fmla="*/ 257 h 1361"/>
              <a:gd name="T24" fmla="*/ 849 w 1078"/>
              <a:gd name="T25" fmla="*/ 203 h 1361"/>
              <a:gd name="T26" fmla="*/ 903 w 1078"/>
              <a:gd name="T27" fmla="*/ 282 h 1361"/>
              <a:gd name="T28" fmla="*/ 681 w 1078"/>
              <a:gd name="T29" fmla="*/ 62 h 1361"/>
              <a:gd name="T30" fmla="*/ 443 w 1078"/>
              <a:gd name="T31" fmla="*/ 141 h 1361"/>
              <a:gd name="T32" fmla="*/ 681 w 1078"/>
              <a:gd name="T33" fmla="*/ 62 h 1361"/>
              <a:gd name="T34" fmla="*/ 781 w 1078"/>
              <a:gd name="T35" fmla="*/ 1135 h 1361"/>
              <a:gd name="T36" fmla="*/ 268 w 1078"/>
              <a:gd name="T37" fmla="*/ 1214 h 1361"/>
              <a:gd name="T38" fmla="*/ 1077 w 1078"/>
              <a:gd name="T39" fmla="*/ 624 h 1361"/>
              <a:gd name="T40" fmla="*/ 1065 w 1078"/>
              <a:gd name="T41" fmla="*/ 430 h 1361"/>
              <a:gd name="T42" fmla="*/ 965 w 1078"/>
              <a:gd name="T43" fmla="*/ 257 h 1361"/>
              <a:gd name="T44" fmla="*/ 706 w 1078"/>
              <a:gd name="T45" fmla="*/ 141 h 1361"/>
              <a:gd name="T46" fmla="*/ 763 w 1078"/>
              <a:gd name="T47" fmla="*/ 16 h 1361"/>
              <a:gd name="T48" fmla="*/ 341 w 1078"/>
              <a:gd name="T49" fmla="*/ 0 h 1361"/>
              <a:gd name="T50" fmla="*/ 314 w 1078"/>
              <a:gd name="T51" fmla="*/ 47 h 1361"/>
              <a:gd name="T52" fmla="*/ 229 w 1078"/>
              <a:gd name="T53" fmla="*/ 141 h 1361"/>
              <a:gd name="T54" fmla="*/ 113 w 1078"/>
              <a:gd name="T55" fmla="*/ 354 h 1361"/>
              <a:gd name="T56" fmla="*/ 0 w 1078"/>
              <a:gd name="T57" fmla="*/ 455 h 1361"/>
              <a:gd name="T58" fmla="*/ 63 w 1078"/>
              <a:gd name="T59" fmla="*/ 624 h 1361"/>
              <a:gd name="T60" fmla="*/ 113 w 1078"/>
              <a:gd name="T61" fmla="*/ 432 h 1361"/>
              <a:gd name="T62" fmla="*/ 229 w 1078"/>
              <a:gd name="T63" fmla="*/ 1135 h 1361"/>
              <a:gd name="T64" fmla="*/ 142 w 1078"/>
              <a:gd name="T65" fmla="*/ 1314 h 1361"/>
              <a:gd name="T66" fmla="*/ 169 w 1078"/>
              <a:gd name="T67" fmla="*/ 1360 h 1361"/>
              <a:gd name="T68" fmla="*/ 234 w 1078"/>
              <a:gd name="T69" fmla="*/ 1276 h 1361"/>
              <a:gd name="T70" fmla="*/ 900 w 1078"/>
              <a:gd name="T71" fmla="*/ 1345 h 1361"/>
              <a:gd name="T72" fmla="*/ 942 w 1078"/>
              <a:gd name="T73" fmla="*/ 1356 h 1361"/>
              <a:gd name="T74" fmla="*/ 852 w 1078"/>
              <a:gd name="T75" fmla="*/ 1134 h 1361"/>
              <a:gd name="T76" fmla="*/ 965 w 1078"/>
              <a:gd name="T77" fmla="*/ 433 h 1361"/>
              <a:gd name="T78" fmla="*/ 1015 w 1078"/>
              <a:gd name="T79" fmla="*/ 62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8" h="1361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Freeform 4">
            <a:extLst>
              <a:ext uri="{FF2B5EF4-FFF2-40B4-BE49-F238E27FC236}">
                <a16:creationId xmlns:a16="http://schemas.microsoft.com/office/drawing/2014/main" id="{2EFDE36E-3692-C24D-9CC5-B5AE16714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81666" y="1089413"/>
            <a:ext cx="450850" cy="434975"/>
          </a:xfrm>
          <a:custGeom>
            <a:avLst/>
            <a:gdLst>
              <a:gd name="T0" fmla="*/ 198 w 1252"/>
              <a:gd name="T1" fmla="*/ 1014 h 1210"/>
              <a:gd name="T2" fmla="*/ 986 w 1252"/>
              <a:gd name="T3" fmla="*/ 133 h 1210"/>
              <a:gd name="T4" fmla="*/ 1148 w 1252"/>
              <a:gd name="T5" fmla="*/ 64 h 1210"/>
              <a:gd name="T6" fmla="*/ 467 w 1252"/>
              <a:gd name="T7" fmla="*/ 839 h 1210"/>
              <a:gd name="T8" fmla="*/ 504 w 1252"/>
              <a:gd name="T9" fmla="*/ 527 h 1210"/>
              <a:gd name="T10" fmla="*/ 378 w 1252"/>
              <a:gd name="T11" fmla="*/ 402 h 1210"/>
              <a:gd name="T12" fmla="*/ 101 w 1252"/>
              <a:gd name="T13" fmla="*/ 241 h 1210"/>
              <a:gd name="T14" fmla="*/ 258 w 1252"/>
              <a:gd name="T15" fmla="*/ 789 h 1210"/>
              <a:gd name="T16" fmla="*/ 205 w 1252"/>
              <a:gd name="T17" fmla="*/ 865 h 1210"/>
              <a:gd name="T18" fmla="*/ 84 w 1252"/>
              <a:gd name="T19" fmla="*/ 767 h 1210"/>
              <a:gd name="T20" fmla="*/ 347 w 1252"/>
              <a:gd name="T21" fmla="*/ 1007 h 1210"/>
              <a:gd name="T22" fmla="*/ 446 w 1252"/>
              <a:gd name="T23" fmla="*/ 1129 h 1210"/>
              <a:gd name="T24" fmla="*/ 347 w 1252"/>
              <a:gd name="T25" fmla="*/ 1007 h 1210"/>
              <a:gd name="T26" fmla="*/ 856 w 1252"/>
              <a:gd name="T27" fmla="*/ 538 h 1210"/>
              <a:gd name="T28" fmla="*/ 958 w 1252"/>
              <a:gd name="T29" fmla="*/ 1112 h 1210"/>
              <a:gd name="T30" fmla="*/ 804 w 1252"/>
              <a:gd name="T31" fmla="*/ 827 h 1210"/>
              <a:gd name="T32" fmla="*/ 1137 w 1252"/>
              <a:gd name="T33" fmla="*/ 0 h 1210"/>
              <a:gd name="T34" fmla="*/ 727 w 1252"/>
              <a:gd name="T35" fmla="*/ 304 h 1210"/>
              <a:gd name="T36" fmla="*/ 51 w 1252"/>
              <a:gd name="T37" fmla="*/ 179 h 1210"/>
              <a:gd name="T38" fmla="*/ 38 w 1252"/>
              <a:gd name="T39" fmla="*/ 273 h 1210"/>
              <a:gd name="T40" fmla="*/ 345 w 1252"/>
              <a:gd name="T41" fmla="*/ 455 h 1210"/>
              <a:gd name="T42" fmla="*/ 329 w 1252"/>
              <a:gd name="T43" fmla="*/ 702 h 1210"/>
              <a:gd name="T44" fmla="*/ 69 w 1252"/>
              <a:gd name="T45" fmla="*/ 702 h 1210"/>
              <a:gd name="T46" fmla="*/ 6 w 1252"/>
              <a:gd name="T47" fmla="*/ 786 h 1210"/>
              <a:gd name="T48" fmla="*/ 173 w 1252"/>
              <a:gd name="T49" fmla="*/ 918 h 1210"/>
              <a:gd name="T50" fmla="*/ 190 w 1252"/>
              <a:gd name="T51" fmla="*/ 1077 h 1210"/>
              <a:gd name="T52" fmla="*/ 294 w 1252"/>
              <a:gd name="T53" fmla="*/ 1039 h 1210"/>
              <a:gd name="T54" fmla="*/ 413 w 1252"/>
              <a:gd name="T55" fmla="*/ 1209 h 1210"/>
              <a:gd name="T56" fmla="*/ 492 w 1252"/>
              <a:gd name="T57" fmla="*/ 1176 h 1210"/>
              <a:gd name="T58" fmla="*/ 480 w 1252"/>
              <a:gd name="T59" fmla="*/ 910 h 1210"/>
              <a:gd name="T60" fmla="*/ 642 w 1252"/>
              <a:gd name="T61" fmla="*/ 752 h 1210"/>
              <a:gd name="T62" fmla="*/ 912 w 1252"/>
              <a:gd name="T63" fmla="*/ 1158 h 1210"/>
              <a:gd name="T64" fmla="*/ 940 w 1252"/>
              <a:gd name="T65" fmla="*/ 1174 h 1210"/>
              <a:gd name="T66" fmla="*/ 1033 w 1252"/>
              <a:gd name="T67" fmla="*/ 1161 h 1210"/>
              <a:gd name="T68" fmla="*/ 908 w 1252"/>
              <a:gd name="T69" fmla="*/ 486 h 1210"/>
              <a:gd name="T70" fmla="*/ 1192 w 1252"/>
              <a:gd name="T71" fmla="*/ 2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2" h="1210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Freeform 5">
            <a:extLst>
              <a:ext uri="{FF2B5EF4-FFF2-40B4-BE49-F238E27FC236}">
                <a16:creationId xmlns:a16="http://schemas.microsoft.com/office/drawing/2014/main" id="{B00DCAC5-E18D-E845-810E-9B7FF9E236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2320" y="1097350"/>
            <a:ext cx="388937" cy="419100"/>
          </a:xfrm>
          <a:custGeom>
            <a:avLst/>
            <a:gdLst>
              <a:gd name="T0" fmla="*/ 370 w 1079"/>
              <a:gd name="T1" fmla="*/ 852 h 1164"/>
              <a:gd name="T2" fmla="*/ 229 w 1079"/>
              <a:gd name="T3" fmla="*/ 790 h 1164"/>
              <a:gd name="T4" fmla="*/ 708 w 1079"/>
              <a:gd name="T5" fmla="*/ 852 h 1164"/>
              <a:gd name="T6" fmla="*/ 849 w 1079"/>
              <a:gd name="T7" fmla="*/ 790 h 1164"/>
              <a:gd name="T8" fmla="*/ 708 w 1079"/>
              <a:gd name="T9" fmla="*/ 852 h 1164"/>
              <a:gd name="T10" fmla="*/ 175 w 1079"/>
              <a:gd name="T11" fmla="*/ 169 h 1164"/>
              <a:gd name="T12" fmla="*/ 229 w 1079"/>
              <a:gd name="T13" fmla="*/ 62 h 1164"/>
              <a:gd name="T14" fmla="*/ 903 w 1079"/>
              <a:gd name="T15" fmla="*/ 116 h 1164"/>
              <a:gd name="T16" fmla="*/ 203 w 1079"/>
              <a:gd name="T17" fmla="*/ 1075 h 1164"/>
              <a:gd name="T18" fmla="*/ 339 w 1079"/>
              <a:gd name="T19" fmla="*/ 1078 h 1164"/>
              <a:gd name="T20" fmla="*/ 203 w 1079"/>
              <a:gd name="T21" fmla="*/ 1101 h 1164"/>
              <a:gd name="T22" fmla="*/ 739 w 1079"/>
              <a:gd name="T23" fmla="*/ 1078 h 1164"/>
              <a:gd name="T24" fmla="*/ 875 w 1079"/>
              <a:gd name="T25" fmla="*/ 1075 h 1164"/>
              <a:gd name="T26" fmla="*/ 739 w 1079"/>
              <a:gd name="T27" fmla="*/ 1101 h 1164"/>
              <a:gd name="T28" fmla="*/ 570 w 1079"/>
              <a:gd name="T29" fmla="*/ 231 h 1164"/>
              <a:gd name="T30" fmla="*/ 903 w 1079"/>
              <a:gd name="T31" fmla="*/ 649 h 1164"/>
              <a:gd name="T32" fmla="*/ 570 w 1079"/>
              <a:gd name="T33" fmla="*/ 231 h 1164"/>
              <a:gd name="T34" fmla="*/ 508 w 1079"/>
              <a:gd name="T35" fmla="*/ 231 h 1164"/>
              <a:gd name="T36" fmla="*/ 175 w 1079"/>
              <a:gd name="T37" fmla="*/ 649 h 1164"/>
              <a:gd name="T38" fmla="*/ 903 w 1079"/>
              <a:gd name="T39" fmla="*/ 711 h 1164"/>
              <a:gd name="T40" fmla="*/ 849 w 1079"/>
              <a:gd name="T41" fmla="*/ 1016 h 1164"/>
              <a:gd name="T42" fmla="*/ 175 w 1079"/>
              <a:gd name="T43" fmla="*/ 962 h 1164"/>
              <a:gd name="T44" fmla="*/ 903 w 1079"/>
              <a:gd name="T45" fmla="*/ 711 h 1164"/>
              <a:gd name="T46" fmla="*/ 1078 w 1079"/>
              <a:gd name="T47" fmla="*/ 313 h 1164"/>
              <a:gd name="T48" fmla="*/ 965 w 1079"/>
              <a:gd name="T49" fmla="*/ 213 h 1164"/>
              <a:gd name="T50" fmla="*/ 849 w 1079"/>
              <a:gd name="T51" fmla="*/ 0 h 1164"/>
              <a:gd name="T52" fmla="*/ 113 w 1079"/>
              <a:gd name="T53" fmla="*/ 116 h 1164"/>
              <a:gd name="T54" fmla="*/ 12 w 1079"/>
              <a:gd name="T55" fmla="*/ 288 h 1164"/>
              <a:gd name="T56" fmla="*/ 0 w 1079"/>
              <a:gd name="T57" fmla="*/ 483 h 1164"/>
              <a:gd name="T58" fmla="*/ 62 w 1079"/>
              <a:gd name="T59" fmla="*/ 329 h 1164"/>
              <a:gd name="T60" fmla="*/ 113 w 1079"/>
              <a:gd name="T61" fmla="*/ 962 h 1164"/>
              <a:gd name="T62" fmla="*/ 141 w 1079"/>
              <a:gd name="T63" fmla="*/ 1047 h 1164"/>
              <a:gd name="T64" fmla="*/ 200 w 1079"/>
              <a:gd name="T65" fmla="*/ 1163 h 1164"/>
              <a:gd name="T66" fmla="*/ 401 w 1079"/>
              <a:gd name="T67" fmla="*/ 1103 h 1164"/>
              <a:gd name="T68" fmla="*/ 677 w 1079"/>
              <a:gd name="T69" fmla="*/ 1078 h 1164"/>
              <a:gd name="T70" fmla="*/ 737 w 1079"/>
              <a:gd name="T71" fmla="*/ 1163 h 1164"/>
              <a:gd name="T72" fmla="*/ 937 w 1079"/>
              <a:gd name="T73" fmla="*/ 1103 h 1164"/>
              <a:gd name="T74" fmla="*/ 928 w 1079"/>
              <a:gd name="T75" fmla="*/ 1047 h 1164"/>
              <a:gd name="T76" fmla="*/ 965 w 1079"/>
              <a:gd name="T77" fmla="*/ 291 h 1164"/>
              <a:gd name="T78" fmla="*/ 1016 w 1079"/>
              <a:gd name="T79" fmla="*/ 483 h 1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9" h="1164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Freeform 6">
            <a:extLst>
              <a:ext uri="{FF2B5EF4-FFF2-40B4-BE49-F238E27FC236}">
                <a16:creationId xmlns:a16="http://schemas.microsoft.com/office/drawing/2014/main" id="{7E695C8C-157E-6242-9323-5ABC1C7081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31545" y="1099332"/>
            <a:ext cx="549275" cy="371475"/>
          </a:xfrm>
          <a:custGeom>
            <a:avLst/>
            <a:gdLst>
              <a:gd name="T0" fmla="*/ 629 w 1527"/>
              <a:gd name="T1" fmla="*/ 658 h 1033"/>
              <a:gd name="T2" fmla="*/ 972 w 1527"/>
              <a:gd name="T3" fmla="*/ 530 h 1033"/>
              <a:gd name="T4" fmla="*/ 574 w 1527"/>
              <a:gd name="T5" fmla="*/ 695 h 1033"/>
              <a:gd name="T6" fmla="*/ 582 w 1527"/>
              <a:gd name="T7" fmla="*/ 709 h 1033"/>
              <a:gd name="T8" fmla="*/ 602 w 1527"/>
              <a:gd name="T9" fmla="*/ 717 h 1033"/>
              <a:gd name="T10" fmla="*/ 928 w 1527"/>
              <a:gd name="T11" fmla="*/ 717 h 1033"/>
              <a:gd name="T12" fmla="*/ 943 w 1527"/>
              <a:gd name="T13" fmla="*/ 710 h 1033"/>
              <a:gd name="T14" fmla="*/ 952 w 1527"/>
              <a:gd name="T15" fmla="*/ 695 h 1033"/>
              <a:gd name="T16" fmla="*/ 245 w 1527"/>
              <a:gd name="T17" fmla="*/ 517 h 1033"/>
              <a:gd name="T18" fmla="*/ 389 w 1527"/>
              <a:gd name="T19" fmla="*/ 597 h 1033"/>
              <a:gd name="T20" fmla="*/ 241 w 1527"/>
              <a:gd name="T21" fmla="*/ 654 h 1033"/>
              <a:gd name="T22" fmla="*/ 490 w 1527"/>
              <a:gd name="T23" fmla="*/ 714 h 1033"/>
              <a:gd name="T24" fmla="*/ 245 w 1527"/>
              <a:gd name="T25" fmla="*/ 517 h 1033"/>
              <a:gd name="T26" fmla="*/ 462 w 1527"/>
              <a:gd name="T27" fmla="*/ 164 h 1033"/>
              <a:gd name="T28" fmla="*/ 1064 w 1527"/>
              <a:gd name="T29" fmla="*/ 164 h 1033"/>
              <a:gd name="T30" fmla="*/ 1240 w 1527"/>
              <a:gd name="T31" fmla="*/ 362 h 1033"/>
              <a:gd name="T32" fmla="*/ 464 w 1527"/>
              <a:gd name="T33" fmla="*/ 103 h 1033"/>
              <a:gd name="T34" fmla="*/ 1095 w 1527"/>
              <a:gd name="T35" fmla="*/ 654 h 1033"/>
              <a:gd name="T36" fmla="*/ 1289 w 1527"/>
              <a:gd name="T37" fmla="*/ 576 h 1033"/>
              <a:gd name="T38" fmla="*/ 1128 w 1527"/>
              <a:gd name="T39" fmla="*/ 538 h 1033"/>
              <a:gd name="T40" fmla="*/ 1285 w 1527"/>
              <a:gd name="T41" fmla="*/ 714 h 1033"/>
              <a:gd name="T42" fmla="*/ 1095 w 1527"/>
              <a:gd name="T43" fmla="*/ 654 h 1033"/>
              <a:gd name="T44" fmla="*/ 1357 w 1527"/>
              <a:gd name="T45" fmla="*/ 910 h 1033"/>
              <a:gd name="T46" fmla="*/ 1181 w 1527"/>
              <a:gd name="T47" fmla="*/ 910 h 1033"/>
              <a:gd name="T48" fmla="*/ 1277 w 1527"/>
              <a:gd name="T49" fmla="*/ 859 h 1033"/>
              <a:gd name="T50" fmla="*/ 1151 w 1527"/>
              <a:gd name="T51" fmla="*/ 829 h 1033"/>
              <a:gd name="T52" fmla="*/ 279 w 1527"/>
              <a:gd name="T53" fmla="*/ 829 h 1033"/>
              <a:gd name="T54" fmla="*/ 345 w 1527"/>
              <a:gd name="T55" fmla="*/ 889 h 1033"/>
              <a:gd name="T56" fmla="*/ 231 w 1527"/>
              <a:gd name="T57" fmla="*/ 973 h 1033"/>
              <a:gd name="T58" fmla="*/ 60 w 1527"/>
              <a:gd name="T59" fmla="*/ 423 h 1033"/>
              <a:gd name="T60" fmla="*/ 259 w 1527"/>
              <a:gd name="T61" fmla="*/ 302 h 1033"/>
              <a:gd name="T62" fmla="*/ 1083 w 1527"/>
              <a:gd name="T63" fmla="*/ 60 h 1033"/>
              <a:gd name="T64" fmla="*/ 1367 w 1527"/>
              <a:gd name="T65" fmla="*/ 361 h 1033"/>
              <a:gd name="T66" fmla="*/ 1526 w 1527"/>
              <a:gd name="T67" fmla="*/ 353 h 1033"/>
              <a:gd name="T68" fmla="*/ 1320 w 1527"/>
              <a:gd name="T69" fmla="*/ 273 h 1033"/>
              <a:gd name="T70" fmla="*/ 443 w 1527"/>
              <a:gd name="T71" fmla="*/ 0 h 1033"/>
              <a:gd name="T72" fmla="*/ 159 w 1527"/>
              <a:gd name="T73" fmla="*/ 301 h 1033"/>
              <a:gd name="T74" fmla="*/ 0 w 1527"/>
              <a:gd name="T75" fmla="*/ 428 h 1033"/>
              <a:gd name="T76" fmla="*/ 109 w 1527"/>
              <a:gd name="T77" fmla="*/ 910 h 1033"/>
              <a:gd name="T78" fmla="*/ 405 w 1527"/>
              <a:gd name="T79" fmla="*/ 910 h 1033"/>
              <a:gd name="T80" fmla="*/ 1121 w 1527"/>
              <a:gd name="T81" fmla="*/ 910 h 1033"/>
              <a:gd name="T82" fmla="*/ 1416 w 1527"/>
              <a:gd name="T83" fmla="*/ 910 h 1033"/>
              <a:gd name="T84" fmla="*/ 1526 w 1527"/>
              <a:gd name="T85" fmla="*/ 428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27" h="1033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Freeform 7">
            <a:extLst>
              <a:ext uri="{FF2B5EF4-FFF2-40B4-BE49-F238E27FC236}">
                <a16:creationId xmlns:a16="http://schemas.microsoft.com/office/drawing/2014/main" id="{21A80436-8C4F-6341-A7DF-53504A994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0286" y="1096557"/>
            <a:ext cx="611187" cy="420687"/>
          </a:xfrm>
          <a:custGeom>
            <a:avLst/>
            <a:gdLst>
              <a:gd name="T0" fmla="*/ 1132 w 1696"/>
              <a:gd name="T1" fmla="*/ 1167 h 1168"/>
              <a:gd name="T2" fmla="*/ 1121 w 1696"/>
              <a:gd name="T3" fmla="*/ 1052 h 1168"/>
              <a:gd name="T4" fmla="*/ 1080 w 1696"/>
              <a:gd name="T5" fmla="*/ 958 h 1168"/>
              <a:gd name="T6" fmla="*/ 1138 w 1696"/>
              <a:gd name="T7" fmla="*/ 953 h 1168"/>
              <a:gd name="T8" fmla="*/ 1076 w 1696"/>
              <a:gd name="T9" fmla="*/ 921 h 1168"/>
              <a:gd name="T10" fmla="*/ 1093 w 1696"/>
              <a:gd name="T11" fmla="*/ 825 h 1168"/>
              <a:gd name="T12" fmla="*/ 1121 w 1696"/>
              <a:gd name="T13" fmla="*/ 774 h 1168"/>
              <a:gd name="T14" fmla="*/ 1064 w 1696"/>
              <a:gd name="T15" fmla="*/ 799 h 1168"/>
              <a:gd name="T16" fmla="*/ 606 w 1696"/>
              <a:gd name="T17" fmla="*/ 748 h 1168"/>
              <a:gd name="T18" fmla="*/ 599 w 1696"/>
              <a:gd name="T19" fmla="*/ 825 h 1168"/>
              <a:gd name="T20" fmla="*/ 615 w 1696"/>
              <a:gd name="T21" fmla="*/ 958 h 1168"/>
              <a:gd name="T22" fmla="*/ 560 w 1696"/>
              <a:gd name="T23" fmla="*/ 915 h 1168"/>
              <a:gd name="T24" fmla="*/ 586 w 1696"/>
              <a:gd name="T25" fmla="*/ 985 h 1168"/>
              <a:gd name="T26" fmla="*/ 563 w 1696"/>
              <a:gd name="T27" fmla="*/ 1167 h 1168"/>
              <a:gd name="T28" fmla="*/ 600 w 1696"/>
              <a:gd name="T29" fmla="*/ 1084 h 1168"/>
              <a:gd name="T30" fmla="*/ 536 w 1696"/>
              <a:gd name="T31" fmla="*/ 1135 h 1168"/>
              <a:gd name="T32" fmla="*/ 170 w 1696"/>
              <a:gd name="T33" fmla="*/ 647 h 1168"/>
              <a:gd name="T34" fmla="*/ 346 w 1696"/>
              <a:gd name="T35" fmla="*/ 647 h 1168"/>
              <a:gd name="T36" fmla="*/ 394 w 1696"/>
              <a:gd name="T37" fmla="*/ 1129 h 1168"/>
              <a:gd name="T38" fmla="*/ 452 w 1696"/>
              <a:gd name="T39" fmla="*/ 1138 h 1168"/>
              <a:gd name="T40" fmla="*/ 680 w 1696"/>
              <a:gd name="T41" fmla="*/ 1132 h 1168"/>
              <a:gd name="T42" fmla="*/ 739 w 1696"/>
              <a:gd name="T43" fmla="*/ 1134 h 1168"/>
              <a:gd name="T44" fmla="*/ 956 w 1696"/>
              <a:gd name="T45" fmla="*/ 1134 h 1168"/>
              <a:gd name="T46" fmla="*/ 1015 w 1696"/>
              <a:gd name="T47" fmla="*/ 1132 h 1168"/>
              <a:gd name="T48" fmla="*/ 1243 w 1696"/>
              <a:gd name="T49" fmla="*/ 1138 h 1168"/>
              <a:gd name="T50" fmla="*/ 1301 w 1696"/>
              <a:gd name="T51" fmla="*/ 1129 h 1168"/>
              <a:gd name="T52" fmla="*/ 1349 w 1696"/>
              <a:gd name="T53" fmla="*/ 647 h 1168"/>
              <a:gd name="T54" fmla="*/ 1525 w 1696"/>
              <a:gd name="T55" fmla="*/ 647 h 1168"/>
              <a:gd name="T56" fmla="*/ 1694 w 1696"/>
              <a:gd name="T57" fmla="*/ 515 h 1168"/>
              <a:gd name="T58" fmla="*/ 1466 w 1696"/>
              <a:gd name="T59" fmla="*/ 647 h 1168"/>
              <a:gd name="T60" fmla="*/ 1407 w 1696"/>
              <a:gd name="T61" fmla="*/ 647 h 1168"/>
              <a:gd name="T62" fmla="*/ 287 w 1696"/>
              <a:gd name="T63" fmla="*/ 647 h 1168"/>
              <a:gd name="T64" fmla="*/ 228 w 1696"/>
              <a:gd name="T65" fmla="*/ 647 h 1168"/>
              <a:gd name="T66" fmla="*/ 0 w 1696"/>
              <a:gd name="T67" fmla="*/ 515 h 1168"/>
              <a:gd name="T68" fmla="*/ 987 w 1696"/>
              <a:gd name="T69" fmla="*/ 344 h 1168"/>
              <a:gd name="T70" fmla="*/ 1117 w 1696"/>
              <a:gd name="T71" fmla="*/ 344 h 1168"/>
              <a:gd name="T72" fmla="*/ 776 w 1696"/>
              <a:gd name="T73" fmla="*/ 58 h 1168"/>
              <a:gd name="T74" fmla="*/ 717 w 1696"/>
              <a:gd name="T75" fmla="*/ 58 h 1168"/>
              <a:gd name="T76" fmla="*/ 619 w 1696"/>
              <a:gd name="T77" fmla="*/ 58 h 1168"/>
              <a:gd name="T78" fmla="*/ 1176 w 1696"/>
              <a:gd name="T79" fmla="*/ 345 h 1168"/>
              <a:gd name="T80" fmla="*/ 1274 w 1696"/>
              <a:gd name="T81" fmla="*/ 128 h 1168"/>
              <a:gd name="T82" fmla="*/ 1333 w 1696"/>
              <a:gd name="T83" fmla="*/ 162 h 1168"/>
              <a:gd name="T84" fmla="*/ 487 w 1696"/>
              <a:gd name="T85" fmla="*/ 0 h 1168"/>
              <a:gd name="T86" fmla="*/ 388 w 1696"/>
              <a:gd name="T87" fmla="*/ 191 h 1168"/>
              <a:gd name="T88" fmla="*/ 487 w 1696"/>
              <a:gd name="T89" fmla="*/ 58 h 1168"/>
              <a:gd name="T90" fmla="*/ 30 w 1696"/>
              <a:gd name="T91" fmla="*/ 345 h 1168"/>
              <a:gd name="T92" fmla="*/ 1665 w 1696"/>
              <a:gd name="T93" fmla="*/ 403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6" h="1168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Freeform 8">
            <a:extLst>
              <a:ext uri="{FF2B5EF4-FFF2-40B4-BE49-F238E27FC236}">
                <a16:creationId xmlns:a16="http://schemas.microsoft.com/office/drawing/2014/main" id="{0F6AF8D7-F1BD-5F45-881C-204A89C6D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59511" y="1173550"/>
            <a:ext cx="492125" cy="266700"/>
          </a:xfrm>
          <a:custGeom>
            <a:avLst/>
            <a:gdLst>
              <a:gd name="T0" fmla="*/ 805 w 1366"/>
              <a:gd name="T1" fmla="*/ 248 h 740"/>
              <a:gd name="T2" fmla="*/ 683 w 1366"/>
              <a:gd name="T3" fmla="*/ 197 h 740"/>
              <a:gd name="T4" fmla="*/ 683 w 1366"/>
              <a:gd name="T5" fmla="*/ 197 h 740"/>
              <a:gd name="T6" fmla="*/ 614 w 1366"/>
              <a:gd name="T7" fmla="*/ 212 h 740"/>
              <a:gd name="T8" fmla="*/ 639 w 1366"/>
              <a:gd name="T9" fmla="*/ 268 h 740"/>
              <a:gd name="T10" fmla="*/ 683 w 1366"/>
              <a:gd name="T11" fmla="*/ 259 h 740"/>
              <a:gd name="T12" fmla="*/ 683 w 1366"/>
              <a:gd name="T13" fmla="*/ 259 h 740"/>
              <a:gd name="T14" fmla="*/ 761 w 1366"/>
              <a:gd name="T15" fmla="*/ 292 h 740"/>
              <a:gd name="T16" fmla="*/ 793 w 1366"/>
              <a:gd name="T17" fmla="*/ 369 h 740"/>
              <a:gd name="T18" fmla="*/ 683 w 1366"/>
              <a:gd name="T19" fmla="*/ 479 h 740"/>
              <a:gd name="T20" fmla="*/ 573 w 1366"/>
              <a:gd name="T21" fmla="*/ 369 h 740"/>
              <a:gd name="T22" fmla="*/ 595 w 1366"/>
              <a:gd name="T23" fmla="*/ 303 h 740"/>
              <a:gd name="T24" fmla="*/ 545 w 1366"/>
              <a:gd name="T25" fmla="*/ 266 h 740"/>
              <a:gd name="T26" fmla="*/ 511 w 1366"/>
              <a:gd name="T27" fmla="*/ 369 h 740"/>
              <a:gd name="T28" fmla="*/ 683 w 1366"/>
              <a:gd name="T29" fmla="*/ 541 h 740"/>
              <a:gd name="T30" fmla="*/ 855 w 1366"/>
              <a:gd name="T31" fmla="*/ 369 h 740"/>
              <a:gd name="T32" fmla="*/ 805 w 1366"/>
              <a:gd name="T33" fmla="*/ 248 h 740"/>
              <a:gd name="T34" fmla="*/ 965 w 1366"/>
              <a:gd name="T35" fmla="*/ 608 h 740"/>
              <a:gd name="T36" fmla="*/ 1053 w 1366"/>
              <a:gd name="T37" fmla="*/ 369 h 740"/>
              <a:gd name="T38" fmla="*/ 966 w 1366"/>
              <a:gd name="T39" fmla="*/ 132 h 740"/>
              <a:gd name="T40" fmla="*/ 1290 w 1366"/>
              <a:gd name="T41" fmla="*/ 369 h 740"/>
              <a:gd name="T42" fmla="*/ 965 w 1366"/>
              <a:gd name="T43" fmla="*/ 608 h 740"/>
              <a:gd name="T44" fmla="*/ 313 w 1366"/>
              <a:gd name="T45" fmla="*/ 369 h 740"/>
              <a:gd name="T46" fmla="*/ 402 w 1366"/>
              <a:gd name="T47" fmla="*/ 609 h 740"/>
              <a:gd name="T48" fmla="*/ 76 w 1366"/>
              <a:gd name="T49" fmla="*/ 369 h 740"/>
              <a:gd name="T50" fmla="*/ 402 w 1366"/>
              <a:gd name="T51" fmla="*/ 129 h 740"/>
              <a:gd name="T52" fmla="*/ 313 w 1366"/>
              <a:gd name="T53" fmla="*/ 369 h 740"/>
              <a:gd name="T54" fmla="*/ 715 w 1366"/>
              <a:gd name="T55" fmla="*/ 675 h 740"/>
              <a:gd name="T56" fmla="*/ 682 w 1366"/>
              <a:gd name="T57" fmla="*/ 677 h 740"/>
              <a:gd name="T58" fmla="*/ 375 w 1366"/>
              <a:gd name="T59" fmla="*/ 369 h 740"/>
              <a:gd name="T60" fmla="*/ 682 w 1366"/>
              <a:gd name="T61" fmla="*/ 62 h 740"/>
              <a:gd name="T62" fmla="*/ 715 w 1366"/>
              <a:gd name="T63" fmla="*/ 63 h 740"/>
              <a:gd name="T64" fmla="*/ 990 w 1366"/>
              <a:gd name="T65" fmla="*/ 369 h 740"/>
              <a:gd name="T66" fmla="*/ 715 w 1366"/>
              <a:gd name="T67" fmla="*/ 675 h 740"/>
              <a:gd name="T68" fmla="*/ 723 w 1366"/>
              <a:gd name="T69" fmla="*/ 2 h 740"/>
              <a:gd name="T70" fmla="*/ 683 w 1366"/>
              <a:gd name="T71" fmla="*/ 0 h 740"/>
              <a:gd name="T72" fmla="*/ 682 w 1366"/>
              <a:gd name="T73" fmla="*/ 0 h 740"/>
              <a:gd name="T74" fmla="*/ 681 w 1366"/>
              <a:gd name="T75" fmla="*/ 0 h 740"/>
              <a:gd name="T76" fmla="*/ 658 w 1366"/>
              <a:gd name="T77" fmla="*/ 1 h 740"/>
              <a:gd name="T78" fmla="*/ 645 w 1366"/>
              <a:gd name="T79" fmla="*/ 2 h 740"/>
              <a:gd name="T80" fmla="*/ 10 w 1366"/>
              <a:gd name="T81" fmla="*/ 349 h 740"/>
              <a:gd name="T82" fmla="*/ 10 w 1366"/>
              <a:gd name="T83" fmla="*/ 389 h 740"/>
              <a:gd name="T84" fmla="*/ 645 w 1366"/>
              <a:gd name="T85" fmla="*/ 737 h 740"/>
              <a:gd name="T86" fmla="*/ 658 w 1366"/>
              <a:gd name="T87" fmla="*/ 738 h 740"/>
              <a:gd name="T88" fmla="*/ 681 w 1366"/>
              <a:gd name="T89" fmla="*/ 739 h 740"/>
              <a:gd name="T90" fmla="*/ 682 w 1366"/>
              <a:gd name="T91" fmla="*/ 739 h 740"/>
              <a:gd name="T92" fmla="*/ 683 w 1366"/>
              <a:gd name="T93" fmla="*/ 739 h 740"/>
              <a:gd name="T94" fmla="*/ 721 w 1366"/>
              <a:gd name="T95" fmla="*/ 737 h 740"/>
              <a:gd name="T96" fmla="*/ 802 w 1366"/>
              <a:gd name="T97" fmla="*/ 727 h 740"/>
              <a:gd name="T98" fmla="*/ 1355 w 1366"/>
              <a:gd name="T99" fmla="*/ 390 h 740"/>
              <a:gd name="T100" fmla="*/ 1355 w 1366"/>
              <a:gd name="T101" fmla="*/ 349 h 740"/>
              <a:gd name="T102" fmla="*/ 723 w 1366"/>
              <a:gd name="T103" fmla="*/ 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6" h="740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Freeform 13">
            <a:extLst>
              <a:ext uri="{FF2B5EF4-FFF2-40B4-BE49-F238E27FC236}">
                <a16:creationId xmlns:a16="http://schemas.microsoft.com/office/drawing/2014/main" id="{80F1EBC5-B90D-A347-B862-45FF4C1A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5341" y="1971110"/>
            <a:ext cx="457200" cy="468312"/>
          </a:xfrm>
          <a:custGeom>
            <a:avLst/>
            <a:gdLst>
              <a:gd name="T0" fmla="*/ 345 w 1271"/>
              <a:gd name="T1" fmla="*/ 318 h 1300"/>
              <a:gd name="T2" fmla="*/ 345 w 1271"/>
              <a:gd name="T3" fmla="*/ 223 h 1300"/>
              <a:gd name="T4" fmla="*/ 249 w 1271"/>
              <a:gd name="T5" fmla="*/ 223 h 1300"/>
              <a:gd name="T6" fmla="*/ 249 w 1271"/>
              <a:gd name="T7" fmla="*/ 318 h 1300"/>
              <a:gd name="T8" fmla="*/ 205 w 1271"/>
              <a:gd name="T9" fmla="*/ 179 h 1300"/>
              <a:gd name="T10" fmla="*/ 389 w 1271"/>
              <a:gd name="T11" fmla="*/ 179 h 1300"/>
              <a:gd name="T12" fmla="*/ 389 w 1271"/>
              <a:gd name="T13" fmla="*/ 362 h 1300"/>
              <a:gd name="T14" fmla="*/ 205 w 1271"/>
              <a:gd name="T15" fmla="*/ 362 h 1300"/>
              <a:gd name="T16" fmla="*/ 297 w 1271"/>
              <a:gd name="T17" fmla="*/ 479 h 1300"/>
              <a:gd name="T18" fmla="*/ 431 w 1271"/>
              <a:gd name="T19" fmla="*/ 461 h 1300"/>
              <a:gd name="T20" fmla="*/ 857 w 1271"/>
              <a:gd name="T21" fmla="*/ 950 h 1300"/>
              <a:gd name="T22" fmla="*/ 815 w 1271"/>
              <a:gd name="T23" fmla="*/ 1064 h 1300"/>
              <a:gd name="T24" fmla="*/ 937 w 1271"/>
              <a:gd name="T25" fmla="*/ 986 h 1300"/>
              <a:gd name="T26" fmla="*/ 1017 w 1271"/>
              <a:gd name="T27" fmla="*/ 1110 h 1300"/>
              <a:gd name="T28" fmla="*/ 975 w 1271"/>
              <a:gd name="T29" fmla="*/ 1224 h 1300"/>
              <a:gd name="T30" fmla="*/ 1075 w 1271"/>
              <a:gd name="T31" fmla="*/ 1137 h 1300"/>
              <a:gd name="T32" fmla="*/ 1097 w 1271"/>
              <a:gd name="T33" fmla="*/ 1146 h 1300"/>
              <a:gd name="T34" fmla="*/ 1186 w 1271"/>
              <a:gd name="T35" fmla="*/ 1182 h 1300"/>
              <a:gd name="T36" fmla="*/ 486 w 1271"/>
              <a:gd name="T37" fmla="*/ 404 h 1300"/>
              <a:gd name="T38" fmla="*/ 444 w 1271"/>
              <a:gd name="T39" fmla="*/ 123 h 1300"/>
              <a:gd name="T40" fmla="*/ 149 w 1271"/>
              <a:gd name="T41" fmla="*/ 123 h 1300"/>
              <a:gd name="T42" fmla="*/ 297 w 1271"/>
              <a:gd name="T43" fmla="*/ 479 h 1300"/>
              <a:gd name="T44" fmla="*/ 488 w 1271"/>
              <a:gd name="T45" fmla="*/ 79 h 1300"/>
              <a:gd name="T46" fmla="*/ 1231 w 1271"/>
              <a:gd name="T47" fmla="*/ 1083 h 1300"/>
              <a:gd name="T48" fmla="*/ 1086 w 1271"/>
              <a:gd name="T49" fmla="*/ 1224 h 1300"/>
              <a:gd name="T50" fmla="*/ 997 w 1271"/>
              <a:gd name="T51" fmla="*/ 1290 h 1300"/>
              <a:gd name="T52" fmla="*/ 953 w 1271"/>
              <a:gd name="T53" fmla="*/ 1290 h 1300"/>
              <a:gd name="T54" fmla="*/ 873 w 1271"/>
              <a:gd name="T55" fmla="*/ 1166 h 1300"/>
              <a:gd name="T56" fmla="*/ 915 w 1271"/>
              <a:gd name="T57" fmla="*/ 1052 h 1300"/>
              <a:gd name="T58" fmla="*/ 793 w 1271"/>
              <a:gd name="T59" fmla="*/ 1130 h 1300"/>
              <a:gd name="T60" fmla="*/ 704 w 1271"/>
              <a:gd name="T61" fmla="*/ 1028 h 1300"/>
              <a:gd name="T62" fmla="*/ 792 w 1271"/>
              <a:gd name="T63" fmla="*/ 928 h 1300"/>
              <a:gd name="T64" fmla="*/ 297 w 1271"/>
              <a:gd name="T65" fmla="*/ 541 h 1300"/>
              <a:gd name="T66" fmla="*/ 105 w 1271"/>
              <a:gd name="T67" fmla="*/ 79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71" h="1300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Freeform 14">
            <a:extLst>
              <a:ext uri="{FF2B5EF4-FFF2-40B4-BE49-F238E27FC236}">
                <a16:creationId xmlns:a16="http://schemas.microsoft.com/office/drawing/2014/main" id="{42EE993C-2973-7C41-93DC-B018879F12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75210" y="1998097"/>
            <a:ext cx="476250" cy="414338"/>
          </a:xfrm>
          <a:custGeom>
            <a:avLst/>
            <a:gdLst>
              <a:gd name="T0" fmla="*/ 0 w 1324"/>
              <a:gd name="T1" fmla="*/ 989 h 1153"/>
              <a:gd name="T2" fmla="*/ 485 w 1324"/>
              <a:gd name="T3" fmla="*/ 879 h 1153"/>
              <a:gd name="T4" fmla="*/ 224 w 1324"/>
              <a:gd name="T5" fmla="*/ 927 h 1153"/>
              <a:gd name="T6" fmla="*/ 0 w 1324"/>
              <a:gd name="T7" fmla="*/ 758 h 1153"/>
              <a:gd name="T8" fmla="*/ 224 w 1324"/>
              <a:gd name="T9" fmla="*/ 820 h 1153"/>
              <a:gd name="T10" fmla="*/ 387 w 1324"/>
              <a:gd name="T11" fmla="*/ 701 h 1153"/>
              <a:gd name="T12" fmla="*/ 323 w 1324"/>
              <a:gd name="T13" fmla="*/ 697 h 1153"/>
              <a:gd name="T14" fmla="*/ 0 w 1324"/>
              <a:gd name="T15" fmla="*/ 758 h 1153"/>
              <a:gd name="T16" fmla="*/ 224 w 1324"/>
              <a:gd name="T17" fmla="*/ 165 h 1153"/>
              <a:gd name="T18" fmla="*/ 0 w 1324"/>
              <a:gd name="T19" fmla="*/ 227 h 1153"/>
              <a:gd name="T20" fmla="*/ 482 w 1324"/>
              <a:gd name="T21" fmla="*/ 375 h 1153"/>
              <a:gd name="T22" fmla="*/ 851 w 1324"/>
              <a:gd name="T23" fmla="*/ 820 h 1153"/>
              <a:gd name="T24" fmla="*/ 990 w 1324"/>
              <a:gd name="T25" fmla="*/ 717 h 1153"/>
              <a:gd name="T26" fmla="*/ 990 w 1324"/>
              <a:gd name="T27" fmla="*/ 1034 h 1153"/>
              <a:gd name="T28" fmla="*/ 851 w 1324"/>
              <a:gd name="T29" fmla="*/ 927 h 1153"/>
              <a:gd name="T30" fmla="*/ 380 w 1324"/>
              <a:gd name="T31" fmla="*/ 443 h 1153"/>
              <a:gd name="T32" fmla="*/ 0 w 1324"/>
              <a:gd name="T33" fmla="*/ 363 h 1153"/>
              <a:gd name="T34" fmla="*/ 224 w 1324"/>
              <a:gd name="T35" fmla="*/ 425 h 1153"/>
              <a:gd name="T36" fmla="*/ 540 w 1324"/>
              <a:gd name="T37" fmla="*/ 821 h 1153"/>
              <a:gd name="T38" fmla="*/ 928 w 1324"/>
              <a:gd name="T39" fmla="*/ 989 h 1153"/>
              <a:gd name="T40" fmla="*/ 1323 w 1324"/>
              <a:gd name="T41" fmla="*/ 879 h 1153"/>
              <a:gd name="T42" fmla="*/ 928 w 1324"/>
              <a:gd name="T43" fmla="*/ 758 h 1153"/>
              <a:gd name="T44" fmla="*/ 748 w 1324"/>
              <a:gd name="T45" fmla="*/ 696 h 1153"/>
              <a:gd name="T46" fmla="*/ 928 w 1324"/>
              <a:gd name="T47" fmla="*/ 557 h 1153"/>
              <a:gd name="T48" fmla="*/ 928 w 1324"/>
              <a:gd name="T49" fmla="*/ 0 h 1153"/>
              <a:gd name="T50" fmla="*/ 851 w 1324"/>
              <a:gd name="T51" fmla="*/ 165 h 1153"/>
              <a:gd name="T52" fmla="*/ 638 w 1324"/>
              <a:gd name="T53" fmla="*/ 317 h 1153"/>
              <a:gd name="T54" fmla="*/ 990 w 1324"/>
              <a:gd name="T55" fmla="*/ 227 h 1153"/>
              <a:gd name="T56" fmla="*/ 1211 w 1324"/>
              <a:gd name="T57" fmla="*/ 286 h 1153"/>
              <a:gd name="T58" fmla="*/ 990 w 1324"/>
              <a:gd name="T59" fmla="*/ 334 h 1153"/>
              <a:gd name="T60" fmla="*/ 693 w 1324"/>
              <a:gd name="T61" fmla="*/ 437 h 1153"/>
              <a:gd name="T62" fmla="*/ 851 w 1324"/>
              <a:gd name="T63" fmla="*/ 397 h 1153"/>
              <a:gd name="T64" fmla="*/ 928 w 1324"/>
              <a:gd name="T65" fmla="*/ 55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4" h="1153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Freeform 15">
            <a:extLst>
              <a:ext uri="{FF2B5EF4-FFF2-40B4-BE49-F238E27FC236}">
                <a16:creationId xmlns:a16="http://schemas.microsoft.com/office/drawing/2014/main" id="{D53C3ECA-A470-E448-8BC0-59B082048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251" y="1994129"/>
            <a:ext cx="422275" cy="422275"/>
          </a:xfrm>
          <a:custGeom>
            <a:avLst/>
            <a:gdLst>
              <a:gd name="T0" fmla="*/ 660 w 1174"/>
              <a:gd name="T1" fmla="*/ 1010 h 1173"/>
              <a:gd name="T2" fmla="*/ 756 w 1174"/>
              <a:gd name="T3" fmla="*/ 940 h 1173"/>
              <a:gd name="T4" fmla="*/ 1032 w 1174"/>
              <a:gd name="T5" fmla="*/ 1129 h 1173"/>
              <a:gd name="T6" fmla="*/ 734 w 1174"/>
              <a:gd name="T7" fmla="*/ 875 h 1173"/>
              <a:gd name="T8" fmla="*/ 703 w 1174"/>
              <a:gd name="T9" fmla="*/ 702 h 1173"/>
              <a:gd name="T10" fmla="*/ 875 w 1174"/>
              <a:gd name="T11" fmla="*/ 734 h 1173"/>
              <a:gd name="T12" fmla="*/ 1129 w 1174"/>
              <a:gd name="T13" fmla="*/ 1031 h 1173"/>
              <a:gd name="T14" fmla="*/ 941 w 1174"/>
              <a:gd name="T15" fmla="*/ 755 h 1173"/>
              <a:gd name="T16" fmla="*/ 1011 w 1174"/>
              <a:gd name="T17" fmla="*/ 659 h 1173"/>
              <a:gd name="T18" fmla="*/ 672 w 1174"/>
              <a:gd name="T19" fmla="*/ 640 h 1173"/>
              <a:gd name="T20" fmla="*/ 640 w 1174"/>
              <a:gd name="T21" fmla="*/ 981 h 1173"/>
              <a:gd name="T22" fmla="*/ 514 w 1174"/>
              <a:gd name="T23" fmla="*/ 162 h 1173"/>
              <a:gd name="T24" fmla="*/ 417 w 1174"/>
              <a:gd name="T25" fmla="*/ 232 h 1173"/>
              <a:gd name="T26" fmla="*/ 142 w 1174"/>
              <a:gd name="T27" fmla="*/ 44 h 1173"/>
              <a:gd name="T28" fmla="*/ 439 w 1174"/>
              <a:gd name="T29" fmla="*/ 298 h 1173"/>
              <a:gd name="T30" fmla="*/ 471 w 1174"/>
              <a:gd name="T31" fmla="*/ 470 h 1173"/>
              <a:gd name="T32" fmla="*/ 298 w 1174"/>
              <a:gd name="T33" fmla="*/ 439 h 1173"/>
              <a:gd name="T34" fmla="*/ 44 w 1174"/>
              <a:gd name="T35" fmla="*/ 141 h 1173"/>
              <a:gd name="T36" fmla="*/ 233 w 1174"/>
              <a:gd name="T37" fmla="*/ 417 h 1173"/>
              <a:gd name="T38" fmla="*/ 163 w 1174"/>
              <a:gd name="T39" fmla="*/ 513 h 1173"/>
              <a:gd name="T40" fmla="*/ 502 w 1174"/>
              <a:gd name="T41" fmla="*/ 533 h 1173"/>
              <a:gd name="T42" fmla="*/ 533 w 1174"/>
              <a:gd name="T43" fmla="*/ 191 h 1173"/>
              <a:gd name="T44" fmla="*/ 502 w 1174"/>
              <a:gd name="T45" fmla="*/ 640 h 1173"/>
              <a:gd name="T46" fmla="*/ 163 w 1174"/>
              <a:gd name="T47" fmla="*/ 659 h 1173"/>
              <a:gd name="T48" fmla="*/ 233 w 1174"/>
              <a:gd name="T49" fmla="*/ 755 h 1173"/>
              <a:gd name="T50" fmla="*/ 44 w 1174"/>
              <a:gd name="T51" fmla="*/ 1031 h 1173"/>
              <a:gd name="T52" fmla="*/ 298 w 1174"/>
              <a:gd name="T53" fmla="*/ 734 h 1173"/>
              <a:gd name="T54" fmla="*/ 471 w 1174"/>
              <a:gd name="T55" fmla="*/ 702 h 1173"/>
              <a:gd name="T56" fmla="*/ 439 w 1174"/>
              <a:gd name="T57" fmla="*/ 875 h 1173"/>
              <a:gd name="T58" fmla="*/ 142 w 1174"/>
              <a:gd name="T59" fmla="*/ 1129 h 1173"/>
              <a:gd name="T60" fmla="*/ 417 w 1174"/>
              <a:gd name="T61" fmla="*/ 940 h 1173"/>
              <a:gd name="T62" fmla="*/ 514 w 1174"/>
              <a:gd name="T63" fmla="*/ 1010 h 1173"/>
              <a:gd name="T64" fmla="*/ 533 w 1174"/>
              <a:gd name="T65" fmla="*/ 671 h 1173"/>
              <a:gd name="T66" fmla="*/ 1173 w 1174"/>
              <a:gd name="T67" fmla="*/ 185 h 1173"/>
              <a:gd name="T68" fmla="*/ 875 w 1174"/>
              <a:gd name="T69" fmla="*/ 395 h 1173"/>
              <a:gd name="T70" fmla="*/ 907 w 1174"/>
              <a:gd name="T71" fmla="*/ 470 h 1173"/>
              <a:gd name="T72" fmla="*/ 703 w 1174"/>
              <a:gd name="T73" fmla="*/ 266 h 1173"/>
              <a:gd name="T74" fmla="*/ 778 w 1174"/>
              <a:gd name="T75" fmla="*/ 298 h 1173"/>
              <a:gd name="T76" fmla="*/ 988 w 1174"/>
              <a:gd name="T77" fmla="*/ 0 h 1173"/>
              <a:gd name="T78" fmla="*/ 693 w 1174"/>
              <a:gd name="T79" fmla="*/ 169 h 1173"/>
              <a:gd name="T80" fmla="*/ 640 w 1174"/>
              <a:gd name="T81" fmla="*/ 191 h 1173"/>
              <a:gd name="T82" fmla="*/ 671 w 1174"/>
              <a:gd name="T83" fmla="*/ 533 h 1173"/>
              <a:gd name="T84" fmla="*/ 1011 w 1174"/>
              <a:gd name="T85" fmla="*/ 513 h 1173"/>
              <a:gd name="T86" fmla="*/ 941 w 1174"/>
              <a:gd name="T87" fmla="*/ 417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4" h="1173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16">
            <a:extLst>
              <a:ext uri="{FF2B5EF4-FFF2-40B4-BE49-F238E27FC236}">
                <a16:creationId xmlns:a16="http://schemas.microsoft.com/office/drawing/2014/main" id="{78202027-5E5A-304A-B238-9A8AE61E4A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3291" y="1980635"/>
            <a:ext cx="449262" cy="449263"/>
          </a:xfrm>
          <a:custGeom>
            <a:avLst/>
            <a:gdLst>
              <a:gd name="T0" fmla="*/ 1129 w 1249"/>
              <a:gd name="T1" fmla="*/ 1046 h 1248"/>
              <a:gd name="T2" fmla="*/ 1022 w 1249"/>
              <a:gd name="T3" fmla="*/ 1046 h 1248"/>
              <a:gd name="T4" fmla="*/ 828 w 1249"/>
              <a:gd name="T5" fmla="*/ 843 h 1248"/>
              <a:gd name="T6" fmla="*/ 960 w 1249"/>
              <a:gd name="T7" fmla="*/ 1046 h 1248"/>
              <a:gd name="T8" fmla="*/ 1191 w 1249"/>
              <a:gd name="T9" fmla="*/ 1046 h 1248"/>
              <a:gd name="T10" fmla="*/ 1019 w 1249"/>
              <a:gd name="T11" fmla="*/ 946 h 1248"/>
              <a:gd name="T12" fmla="*/ 828 w 1249"/>
              <a:gd name="T13" fmla="*/ 843 h 1248"/>
              <a:gd name="T14" fmla="*/ 678 w 1249"/>
              <a:gd name="T15" fmla="*/ 1131 h 1248"/>
              <a:gd name="T16" fmla="*/ 570 w 1249"/>
              <a:gd name="T17" fmla="*/ 1131 h 1248"/>
              <a:gd name="T18" fmla="*/ 624 w 1249"/>
              <a:gd name="T19" fmla="*/ 1247 h 1248"/>
              <a:gd name="T20" fmla="*/ 655 w 1249"/>
              <a:gd name="T21" fmla="*/ 1020 h 1248"/>
              <a:gd name="T22" fmla="*/ 593 w 1249"/>
              <a:gd name="T23" fmla="*/ 905 h 1248"/>
              <a:gd name="T24" fmla="*/ 508 w 1249"/>
              <a:gd name="T25" fmla="*/ 1131 h 1248"/>
              <a:gd name="T26" fmla="*/ 173 w 1249"/>
              <a:gd name="T27" fmla="*/ 993 h 1248"/>
              <a:gd name="T28" fmla="*/ 173 w 1249"/>
              <a:gd name="T29" fmla="*/ 1100 h 1248"/>
              <a:gd name="T30" fmla="*/ 173 w 1249"/>
              <a:gd name="T31" fmla="*/ 993 h 1248"/>
              <a:gd name="T32" fmla="*/ 288 w 1249"/>
              <a:gd name="T33" fmla="*/ 1046 h 1248"/>
              <a:gd name="T34" fmla="*/ 420 w 1249"/>
              <a:gd name="T35" fmla="*/ 843 h 1248"/>
              <a:gd name="T36" fmla="*/ 229 w 1249"/>
              <a:gd name="T37" fmla="*/ 946 h 1248"/>
              <a:gd name="T38" fmla="*/ 57 w 1249"/>
              <a:gd name="T39" fmla="*/ 1046 h 1248"/>
              <a:gd name="T40" fmla="*/ 170 w 1249"/>
              <a:gd name="T41" fmla="*/ 624 h 1248"/>
              <a:gd name="T42" fmla="*/ 63 w 1249"/>
              <a:gd name="T43" fmla="*/ 624 h 1248"/>
              <a:gd name="T44" fmla="*/ 170 w 1249"/>
              <a:gd name="T45" fmla="*/ 624 h 1248"/>
              <a:gd name="T46" fmla="*/ 116 w 1249"/>
              <a:gd name="T47" fmla="*/ 740 h 1248"/>
              <a:gd name="T48" fmla="*/ 342 w 1249"/>
              <a:gd name="T49" fmla="*/ 655 h 1248"/>
              <a:gd name="T50" fmla="*/ 227 w 1249"/>
              <a:gd name="T51" fmla="*/ 593 h 1248"/>
              <a:gd name="T52" fmla="*/ 0 w 1249"/>
              <a:gd name="T53" fmla="*/ 624 h 1248"/>
              <a:gd name="T54" fmla="*/ 119 w 1249"/>
              <a:gd name="T55" fmla="*/ 201 h 1248"/>
              <a:gd name="T56" fmla="*/ 226 w 1249"/>
              <a:gd name="T57" fmla="*/ 201 h 1248"/>
              <a:gd name="T58" fmla="*/ 420 w 1249"/>
              <a:gd name="T59" fmla="*/ 404 h 1248"/>
              <a:gd name="T60" fmla="*/ 288 w 1249"/>
              <a:gd name="T61" fmla="*/ 201 h 1248"/>
              <a:gd name="T62" fmla="*/ 57 w 1249"/>
              <a:gd name="T63" fmla="*/ 201 h 1248"/>
              <a:gd name="T64" fmla="*/ 229 w 1249"/>
              <a:gd name="T65" fmla="*/ 301 h 1248"/>
              <a:gd name="T66" fmla="*/ 420 w 1249"/>
              <a:gd name="T67" fmla="*/ 404 h 1248"/>
              <a:gd name="T68" fmla="*/ 571 w 1249"/>
              <a:gd name="T69" fmla="*/ 116 h 1248"/>
              <a:gd name="T70" fmla="*/ 678 w 1249"/>
              <a:gd name="T71" fmla="*/ 116 h 1248"/>
              <a:gd name="T72" fmla="*/ 624 w 1249"/>
              <a:gd name="T73" fmla="*/ 0 h 1248"/>
              <a:gd name="T74" fmla="*/ 593 w 1249"/>
              <a:gd name="T75" fmla="*/ 227 h 1248"/>
              <a:gd name="T76" fmla="*/ 655 w 1249"/>
              <a:gd name="T77" fmla="*/ 342 h 1248"/>
              <a:gd name="T78" fmla="*/ 740 w 1249"/>
              <a:gd name="T79" fmla="*/ 116 h 1248"/>
              <a:gd name="T80" fmla="*/ 624 w 1249"/>
              <a:gd name="T81" fmla="*/ 819 h 1248"/>
              <a:gd name="T82" fmla="*/ 624 w 1249"/>
              <a:gd name="T83" fmla="*/ 429 h 1248"/>
              <a:gd name="T84" fmla="*/ 624 w 1249"/>
              <a:gd name="T85" fmla="*/ 819 h 1248"/>
              <a:gd name="T86" fmla="*/ 367 w 1249"/>
              <a:gd name="T87" fmla="*/ 624 h 1248"/>
              <a:gd name="T88" fmla="*/ 881 w 1249"/>
              <a:gd name="T89" fmla="*/ 624 h 1248"/>
              <a:gd name="T90" fmla="*/ 1076 w 1249"/>
              <a:gd name="T91" fmla="*/ 254 h 1248"/>
              <a:gd name="T92" fmla="*/ 1076 w 1249"/>
              <a:gd name="T93" fmla="*/ 147 h 1248"/>
              <a:gd name="T94" fmla="*/ 1076 w 1249"/>
              <a:gd name="T95" fmla="*/ 254 h 1248"/>
              <a:gd name="T96" fmla="*/ 960 w 1249"/>
              <a:gd name="T97" fmla="*/ 201 h 1248"/>
              <a:gd name="T98" fmla="*/ 828 w 1249"/>
              <a:gd name="T99" fmla="*/ 404 h 1248"/>
              <a:gd name="T100" fmla="*/ 1019 w 1249"/>
              <a:gd name="T101" fmla="*/ 301 h 1248"/>
              <a:gd name="T102" fmla="*/ 1191 w 1249"/>
              <a:gd name="T103" fmla="*/ 201 h 1248"/>
              <a:gd name="T104" fmla="*/ 1132 w 1249"/>
              <a:gd name="T105" fmla="*/ 678 h 1248"/>
              <a:gd name="T106" fmla="*/ 1132 w 1249"/>
              <a:gd name="T107" fmla="*/ 570 h 1248"/>
              <a:gd name="T108" fmla="*/ 1132 w 1249"/>
              <a:gd name="T109" fmla="*/ 678 h 1248"/>
              <a:gd name="T110" fmla="*/ 1021 w 1249"/>
              <a:gd name="T111" fmla="*/ 593 h 1248"/>
              <a:gd name="T112" fmla="*/ 906 w 1249"/>
              <a:gd name="T113" fmla="*/ 655 h 1248"/>
              <a:gd name="T114" fmla="*/ 1132 w 1249"/>
              <a:gd name="T115" fmla="*/ 740 h 1248"/>
              <a:gd name="T116" fmla="*/ 1132 w 1249"/>
              <a:gd name="T117" fmla="*/ 50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9" h="1248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17">
            <a:extLst>
              <a:ext uri="{FF2B5EF4-FFF2-40B4-BE49-F238E27FC236}">
                <a16:creationId xmlns:a16="http://schemas.microsoft.com/office/drawing/2014/main" id="{46AF743B-55E2-8040-982D-E3AAC301A2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29315" y="3985740"/>
            <a:ext cx="357188" cy="458787"/>
          </a:xfrm>
          <a:custGeom>
            <a:avLst/>
            <a:gdLst>
              <a:gd name="T0" fmla="*/ 711 w 994"/>
              <a:gd name="T1" fmla="*/ 1071 h 1276"/>
              <a:gd name="T2" fmla="*/ 790 w 994"/>
              <a:gd name="T3" fmla="*/ 796 h 1276"/>
              <a:gd name="T4" fmla="*/ 852 w 994"/>
              <a:gd name="T5" fmla="*/ 734 h 1276"/>
              <a:gd name="T6" fmla="*/ 649 w 994"/>
              <a:gd name="T7" fmla="*/ 1134 h 1276"/>
              <a:gd name="T8" fmla="*/ 852 w 994"/>
              <a:gd name="T9" fmla="*/ 734 h 1276"/>
              <a:gd name="T10" fmla="*/ 849 w 994"/>
              <a:gd name="T11" fmla="*/ 570 h 1276"/>
              <a:gd name="T12" fmla="*/ 539 w 994"/>
              <a:gd name="T13" fmla="*/ 508 h 1276"/>
              <a:gd name="T14" fmla="*/ 536 w 994"/>
              <a:gd name="T15" fmla="*/ 1071 h 1276"/>
              <a:gd name="T16" fmla="*/ 457 w 994"/>
              <a:gd name="T17" fmla="*/ 908 h 1276"/>
              <a:gd name="T18" fmla="*/ 536 w 994"/>
              <a:gd name="T19" fmla="*/ 1071 h 1276"/>
              <a:gd name="T20" fmla="*/ 395 w 994"/>
              <a:gd name="T21" fmla="*/ 847 h 1276"/>
              <a:gd name="T22" fmla="*/ 598 w 994"/>
              <a:gd name="T23" fmla="*/ 1134 h 1276"/>
              <a:gd name="T24" fmla="*/ 282 w 994"/>
              <a:gd name="T25" fmla="*/ 1071 h 1276"/>
              <a:gd name="T26" fmla="*/ 203 w 994"/>
              <a:gd name="T27" fmla="*/ 739 h 1276"/>
              <a:gd name="T28" fmla="*/ 282 w 994"/>
              <a:gd name="T29" fmla="*/ 1071 h 1276"/>
              <a:gd name="T30" fmla="*/ 141 w 994"/>
              <a:gd name="T31" fmla="*/ 677 h 1276"/>
              <a:gd name="T32" fmla="*/ 344 w 994"/>
              <a:gd name="T33" fmla="*/ 1134 h 1276"/>
              <a:gd name="T34" fmla="*/ 367 w 994"/>
              <a:gd name="T35" fmla="*/ 342 h 1276"/>
              <a:gd name="T36" fmla="*/ 259 w 994"/>
              <a:gd name="T37" fmla="*/ 342 h 1276"/>
              <a:gd name="T38" fmla="*/ 313 w 994"/>
              <a:gd name="T39" fmla="*/ 260 h 1276"/>
              <a:gd name="T40" fmla="*/ 367 w 994"/>
              <a:gd name="T41" fmla="*/ 342 h 1276"/>
              <a:gd name="T42" fmla="*/ 485 w 994"/>
              <a:gd name="T43" fmla="*/ 567 h 1276"/>
              <a:gd name="T44" fmla="*/ 403 w 994"/>
              <a:gd name="T45" fmla="*/ 413 h 1276"/>
              <a:gd name="T46" fmla="*/ 429 w 994"/>
              <a:gd name="T47" fmla="*/ 313 h 1276"/>
              <a:gd name="T48" fmla="*/ 197 w 994"/>
              <a:gd name="T49" fmla="*/ 313 h 1276"/>
              <a:gd name="T50" fmla="*/ 223 w 994"/>
              <a:gd name="T51" fmla="*/ 413 h 1276"/>
              <a:gd name="T52" fmla="*/ 141 w 994"/>
              <a:gd name="T53" fmla="*/ 567 h 1276"/>
              <a:gd name="T54" fmla="*/ 203 w 994"/>
              <a:gd name="T55" fmla="*/ 511 h 1276"/>
              <a:gd name="T56" fmla="*/ 423 w 994"/>
              <a:gd name="T57" fmla="*/ 511 h 1276"/>
              <a:gd name="T58" fmla="*/ 849 w 994"/>
              <a:gd name="T59" fmla="*/ 395 h 1276"/>
              <a:gd name="T60" fmla="*/ 539 w 994"/>
              <a:gd name="T61" fmla="*/ 457 h 1276"/>
              <a:gd name="T62" fmla="*/ 849 w 994"/>
              <a:gd name="T63" fmla="*/ 395 h 1276"/>
              <a:gd name="T64" fmla="*/ 877 w 994"/>
              <a:gd name="T65" fmla="*/ 254 h 1276"/>
              <a:gd name="T66" fmla="*/ 739 w 994"/>
              <a:gd name="T67" fmla="*/ 116 h 1276"/>
              <a:gd name="T68" fmla="*/ 677 w 994"/>
              <a:gd name="T69" fmla="*/ 316 h 1276"/>
              <a:gd name="T70" fmla="*/ 931 w 994"/>
              <a:gd name="T71" fmla="*/ 1187 h 1276"/>
              <a:gd name="T72" fmla="*/ 87 w 994"/>
              <a:gd name="T73" fmla="*/ 1213 h 1276"/>
              <a:gd name="T74" fmla="*/ 62 w 994"/>
              <a:gd name="T75" fmla="*/ 88 h 1276"/>
              <a:gd name="T76" fmla="*/ 723 w 994"/>
              <a:gd name="T77" fmla="*/ 62 h 1276"/>
              <a:gd name="T78" fmla="*/ 931 w 994"/>
              <a:gd name="T79" fmla="*/ 1187 h 1276"/>
              <a:gd name="T80" fmla="*/ 749 w 994"/>
              <a:gd name="T81" fmla="*/ 0 h 1276"/>
              <a:gd name="T82" fmla="*/ 0 w 994"/>
              <a:gd name="T83" fmla="*/ 88 h 1276"/>
              <a:gd name="T84" fmla="*/ 87 w 994"/>
              <a:gd name="T85" fmla="*/ 1275 h 1276"/>
              <a:gd name="T86" fmla="*/ 993 w 994"/>
              <a:gd name="T87" fmla="*/ 1187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94" h="1276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18">
            <a:extLst>
              <a:ext uri="{FF2B5EF4-FFF2-40B4-BE49-F238E27FC236}">
                <a16:creationId xmlns:a16="http://schemas.microsoft.com/office/drawing/2014/main" id="{774A0F88-2F7A-E043-9D42-A978AFA3B3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6947" y="2943050"/>
            <a:ext cx="427038" cy="481013"/>
          </a:xfrm>
          <a:custGeom>
            <a:avLst/>
            <a:gdLst>
              <a:gd name="T0" fmla="*/ 1051 w 1185"/>
              <a:gd name="T1" fmla="*/ 1229 h 1334"/>
              <a:gd name="T2" fmla="*/ 1037 w 1185"/>
              <a:gd name="T3" fmla="*/ 1271 h 1334"/>
              <a:gd name="T4" fmla="*/ 1095 w 1185"/>
              <a:gd name="T5" fmla="*/ 1180 h 1334"/>
              <a:gd name="T6" fmla="*/ 711 w 1185"/>
              <a:gd name="T7" fmla="*/ 1305 h 1334"/>
              <a:gd name="T8" fmla="*/ 1150 w 1185"/>
              <a:gd name="T9" fmla="*/ 1153 h 1334"/>
              <a:gd name="T10" fmla="*/ 711 w 1185"/>
              <a:gd name="T11" fmla="*/ 1305 h 1334"/>
              <a:gd name="T12" fmla="*/ 603 w 1185"/>
              <a:gd name="T13" fmla="*/ 132 h 1334"/>
              <a:gd name="T14" fmla="*/ 55 w 1185"/>
              <a:gd name="T15" fmla="*/ 104 h 1334"/>
              <a:gd name="T16" fmla="*/ 960 w 1185"/>
              <a:gd name="T17" fmla="*/ 152 h 1334"/>
              <a:gd name="T18" fmla="*/ 0 w 1185"/>
              <a:gd name="T19" fmla="*/ 104 h 1334"/>
              <a:gd name="T20" fmla="*/ 640 w 1185"/>
              <a:gd name="T21" fmla="*/ 1305 h 1334"/>
              <a:gd name="T22" fmla="*/ 55 w 1185"/>
              <a:gd name="T23" fmla="*/ 1180 h 1334"/>
              <a:gd name="T24" fmla="*/ 55 w 1185"/>
              <a:gd name="T25" fmla="*/ 1125 h 1334"/>
              <a:gd name="T26" fmla="*/ 988 w 1185"/>
              <a:gd name="T27" fmla="*/ 493 h 1334"/>
              <a:gd name="T28" fmla="*/ 603 w 1185"/>
              <a:gd name="T29" fmla="*/ 1257 h 1334"/>
              <a:gd name="T30" fmla="*/ 567 w 1185"/>
              <a:gd name="T31" fmla="*/ 322 h 1334"/>
              <a:gd name="T32" fmla="*/ 643 w 1185"/>
              <a:gd name="T33" fmla="*/ 381 h 1334"/>
              <a:gd name="T34" fmla="*/ 567 w 1185"/>
              <a:gd name="T35" fmla="*/ 322 h 1334"/>
              <a:gd name="T36" fmla="*/ 698 w 1185"/>
              <a:gd name="T37" fmla="*/ 381 h 1334"/>
              <a:gd name="T38" fmla="*/ 511 w 1185"/>
              <a:gd name="T39" fmla="*/ 322 h 1334"/>
              <a:gd name="T40" fmla="*/ 372 w 1185"/>
              <a:gd name="T41" fmla="*/ 601 h 1334"/>
              <a:gd name="T42" fmla="*/ 431 w 1185"/>
              <a:gd name="T43" fmla="*/ 526 h 1334"/>
              <a:gd name="T44" fmla="*/ 431 w 1185"/>
              <a:gd name="T45" fmla="*/ 470 h 1334"/>
              <a:gd name="T46" fmla="*/ 372 w 1185"/>
              <a:gd name="T47" fmla="*/ 657 h 1334"/>
              <a:gd name="T48" fmla="*/ 439 w 1185"/>
              <a:gd name="T49" fmla="*/ 381 h 1334"/>
              <a:gd name="T50" fmla="*/ 364 w 1185"/>
              <a:gd name="T51" fmla="*/ 322 h 1334"/>
              <a:gd name="T52" fmla="*/ 439 w 1185"/>
              <a:gd name="T53" fmla="*/ 381 h 1334"/>
              <a:gd name="T54" fmla="*/ 308 w 1185"/>
              <a:gd name="T55" fmla="*/ 322 h 1334"/>
              <a:gd name="T56" fmla="*/ 495 w 1185"/>
              <a:gd name="T57" fmla="*/ 381 h 1334"/>
              <a:gd name="T58" fmla="*/ 372 w 1185"/>
              <a:gd name="T59" fmla="*/ 813 h 1334"/>
              <a:gd name="T60" fmla="*/ 431 w 1185"/>
              <a:gd name="T61" fmla="*/ 738 h 1334"/>
              <a:gd name="T62" fmla="*/ 431 w 1185"/>
              <a:gd name="T63" fmla="*/ 682 h 1334"/>
              <a:gd name="T64" fmla="*/ 372 w 1185"/>
              <a:gd name="T65" fmla="*/ 869 h 1334"/>
              <a:gd name="T66" fmla="*/ 236 w 1185"/>
              <a:gd name="T67" fmla="*/ 593 h 1334"/>
              <a:gd name="T68" fmla="*/ 160 w 1185"/>
              <a:gd name="T69" fmla="*/ 534 h 1334"/>
              <a:gd name="T70" fmla="*/ 236 w 1185"/>
              <a:gd name="T71" fmla="*/ 593 h 1334"/>
              <a:gd name="T72" fmla="*/ 105 w 1185"/>
              <a:gd name="T73" fmla="*/ 534 h 1334"/>
              <a:gd name="T74" fmla="*/ 292 w 1185"/>
              <a:gd name="T75" fmla="*/ 593 h 1334"/>
              <a:gd name="T76" fmla="*/ 169 w 1185"/>
              <a:gd name="T77" fmla="*/ 389 h 1334"/>
              <a:gd name="T78" fmla="*/ 228 w 1185"/>
              <a:gd name="T79" fmla="*/ 314 h 1334"/>
              <a:gd name="T80" fmla="*/ 228 w 1185"/>
              <a:gd name="T81" fmla="*/ 258 h 1334"/>
              <a:gd name="T82" fmla="*/ 169 w 1185"/>
              <a:gd name="T83" fmla="*/ 445 h 1334"/>
              <a:gd name="T84" fmla="*/ 236 w 1185"/>
              <a:gd name="T85" fmla="*/ 805 h 1334"/>
              <a:gd name="T86" fmla="*/ 160 w 1185"/>
              <a:gd name="T87" fmla="*/ 746 h 1334"/>
              <a:gd name="T88" fmla="*/ 236 w 1185"/>
              <a:gd name="T89" fmla="*/ 805 h 1334"/>
              <a:gd name="T90" fmla="*/ 105 w 1185"/>
              <a:gd name="T91" fmla="*/ 746 h 1334"/>
              <a:gd name="T92" fmla="*/ 292 w 1185"/>
              <a:gd name="T93" fmla="*/ 805 h 1334"/>
              <a:gd name="T94" fmla="*/ 1083 w 1185"/>
              <a:gd name="T95" fmla="*/ 605 h 1334"/>
              <a:gd name="T96" fmla="*/ 887 w 1185"/>
              <a:gd name="T97" fmla="*/ 505 h 1334"/>
              <a:gd name="T98" fmla="*/ 732 w 1185"/>
              <a:gd name="T99" fmla="*/ 639 h 1334"/>
              <a:gd name="T100" fmla="*/ 680 w 1185"/>
              <a:gd name="T101" fmla="*/ 944 h 1334"/>
              <a:gd name="T102" fmla="*/ 805 w 1185"/>
              <a:gd name="T103" fmla="*/ 1081 h 1334"/>
              <a:gd name="T104" fmla="*/ 671 w 1185"/>
              <a:gd name="T105" fmla="*/ 669 h 1334"/>
              <a:gd name="T106" fmla="*/ 788 w 1185"/>
              <a:gd name="T107" fmla="*/ 768 h 1334"/>
              <a:gd name="T108" fmla="*/ 831 w 1185"/>
              <a:gd name="T109" fmla="*/ 532 h 1334"/>
              <a:gd name="T110" fmla="*/ 887 w 1185"/>
              <a:gd name="T111" fmla="*/ 560 h 1334"/>
              <a:gd name="T112" fmla="*/ 958 w 1185"/>
              <a:gd name="T113" fmla="*/ 724 h 1334"/>
              <a:gd name="T114" fmla="*/ 1029 w 1185"/>
              <a:gd name="T115" fmla="*/ 619 h 1334"/>
              <a:gd name="T116" fmla="*/ 1085 w 1185"/>
              <a:gd name="T117" fmla="*/ 660 h 1334"/>
              <a:gd name="T118" fmla="*/ 1128 w 1185"/>
              <a:gd name="T119" fmla="*/ 758 h 1334"/>
              <a:gd name="T120" fmla="*/ 855 w 1185"/>
              <a:gd name="T121" fmla="*/ 1086 h 1334"/>
              <a:gd name="T122" fmla="*/ 1135 w 1185"/>
              <a:gd name="T123" fmla="*/ 104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5" h="1334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21">
            <a:extLst>
              <a:ext uri="{FF2B5EF4-FFF2-40B4-BE49-F238E27FC236}">
                <a16:creationId xmlns:a16="http://schemas.microsoft.com/office/drawing/2014/main" id="{36815992-8B8C-E94E-B4FD-DEF72D4EE7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0390" y="3977008"/>
            <a:ext cx="476250" cy="476250"/>
          </a:xfrm>
          <a:custGeom>
            <a:avLst/>
            <a:gdLst>
              <a:gd name="T0" fmla="*/ 629 w 1322"/>
              <a:gd name="T1" fmla="*/ 1057 h 1322"/>
              <a:gd name="T2" fmla="*/ 661 w 1322"/>
              <a:gd name="T3" fmla="*/ 1088 h 1322"/>
              <a:gd name="T4" fmla="*/ 692 w 1322"/>
              <a:gd name="T5" fmla="*/ 1057 h 1322"/>
              <a:gd name="T6" fmla="*/ 692 w 1322"/>
              <a:gd name="T7" fmla="*/ 985 h 1322"/>
              <a:gd name="T8" fmla="*/ 661 w 1322"/>
              <a:gd name="T9" fmla="*/ 954 h 1322"/>
              <a:gd name="T10" fmla="*/ 629 w 1322"/>
              <a:gd name="T11" fmla="*/ 985 h 1322"/>
              <a:gd name="T12" fmla="*/ 629 w 1322"/>
              <a:gd name="T13" fmla="*/ 1057 h 1322"/>
              <a:gd name="T14" fmla="*/ 336 w 1322"/>
              <a:gd name="T15" fmla="*/ 629 h 1322"/>
              <a:gd name="T16" fmla="*/ 264 w 1322"/>
              <a:gd name="T17" fmla="*/ 629 h 1322"/>
              <a:gd name="T18" fmla="*/ 233 w 1322"/>
              <a:gd name="T19" fmla="*/ 661 h 1322"/>
              <a:gd name="T20" fmla="*/ 264 w 1322"/>
              <a:gd name="T21" fmla="*/ 692 h 1322"/>
              <a:gd name="T22" fmla="*/ 336 w 1322"/>
              <a:gd name="T23" fmla="*/ 692 h 1322"/>
              <a:gd name="T24" fmla="*/ 368 w 1322"/>
              <a:gd name="T25" fmla="*/ 661 h 1322"/>
              <a:gd name="T26" fmla="*/ 336 w 1322"/>
              <a:gd name="T27" fmla="*/ 629 h 1322"/>
              <a:gd name="T28" fmla="*/ 692 w 1322"/>
              <a:gd name="T29" fmla="*/ 264 h 1322"/>
              <a:gd name="T30" fmla="*/ 661 w 1322"/>
              <a:gd name="T31" fmla="*/ 233 h 1322"/>
              <a:gd name="T32" fmla="*/ 629 w 1322"/>
              <a:gd name="T33" fmla="*/ 264 h 1322"/>
              <a:gd name="T34" fmla="*/ 629 w 1322"/>
              <a:gd name="T35" fmla="*/ 336 h 1322"/>
              <a:gd name="T36" fmla="*/ 661 w 1322"/>
              <a:gd name="T37" fmla="*/ 368 h 1322"/>
              <a:gd name="T38" fmla="*/ 692 w 1322"/>
              <a:gd name="T39" fmla="*/ 336 h 1322"/>
              <a:gd name="T40" fmla="*/ 692 w 1322"/>
              <a:gd name="T41" fmla="*/ 264 h 1322"/>
              <a:gd name="T42" fmla="*/ 917 w 1322"/>
              <a:gd name="T43" fmla="*/ 448 h 1322"/>
              <a:gd name="T44" fmla="*/ 913 w 1322"/>
              <a:gd name="T45" fmla="*/ 404 h 1322"/>
              <a:gd name="T46" fmla="*/ 869 w 1322"/>
              <a:gd name="T47" fmla="*/ 408 h 1322"/>
              <a:gd name="T48" fmla="*/ 653 w 1322"/>
              <a:gd name="T49" fmla="*/ 666 h 1322"/>
              <a:gd name="T50" fmla="*/ 487 w 1322"/>
              <a:gd name="T51" fmla="*/ 535 h 1322"/>
              <a:gd name="T52" fmla="*/ 443 w 1322"/>
              <a:gd name="T53" fmla="*/ 540 h 1322"/>
              <a:gd name="T54" fmla="*/ 448 w 1322"/>
              <a:gd name="T55" fmla="*/ 584 h 1322"/>
              <a:gd name="T56" fmla="*/ 638 w 1322"/>
              <a:gd name="T57" fmla="*/ 734 h 1322"/>
              <a:gd name="T58" fmla="*/ 644 w 1322"/>
              <a:gd name="T59" fmla="*/ 738 h 1322"/>
              <a:gd name="T60" fmla="*/ 647 w 1322"/>
              <a:gd name="T61" fmla="*/ 739 h 1322"/>
              <a:gd name="T62" fmla="*/ 657 w 1322"/>
              <a:gd name="T63" fmla="*/ 741 h 1322"/>
              <a:gd name="T64" fmla="*/ 671 w 1322"/>
              <a:gd name="T65" fmla="*/ 738 h 1322"/>
              <a:gd name="T66" fmla="*/ 674 w 1322"/>
              <a:gd name="T67" fmla="*/ 735 h 1322"/>
              <a:gd name="T68" fmla="*/ 681 w 1322"/>
              <a:gd name="T69" fmla="*/ 730 h 1322"/>
              <a:gd name="T70" fmla="*/ 917 w 1322"/>
              <a:gd name="T71" fmla="*/ 448 h 1322"/>
              <a:gd name="T72" fmla="*/ 1057 w 1322"/>
              <a:gd name="T73" fmla="*/ 629 h 1322"/>
              <a:gd name="T74" fmla="*/ 985 w 1322"/>
              <a:gd name="T75" fmla="*/ 629 h 1322"/>
              <a:gd name="T76" fmla="*/ 954 w 1322"/>
              <a:gd name="T77" fmla="*/ 661 h 1322"/>
              <a:gd name="T78" fmla="*/ 985 w 1322"/>
              <a:gd name="T79" fmla="*/ 692 h 1322"/>
              <a:gd name="T80" fmla="*/ 1057 w 1322"/>
              <a:gd name="T81" fmla="*/ 692 h 1322"/>
              <a:gd name="T82" fmla="*/ 1088 w 1322"/>
              <a:gd name="T83" fmla="*/ 661 h 1322"/>
              <a:gd name="T84" fmla="*/ 1057 w 1322"/>
              <a:gd name="T85" fmla="*/ 629 h 1322"/>
              <a:gd name="T86" fmla="*/ 661 w 1322"/>
              <a:gd name="T87" fmla="*/ 1111 h 1322"/>
              <a:gd name="T88" fmla="*/ 210 w 1322"/>
              <a:gd name="T89" fmla="*/ 661 h 1322"/>
              <a:gd name="T90" fmla="*/ 661 w 1322"/>
              <a:gd name="T91" fmla="*/ 210 h 1322"/>
              <a:gd name="T92" fmla="*/ 1111 w 1322"/>
              <a:gd name="T93" fmla="*/ 661 h 1322"/>
              <a:gd name="T94" fmla="*/ 661 w 1322"/>
              <a:gd name="T95" fmla="*/ 1111 h 1322"/>
              <a:gd name="T96" fmla="*/ 661 w 1322"/>
              <a:gd name="T97" fmla="*/ 148 h 1322"/>
              <a:gd name="T98" fmla="*/ 148 w 1322"/>
              <a:gd name="T99" fmla="*/ 661 h 1322"/>
              <a:gd name="T100" fmla="*/ 661 w 1322"/>
              <a:gd name="T101" fmla="*/ 1174 h 1322"/>
              <a:gd name="T102" fmla="*/ 1174 w 1322"/>
              <a:gd name="T103" fmla="*/ 661 h 1322"/>
              <a:gd name="T104" fmla="*/ 661 w 1322"/>
              <a:gd name="T105" fmla="*/ 148 h 1322"/>
              <a:gd name="T106" fmla="*/ 661 w 1322"/>
              <a:gd name="T107" fmla="*/ 1258 h 1322"/>
              <a:gd name="T108" fmla="*/ 63 w 1322"/>
              <a:gd name="T109" fmla="*/ 661 h 1322"/>
              <a:gd name="T110" fmla="*/ 661 w 1322"/>
              <a:gd name="T111" fmla="*/ 63 h 1322"/>
              <a:gd name="T112" fmla="*/ 1258 w 1322"/>
              <a:gd name="T113" fmla="*/ 661 h 1322"/>
              <a:gd name="T114" fmla="*/ 661 w 1322"/>
              <a:gd name="T115" fmla="*/ 1258 h 1322"/>
              <a:gd name="T116" fmla="*/ 661 w 1322"/>
              <a:gd name="T117" fmla="*/ 0 h 1322"/>
              <a:gd name="T118" fmla="*/ 0 w 1322"/>
              <a:gd name="T119" fmla="*/ 661 h 1322"/>
              <a:gd name="T120" fmla="*/ 661 w 1322"/>
              <a:gd name="T121" fmla="*/ 1321 h 1322"/>
              <a:gd name="T122" fmla="*/ 1321 w 1322"/>
              <a:gd name="T123" fmla="*/ 661 h 1322"/>
              <a:gd name="T124" fmla="*/ 661 w 1322"/>
              <a:gd name="T125" fmla="*/ 0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2" h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22">
            <a:extLst>
              <a:ext uri="{FF2B5EF4-FFF2-40B4-BE49-F238E27FC236}">
                <a16:creationId xmlns:a16="http://schemas.microsoft.com/office/drawing/2014/main" id="{A50F469E-DB44-D045-8FC5-08B926A1A4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668" y="3975421"/>
            <a:ext cx="368300" cy="479425"/>
          </a:xfrm>
          <a:custGeom>
            <a:avLst/>
            <a:gdLst>
              <a:gd name="T0" fmla="*/ 338 w 1023"/>
              <a:gd name="T1" fmla="*/ 1188 h 1333"/>
              <a:gd name="T2" fmla="*/ 510 w 1023"/>
              <a:gd name="T3" fmla="*/ 1332 h 1333"/>
              <a:gd name="T4" fmla="*/ 683 w 1023"/>
              <a:gd name="T5" fmla="*/ 1188 h 1333"/>
              <a:gd name="T6" fmla="*/ 620 w 1023"/>
              <a:gd name="T7" fmla="*/ 1188 h 1333"/>
              <a:gd name="T8" fmla="*/ 510 w 1023"/>
              <a:gd name="T9" fmla="*/ 1270 h 1333"/>
              <a:gd name="T10" fmla="*/ 400 w 1023"/>
              <a:gd name="T11" fmla="*/ 1188 h 1333"/>
              <a:gd name="T12" fmla="*/ 338 w 1023"/>
              <a:gd name="T13" fmla="*/ 1188 h 1333"/>
              <a:gd name="T14" fmla="*/ 62 w 1023"/>
              <a:gd name="T15" fmla="*/ 1100 h 1333"/>
              <a:gd name="T16" fmla="*/ 62 w 1023"/>
              <a:gd name="T17" fmla="*/ 1036 h 1333"/>
              <a:gd name="T18" fmla="*/ 174 w 1023"/>
              <a:gd name="T19" fmla="*/ 915 h 1333"/>
              <a:gd name="T20" fmla="*/ 203 w 1023"/>
              <a:gd name="T21" fmla="*/ 604 h 1333"/>
              <a:gd name="T22" fmla="*/ 203 w 1023"/>
              <a:gd name="T23" fmla="*/ 539 h 1333"/>
              <a:gd name="T24" fmla="*/ 510 w 1023"/>
              <a:gd name="T25" fmla="*/ 231 h 1333"/>
              <a:gd name="T26" fmla="*/ 818 w 1023"/>
              <a:gd name="T27" fmla="*/ 539 h 1333"/>
              <a:gd name="T28" fmla="*/ 818 w 1023"/>
              <a:gd name="T29" fmla="*/ 597 h 1333"/>
              <a:gd name="T30" fmla="*/ 848 w 1023"/>
              <a:gd name="T31" fmla="*/ 915 h 1333"/>
              <a:gd name="T32" fmla="*/ 960 w 1023"/>
              <a:gd name="T33" fmla="*/ 1036 h 1333"/>
              <a:gd name="T34" fmla="*/ 960 w 1023"/>
              <a:gd name="T35" fmla="*/ 1100 h 1333"/>
              <a:gd name="T36" fmla="*/ 62 w 1023"/>
              <a:gd name="T37" fmla="*/ 1100 h 1333"/>
              <a:gd name="T38" fmla="*/ 457 w 1023"/>
              <a:gd name="T39" fmla="*/ 115 h 1333"/>
              <a:gd name="T40" fmla="*/ 510 w 1023"/>
              <a:gd name="T41" fmla="*/ 62 h 1333"/>
              <a:gd name="T42" fmla="*/ 564 w 1023"/>
              <a:gd name="T43" fmla="*/ 115 h 1333"/>
              <a:gd name="T44" fmla="*/ 510 w 1023"/>
              <a:gd name="T45" fmla="*/ 169 h 1333"/>
              <a:gd name="T46" fmla="*/ 457 w 1023"/>
              <a:gd name="T47" fmla="*/ 115 h 1333"/>
              <a:gd name="T48" fmla="*/ 1022 w 1023"/>
              <a:gd name="T49" fmla="*/ 1018 h 1333"/>
              <a:gd name="T50" fmla="*/ 1007 w 1023"/>
              <a:gd name="T51" fmla="*/ 992 h 1333"/>
              <a:gd name="T52" fmla="*/ 999 w 1023"/>
              <a:gd name="T53" fmla="*/ 987 h 1333"/>
              <a:gd name="T54" fmla="*/ 907 w 1023"/>
              <a:gd name="T55" fmla="*/ 896 h 1333"/>
              <a:gd name="T56" fmla="*/ 880 w 1023"/>
              <a:gd name="T57" fmla="*/ 597 h 1333"/>
              <a:gd name="T58" fmla="*/ 880 w 1023"/>
              <a:gd name="T59" fmla="*/ 539 h 1333"/>
              <a:gd name="T60" fmla="*/ 605 w 1023"/>
              <a:gd name="T61" fmla="*/ 182 h 1333"/>
              <a:gd name="T62" fmla="*/ 626 w 1023"/>
              <a:gd name="T63" fmla="*/ 115 h 1333"/>
              <a:gd name="T64" fmla="*/ 510 w 1023"/>
              <a:gd name="T65" fmla="*/ 0 h 1333"/>
              <a:gd name="T66" fmla="*/ 395 w 1023"/>
              <a:gd name="T67" fmla="*/ 115 h 1333"/>
              <a:gd name="T68" fmla="*/ 416 w 1023"/>
              <a:gd name="T69" fmla="*/ 182 h 1333"/>
              <a:gd name="T70" fmla="*/ 141 w 1023"/>
              <a:gd name="T71" fmla="*/ 539 h 1333"/>
              <a:gd name="T72" fmla="*/ 141 w 1023"/>
              <a:gd name="T73" fmla="*/ 604 h 1333"/>
              <a:gd name="T74" fmla="*/ 114 w 1023"/>
              <a:gd name="T75" fmla="*/ 896 h 1333"/>
              <a:gd name="T76" fmla="*/ 23 w 1023"/>
              <a:gd name="T77" fmla="*/ 987 h 1333"/>
              <a:gd name="T78" fmla="*/ 16 w 1023"/>
              <a:gd name="T79" fmla="*/ 992 h 1333"/>
              <a:gd name="T80" fmla="*/ 0 w 1023"/>
              <a:gd name="T81" fmla="*/ 1018 h 1333"/>
              <a:gd name="T82" fmla="*/ 0 w 1023"/>
              <a:gd name="T83" fmla="*/ 1131 h 1333"/>
              <a:gd name="T84" fmla="*/ 31 w 1023"/>
              <a:gd name="T85" fmla="*/ 1162 h 1333"/>
              <a:gd name="T86" fmla="*/ 991 w 1023"/>
              <a:gd name="T87" fmla="*/ 1162 h 1333"/>
              <a:gd name="T88" fmla="*/ 1022 w 1023"/>
              <a:gd name="T89" fmla="*/ 1131 h 1333"/>
              <a:gd name="T90" fmla="*/ 1022 w 1023"/>
              <a:gd name="T91" fmla="*/ 1018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3" h="133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25">
            <a:extLst>
              <a:ext uri="{FF2B5EF4-FFF2-40B4-BE49-F238E27FC236}">
                <a16:creationId xmlns:a16="http://schemas.microsoft.com/office/drawing/2014/main" id="{20DBF2A9-DBC6-3047-A40F-A422FCE7EB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9666" y="3990502"/>
            <a:ext cx="474662" cy="449262"/>
          </a:xfrm>
          <a:custGeom>
            <a:avLst/>
            <a:gdLst>
              <a:gd name="T0" fmla="*/ 965 w 1320"/>
              <a:gd name="T1" fmla="*/ 285 h 1248"/>
              <a:gd name="T2" fmla="*/ 0 w 1320"/>
              <a:gd name="T3" fmla="*/ 0 h 1248"/>
              <a:gd name="T4" fmla="*/ 965 w 1320"/>
              <a:gd name="T5" fmla="*/ 1247 h 1248"/>
              <a:gd name="T6" fmla="*/ 903 w 1320"/>
              <a:gd name="T7" fmla="*/ 793 h 1248"/>
              <a:gd name="T8" fmla="*/ 62 w 1320"/>
              <a:gd name="T9" fmla="*/ 1185 h 1248"/>
              <a:gd name="T10" fmla="*/ 903 w 1320"/>
              <a:gd name="T11" fmla="*/ 62 h 1248"/>
              <a:gd name="T12" fmla="*/ 765 w 1320"/>
              <a:gd name="T13" fmla="*/ 339 h 1248"/>
              <a:gd name="T14" fmla="*/ 200 w 1320"/>
              <a:gd name="T15" fmla="*/ 401 h 1248"/>
              <a:gd name="T16" fmla="*/ 765 w 1320"/>
              <a:gd name="T17" fmla="*/ 339 h 1248"/>
              <a:gd name="T18" fmla="*/ 624 w 1320"/>
              <a:gd name="T19" fmla="*/ 260 h 1248"/>
              <a:gd name="T20" fmla="*/ 341 w 1320"/>
              <a:gd name="T21" fmla="*/ 198 h 1248"/>
              <a:gd name="T22" fmla="*/ 200 w 1320"/>
              <a:gd name="T23" fmla="*/ 514 h 1248"/>
              <a:gd name="T24" fmla="*/ 737 w 1320"/>
              <a:gd name="T25" fmla="*/ 452 h 1248"/>
              <a:gd name="T26" fmla="*/ 200 w 1320"/>
              <a:gd name="T27" fmla="*/ 514 h 1248"/>
              <a:gd name="T28" fmla="*/ 624 w 1320"/>
              <a:gd name="T29" fmla="*/ 626 h 1248"/>
              <a:gd name="T30" fmla="*/ 200 w 1320"/>
              <a:gd name="T31" fmla="*/ 564 h 1248"/>
              <a:gd name="T32" fmla="*/ 200 w 1320"/>
              <a:gd name="T33" fmla="*/ 739 h 1248"/>
              <a:gd name="T34" fmla="*/ 511 w 1320"/>
              <a:gd name="T35" fmla="*/ 677 h 1248"/>
              <a:gd name="T36" fmla="*/ 200 w 1320"/>
              <a:gd name="T37" fmla="*/ 739 h 1248"/>
              <a:gd name="T38" fmla="*/ 341 w 1320"/>
              <a:gd name="T39" fmla="*/ 1078 h 1248"/>
              <a:gd name="T40" fmla="*/ 172 w 1320"/>
              <a:gd name="T41" fmla="*/ 1016 h 1248"/>
              <a:gd name="T42" fmla="*/ 1177 w 1320"/>
              <a:gd name="T43" fmla="*/ 366 h 1248"/>
              <a:gd name="T44" fmla="*/ 1202 w 1320"/>
              <a:gd name="T45" fmla="*/ 246 h 1248"/>
              <a:gd name="T46" fmla="*/ 1217 w 1320"/>
              <a:gd name="T47" fmla="*/ 298 h 1248"/>
              <a:gd name="T48" fmla="*/ 1058 w 1320"/>
              <a:gd name="T49" fmla="*/ 335 h 1248"/>
              <a:gd name="T50" fmla="*/ 801 w 1320"/>
              <a:gd name="T51" fmla="*/ 748 h 1248"/>
              <a:gd name="T52" fmla="*/ 1058 w 1320"/>
              <a:gd name="T53" fmla="*/ 335 h 1248"/>
              <a:gd name="T54" fmla="*/ 510 w 1320"/>
              <a:gd name="T55" fmla="*/ 963 h 1248"/>
              <a:gd name="T56" fmla="*/ 756 w 1320"/>
              <a:gd name="T57" fmla="*/ 790 h 1248"/>
              <a:gd name="T58" fmla="*/ 1275 w 1320"/>
              <a:gd name="T59" fmla="*/ 150 h 1248"/>
              <a:gd name="T60" fmla="*/ 1202 w 1320"/>
              <a:gd name="T61" fmla="*/ 184 h 1248"/>
              <a:gd name="T62" fmla="*/ 680 w 1320"/>
              <a:gd name="T63" fmla="*/ 630 h 1248"/>
              <a:gd name="T64" fmla="*/ 446 w 1320"/>
              <a:gd name="T65" fmla="*/ 984 h 1248"/>
              <a:gd name="T66" fmla="*/ 399 w 1320"/>
              <a:gd name="T67" fmla="*/ 1079 h 1248"/>
              <a:gd name="T68" fmla="*/ 443 w 1320"/>
              <a:gd name="T69" fmla="*/ 1078 h 1248"/>
              <a:gd name="T70" fmla="*/ 497 w 1320"/>
              <a:gd name="T71" fmla="*/ 1027 h 1248"/>
              <a:gd name="T72" fmla="*/ 1178 w 1320"/>
              <a:gd name="T73" fmla="*/ 455 h 1248"/>
              <a:gd name="T74" fmla="*/ 1196 w 1320"/>
              <a:gd name="T75" fmla="*/ 509 h 1248"/>
              <a:gd name="T76" fmla="*/ 1040 w 1320"/>
              <a:gd name="T77" fmla="*/ 752 h 1248"/>
              <a:gd name="T78" fmla="*/ 1240 w 1320"/>
              <a:gd name="T79" fmla="*/ 429 h 1248"/>
              <a:gd name="T80" fmla="*/ 1275 w 1320"/>
              <a:gd name="T81" fmla="*/ 318 h 1248"/>
              <a:gd name="T82" fmla="*/ 1319 w 1320"/>
              <a:gd name="T83" fmla="*/ 19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0" h="1248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26">
            <a:extLst>
              <a:ext uri="{FF2B5EF4-FFF2-40B4-BE49-F238E27FC236}">
                <a16:creationId xmlns:a16="http://schemas.microsoft.com/office/drawing/2014/main" id="{7EABEBF4-A914-0A49-9E97-672C9FF452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00" y="4000821"/>
            <a:ext cx="428625" cy="428625"/>
          </a:xfrm>
          <a:custGeom>
            <a:avLst/>
            <a:gdLst>
              <a:gd name="T0" fmla="*/ 877 w 1191"/>
              <a:gd name="T1" fmla="*/ 762 h 1192"/>
              <a:gd name="T2" fmla="*/ 990 w 1191"/>
              <a:gd name="T3" fmla="*/ 824 h 1192"/>
              <a:gd name="T4" fmla="*/ 990 w 1191"/>
              <a:gd name="T5" fmla="*/ 621 h 1192"/>
              <a:gd name="T6" fmla="*/ 877 w 1191"/>
              <a:gd name="T7" fmla="*/ 683 h 1192"/>
              <a:gd name="T8" fmla="*/ 990 w 1191"/>
              <a:gd name="T9" fmla="*/ 621 h 1192"/>
              <a:gd name="T10" fmla="*/ 651 w 1191"/>
              <a:gd name="T11" fmla="*/ 903 h 1192"/>
              <a:gd name="T12" fmla="*/ 764 w 1191"/>
              <a:gd name="T13" fmla="*/ 965 h 1192"/>
              <a:gd name="T14" fmla="*/ 764 w 1191"/>
              <a:gd name="T15" fmla="*/ 762 h 1192"/>
              <a:gd name="T16" fmla="*/ 651 w 1191"/>
              <a:gd name="T17" fmla="*/ 824 h 1192"/>
              <a:gd name="T18" fmla="*/ 764 w 1191"/>
              <a:gd name="T19" fmla="*/ 762 h 1192"/>
              <a:gd name="T20" fmla="*/ 651 w 1191"/>
              <a:gd name="T21" fmla="*/ 621 h 1192"/>
              <a:gd name="T22" fmla="*/ 764 w 1191"/>
              <a:gd name="T23" fmla="*/ 683 h 1192"/>
              <a:gd name="T24" fmla="*/ 539 w 1191"/>
              <a:gd name="T25" fmla="*/ 903 h 1192"/>
              <a:gd name="T26" fmla="*/ 426 w 1191"/>
              <a:gd name="T27" fmla="*/ 965 h 1192"/>
              <a:gd name="T28" fmla="*/ 539 w 1191"/>
              <a:gd name="T29" fmla="*/ 903 h 1192"/>
              <a:gd name="T30" fmla="*/ 426 w 1191"/>
              <a:gd name="T31" fmla="*/ 762 h 1192"/>
              <a:gd name="T32" fmla="*/ 539 w 1191"/>
              <a:gd name="T33" fmla="*/ 824 h 1192"/>
              <a:gd name="T34" fmla="*/ 539 w 1191"/>
              <a:gd name="T35" fmla="*/ 621 h 1192"/>
              <a:gd name="T36" fmla="*/ 426 w 1191"/>
              <a:gd name="T37" fmla="*/ 683 h 1192"/>
              <a:gd name="T38" fmla="*/ 539 w 1191"/>
              <a:gd name="T39" fmla="*/ 621 h 1192"/>
              <a:gd name="T40" fmla="*/ 200 w 1191"/>
              <a:gd name="T41" fmla="*/ 903 h 1192"/>
              <a:gd name="T42" fmla="*/ 313 w 1191"/>
              <a:gd name="T43" fmla="*/ 965 h 1192"/>
              <a:gd name="T44" fmla="*/ 313 w 1191"/>
              <a:gd name="T45" fmla="*/ 762 h 1192"/>
              <a:gd name="T46" fmla="*/ 200 w 1191"/>
              <a:gd name="T47" fmla="*/ 824 h 1192"/>
              <a:gd name="T48" fmla="*/ 313 w 1191"/>
              <a:gd name="T49" fmla="*/ 762 h 1192"/>
              <a:gd name="T50" fmla="*/ 62 w 1191"/>
              <a:gd name="T51" fmla="*/ 423 h 1192"/>
              <a:gd name="T52" fmla="*/ 87 w 1191"/>
              <a:gd name="T53" fmla="*/ 203 h 1192"/>
              <a:gd name="T54" fmla="*/ 169 w 1191"/>
              <a:gd name="T55" fmla="*/ 288 h 1192"/>
              <a:gd name="T56" fmla="*/ 400 w 1191"/>
              <a:gd name="T57" fmla="*/ 203 h 1192"/>
              <a:gd name="T58" fmla="*/ 790 w 1191"/>
              <a:gd name="T59" fmla="*/ 288 h 1192"/>
              <a:gd name="T60" fmla="*/ 1021 w 1191"/>
              <a:gd name="T61" fmla="*/ 203 h 1192"/>
              <a:gd name="T62" fmla="*/ 1128 w 1191"/>
              <a:gd name="T63" fmla="*/ 229 h 1192"/>
              <a:gd name="T64" fmla="*/ 959 w 1191"/>
              <a:gd name="T65" fmla="*/ 226 h 1192"/>
              <a:gd name="T66" fmla="*/ 852 w 1191"/>
              <a:gd name="T67" fmla="*/ 62 h 1192"/>
              <a:gd name="T68" fmla="*/ 959 w 1191"/>
              <a:gd name="T69" fmla="*/ 226 h 1192"/>
              <a:gd name="T70" fmla="*/ 231 w 1191"/>
              <a:gd name="T71" fmla="*/ 226 h 1192"/>
              <a:gd name="T72" fmla="*/ 338 w 1191"/>
              <a:gd name="T73" fmla="*/ 62 h 1192"/>
              <a:gd name="T74" fmla="*/ 62 w 1191"/>
              <a:gd name="T75" fmla="*/ 486 h 1192"/>
              <a:gd name="T76" fmla="*/ 1128 w 1191"/>
              <a:gd name="T77" fmla="*/ 1104 h 1192"/>
              <a:gd name="T78" fmla="*/ 87 w 1191"/>
              <a:gd name="T79" fmla="*/ 1129 h 1192"/>
              <a:gd name="T80" fmla="*/ 62 w 1191"/>
              <a:gd name="T81" fmla="*/ 486 h 1192"/>
              <a:gd name="T82" fmla="*/ 1103 w 1191"/>
              <a:gd name="T83" fmla="*/ 141 h 1192"/>
              <a:gd name="T84" fmla="*/ 1021 w 1191"/>
              <a:gd name="T85" fmla="*/ 59 h 1192"/>
              <a:gd name="T86" fmla="*/ 849 w 1191"/>
              <a:gd name="T87" fmla="*/ 0 h 1192"/>
              <a:gd name="T88" fmla="*/ 790 w 1191"/>
              <a:gd name="T89" fmla="*/ 141 h 1192"/>
              <a:gd name="T90" fmla="*/ 400 w 1191"/>
              <a:gd name="T91" fmla="*/ 59 h 1192"/>
              <a:gd name="T92" fmla="*/ 228 w 1191"/>
              <a:gd name="T93" fmla="*/ 0 h 1192"/>
              <a:gd name="T94" fmla="*/ 169 w 1191"/>
              <a:gd name="T95" fmla="*/ 141 h 1192"/>
              <a:gd name="T96" fmla="*/ 0 w 1191"/>
              <a:gd name="T97" fmla="*/ 229 h 1192"/>
              <a:gd name="T98" fmla="*/ 87 w 1191"/>
              <a:gd name="T99" fmla="*/ 1191 h 1192"/>
              <a:gd name="T100" fmla="*/ 1190 w 1191"/>
              <a:gd name="T101" fmla="*/ 1104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1" h="1192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27">
            <a:extLst>
              <a:ext uri="{FF2B5EF4-FFF2-40B4-BE49-F238E27FC236}">
                <a16:creationId xmlns:a16="http://schemas.microsoft.com/office/drawing/2014/main" id="{52A9FC60-BE93-C64E-97A4-243DBDA69D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2975" y="3990502"/>
            <a:ext cx="449262" cy="449262"/>
          </a:xfrm>
          <a:custGeom>
            <a:avLst/>
            <a:gdLst>
              <a:gd name="T0" fmla="*/ 673 w 1247"/>
              <a:gd name="T1" fmla="*/ 962 h 1248"/>
              <a:gd name="T2" fmla="*/ 566 w 1247"/>
              <a:gd name="T3" fmla="*/ 962 h 1248"/>
              <a:gd name="T4" fmla="*/ 619 w 1247"/>
              <a:gd name="T5" fmla="*/ 1078 h 1248"/>
              <a:gd name="T6" fmla="*/ 619 w 1247"/>
              <a:gd name="T7" fmla="*/ 847 h 1248"/>
              <a:gd name="T8" fmla="*/ 619 w 1247"/>
              <a:gd name="T9" fmla="*/ 1078 h 1248"/>
              <a:gd name="T10" fmla="*/ 745 w 1247"/>
              <a:gd name="T11" fmla="*/ 620 h 1248"/>
              <a:gd name="T12" fmla="*/ 648 w 1247"/>
              <a:gd name="T13" fmla="*/ 762 h 1248"/>
              <a:gd name="T14" fmla="*/ 569 w 1247"/>
              <a:gd name="T15" fmla="*/ 762 h 1248"/>
              <a:gd name="T16" fmla="*/ 682 w 1247"/>
              <a:gd name="T17" fmla="*/ 565 h 1248"/>
              <a:gd name="T18" fmla="*/ 756 w 1247"/>
              <a:gd name="T19" fmla="*/ 434 h 1248"/>
              <a:gd name="T20" fmla="*/ 572 w 1247"/>
              <a:gd name="T21" fmla="*/ 342 h 1248"/>
              <a:gd name="T22" fmla="*/ 515 w 1247"/>
              <a:gd name="T23" fmla="*/ 435 h 1248"/>
              <a:gd name="T24" fmla="*/ 506 w 1247"/>
              <a:gd name="T25" fmla="*/ 452 h 1248"/>
              <a:gd name="T26" fmla="*/ 431 w 1247"/>
              <a:gd name="T27" fmla="*/ 447 h 1248"/>
              <a:gd name="T28" fmla="*/ 508 w 1247"/>
              <a:gd name="T29" fmla="*/ 280 h 1248"/>
              <a:gd name="T30" fmla="*/ 842 w 1247"/>
              <a:gd name="T31" fmla="*/ 430 h 1248"/>
              <a:gd name="T32" fmla="*/ 904 w 1247"/>
              <a:gd name="T33" fmla="*/ 424 h 1248"/>
              <a:gd name="T34" fmla="*/ 635 w 1247"/>
              <a:gd name="T35" fmla="*/ 175 h 1248"/>
              <a:gd name="T36" fmla="*/ 367 w 1247"/>
              <a:gd name="T37" fmla="*/ 435 h 1248"/>
              <a:gd name="T38" fmla="*/ 450 w 1247"/>
              <a:gd name="T39" fmla="*/ 514 h 1248"/>
              <a:gd name="T40" fmla="*/ 577 w 1247"/>
              <a:gd name="T41" fmla="*/ 437 h 1248"/>
              <a:gd name="T42" fmla="*/ 667 w 1247"/>
              <a:gd name="T43" fmla="*/ 396 h 1248"/>
              <a:gd name="T44" fmla="*/ 677 w 1247"/>
              <a:gd name="T45" fmla="*/ 485 h 1248"/>
              <a:gd name="T46" fmla="*/ 507 w 1247"/>
              <a:gd name="T47" fmla="*/ 708 h 1248"/>
              <a:gd name="T48" fmla="*/ 563 w 1247"/>
              <a:gd name="T49" fmla="*/ 824 h 1248"/>
              <a:gd name="T50" fmla="*/ 710 w 1247"/>
              <a:gd name="T51" fmla="*/ 765 h 1248"/>
              <a:gd name="T52" fmla="*/ 782 w 1247"/>
              <a:gd name="T53" fmla="*/ 670 h 1248"/>
              <a:gd name="T54" fmla="*/ 904 w 1247"/>
              <a:gd name="T55" fmla="*/ 424 h 1248"/>
              <a:gd name="T56" fmla="*/ 62 w 1247"/>
              <a:gd name="T57" fmla="*/ 624 h 1248"/>
              <a:gd name="T58" fmla="*/ 1184 w 1247"/>
              <a:gd name="T59" fmla="*/ 624 h 1248"/>
              <a:gd name="T60" fmla="*/ 622 w 1247"/>
              <a:gd name="T61" fmla="*/ 0 h 1248"/>
              <a:gd name="T62" fmla="*/ 622 w 1247"/>
              <a:gd name="T63" fmla="*/ 1247 h 1248"/>
              <a:gd name="T64" fmla="*/ 622 w 1247"/>
              <a:gd name="T6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7" h="1248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28">
            <a:extLst>
              <a:ext uri="{FF2B5EF4-FFF2-40B4-BE49-F238E27FC236}">
                <a16:creationId xmlns:a16="http://schemas.microsoft.com/office/drawing/2014/main" id="{57BB34BF-C9D9-9A48-A6DC-F06617B9F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2672" y="3990502"/>
            <a:ext cx="449263" cy="449262"/>
          </a:xfrm>
          <a:custGeom>
            <a:avLst/>
            <a:gdLst>
              <a:gd name="T0" fmla="*/ 624 w 1249"/>
              <a:gd name="T1" fmla="*/ 367 h 1248"/>
              <a:gd name="T2" fmla="*/ 570 w 1249"/>
              <a:gd name="T3" fmla="*/ 313 h 1248"/>
              <a:gd name="T4" fmla="*/ 624 w 1249"/>
              <a:gd name="T5" fmla="*/ 260 h 1248"/>
              <a:gd name="T6" fmla="*/ 678 w 1249"/>
              <a:gd name="T7" fmla="*/ 313 h 1248"/>
              <a:gd name="T8" fmla="*/ 624 w 1249"/>
              <a:gd name="T9" fmla="*/ 367 h 1248"/>
              <a:gd name="T10" fmla="*/ 624 w 1249"/>
              <a:gd name="T11" fmla="*/ 198 h 1248"/>
              <a:gd name="T12" fmla="*/ 508 w 1249"/>
              <a:gd name="T13" fmla="*/ 313 h 1248"/>
              <a:gd name="T14" fmla="*/ 624 w 1249"/>
              <a:gd name="T15" fmla="*/ 429 h 1248"/>
              <a:gd name="T16" fmla="*/ 740 w 1249"/>
              <a:gd name="T17" fmla="*/ 313 h 1248"/>
              <a:gd name="T18" fmla="*/ 624 w 1249"/>
              <a:gd name="T19" fmla="*/ 198 h 1248"/>
              <a:gd name="T20" fmla="*/ 514 w 1249"/>
              <a:gd name="T21" fmla="*/ 900 h 1248"/>
              <a:gd name="T22" fmla="*/ 599 w 1249"/>
              <a:gd name="T23" fmla="*/ 872 h 1248"/>
              <a:gd name="T24" fmla="*/ 599 w 1249"/>
              <a:gd name="T25" fmla="*/ 573 h 1248"/>
              <a:gd name="T26" fmla="*/ 514 w 1249"/>
              <a:gd name="T27" fmla="*/ 545 h 1248"/>
              <a:gd name="T28" fmla="*/ 514 w 1249"/>
              <a:gd name="T29" fmla="*/ 514 h 1248"/>
              <a:gd name="T30" fmla="*/ 678 w 1249"/>
              <a:gd name="T31" fmla="*/ 514 h 1248"/>
              <a:gd name="T32" fmla="*/ 678 w 1249"/>
              <a:gd name="T33" fmla="*/ 872 h 1248"/>
              <a:gd name="T34" fmla="*/ 762 w 1249"/>
              <a:gd name="T35" fmla="*/ 900 h 1248"/>
              <a:gd name="T36" fmla="*/ 762 w 1249"/>
              <a:gd name="T37" fmla="*/ 931 h 1248"/>
              <a:gd name="T38" fmla="*/ 514 w 1249"/>
              <a:gd name="T39" fmla="*/ 931 h 1248"/>
              <a:gd name="T40" fmla="*/ 514 w 1249"/>
              <a:gd name="T41" fmla="*/ 900 h 1248"/>
              <a:gd name="T42" fmla="*/ 452 w 1249"/>
              <a:gd name="T43" fmla="*/ 993 h 1248"/>
              <a:gd name="T44" fmla="*/ 824 w 1249"/>
              <a:gd name="T45" fmla="*/ 993 h 1248"/>
              <a:gd name="T46" fmla="*/ 824 w 1249"/>
              <a:gd name="T47" fmla="*/ 855 h 1248"/>
              <a:gd name="T48" fmla="*/ 740 w 1249"/>
              <a:gd name="T49" fmla="*/ 827 h 1248"/>
              <a:gd name="T50" fmla="*/ 740 w 1249"/>
              <a:gd name="T51" fmla="*/ 451 h 1248"/>
              <a:gd name="T52" fmla="*/ 452 w 1249"/>
              <a:gd name="T53" fmla="*/ 451 h 1248"/>
              <a:gd name="T54" fmla="*/ 452 w 1249"/>
              <a:gd name="T55" fmla="*/ 590 h 1248"/>
              <a:gd name="T56" fmla="*/ 536 w 1249"/>
              <a:gd name="T57" fmla="*/ 618 h 1248"/>
              <a:gd name="T58" fmla="*/ 536 w 1249"/>
              <a:gd name="T59" fmla="*/ 827 h 1248"/>
              <a:gd name="T60" fmla="*/ 452 w 1249"/>
              <a:gd name="T61" fmla="*/ 855 h 1248"/>
              <a:gd name="T62" fmla="*/ 452 w 1249"/>
              <a:gd name="T63" fmla="*/ 993 h 1248"/>
              <a:gd name="T64" fmla="*/ 624 w 1249"/>
              <a:gd name="T65" fmla="*/ 1185 h 1248"/>
              <a:gd name="T66" fmla="*/ 62 w 1249"/>
              <a:gd name="T67" fmla="*/ 624 h 1248"/>
              <a:gd name="T68" fmla="*/ 624 w 1249"/>
              <a:gd name="T69" fmla="*/ 62 h 1248"/>
              <a:gd name="T70" fmla="*/ 1186 w 1249"/>
              <a:gd name="T71" fmla="*/ 624 h 1248"/>
              <a:gd name="T72" fmla="*/ 624 w 1249"/>
              <a:gd name="T73" fmla="*/ 1185 h 1248"/>
              <a:gd name="T74" fmla="*/ 624 w 1249"/>
              <a:gd name="T75" fmla="*/ 0 h 1248"/>
              <a:gd name="T76" fmla="*/ 0 w 1249"/>
              <a:gd name="T77" fmla="*/ 624 h 1248"/>
              <a:gd name="T78" fmla="*/ 624 w 1249"/>
              <a:gd name="T79" fmla="*/ 1247 h 1248"/>
              <a:gd name="T80" fmla="*/ 1248 w 1249"/>
              <a:gd name="T81" fmla="*/ 624 h 1248"/>
              <a:gd name="T82" fmla="*/ 624 w 1249"/>
              <a:gd name="T8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49" h="1248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29">
            <a:extLst>
              <a:ext uri="{FF2B5EF4-FFF2-40B4-BE49-F238E27FC236}">
                <a16:creationId xmlns:a16="http://schemas.microsoft.com/office/drawing/2014/main" id="{F7FA8ACE-F2E0-6346-BE00-591F225782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3407" y="2943050"/>
            <a:ext cx="307975" cy="481012"/>
          </a:xfrm>
          <a:custGeom>
            <a:avLst/>
            <a:gdLst>
              <a:gd name="T0" fmla="*/ 262 w 857"/>
              <a:gd name="T1" fmla="*/ 1194 h 1336"/>
              <a:gd name="T2" fmla="*/ 595 w 857"/>
              <a:gd name="T3" fmla="*/ 1194 h 1336"/>
              <a:gd name="T4" fmla="*/ 595 w 857"/>
              <a:gd name="T5" fmla="*/ 1273 h 1336"/>
              <a:gd name="T6" fmla="*/ 262 w 857"/>
              <a:gd name="T7" fmla="*/ 1273 h 1336"/>
              <a:gd name="T8" fmla="*/ 262 w 857"/>
              <a:gd name="T9" fmla="*/ 1194 h 1336"/>
              <a:gd name="T10" fmla="*/ 200 w 857"/>
              <a:gd name="T11" fmla="*/ 1304 h 1336"/>
              <a:gd name="T12" fmla="*/ 231 w 857"/>
              <a:gd name="T13" fmla="*/ 1335 h 1336"/>
              <a:gd name="T14" fmla="*/ 626 w 857"/>
              <a:gd name="T15" fmla="*/ 1335 h 1336"/>
              <a:gd name="T16" fmla="*/ 657 w 857"/>
              <a:gd name="T17" fmla="*/ 1304 h 1336"/>
              <a:gd name="T18" fmla="*/ 657 w 857"/>
              <a:gd name="T19" fmla="*/ 1163 h 1336"/>
              <a:gd name="T20" fmla="*/ 626 w 857"/>
              <a:gd name="T21" fmla="*/ 1132 h 1336"/>
              <a:gd name="T22" fmla="*/ 231 w 857"/>
              <a:gd name="T23" fmla="*/ 1132 h 1336"/>
              <a:gd name="T24" fmla="*/ 200 w 857"/>
              <a:gd name="T25" fmla="*/ 1163 h 1336"/>
              <a:gd name="T26" fmla="*/ 200 w 857"/>
              <a:gd name="T27" fmla="*/ 1304 h 1336"/>
              <a:gd name="T28" fmla="*/ 262 w 857"/>
              <a:gd name="T29" fmla="*/ 940 h 1336"/>
              <a:gd name="T30" fmla="*/ 595 w 857"/>
              <a:gd name="T31" fmla="*/ 940 h 1336"/>
              <a:gd name="T32" fmla="*/ 595 w 857"/>
              <a:gd name="T33" fmla="*/ 1019 h 1336"/>
              <a:gd name="T34" fmla="*/ 262 w 857"/>
              <a:gd name="T35" fmla="*/ 1019 h 1336"/>
              <a:gd name="T36" fmla="*/ 262 w 857"/>
              <a:gd name="T37" fmla="*/ 940 h 1336"/>
              <a:gd name="T38" fmla="*/ 200 w 857"/>
              <a:gd name="T39" fmla="*/ 1050 h 1336"/>
              <a:gd name="T40" fmla="*/ 231 w 857"/>
              <a:gd name="T41" fmla="*/ 1081 h 1336"/>
              <a:gd name="T42" fmla="*/ 626 w 857"/>
              <a:gd name="T43" fmla="*/ 1081 h 1336"/>
              <a:gd name="T44" fmla="*/ 657 w 857"/>
              <a:gd name="T45" fmla="*/ 1050 h 1336"/>
              <a:gd name="T46" fmla="*/ 657 w 857"/>
              <a:gd name="T47" fmla="*/ 909 h 1336"/>
              <a:gd name="T48" fmla="*/ 626 w 857"/>
              <a:gd name="T49" fmla="*/ 878 h 1336"/>
              <a:gd name="T50" fmla="*/ 231 w 857"/>
              <a:gd name="T51" fmla="*/ 878 h 1336"/>
              <a:gd name="T52" fmla="*/ 200 w 857"/>
              <a:gd name="T53" fmla="*/ 909 h 1336"/>
              <a:gd name="T54" fmla="*/ 200 w 857"/>
              <a:gd name="T55" fmla="*/ 1050 h 1336"/>
              <a:gd name="T56" fmla="*/ 760 w 857"/>
              <a:gd name="T57" fmla="*/ 511 h 1336"/>
              <a:gd name="T58" fmla="*/ 626 w 857"/>
              <a:gd name="T59" fmla="*/ 511 h 1336"/>
              <a:gd name="T60" fmla="*/ 595 w 857"/>
              <a:gd name="T61" fmla="*/ 542 h 1336"/>
              <a:gd name="T62" fmla="*/ 595 w 857"/>
              <a:gd name="T63" fmla="*/ 765 h 1336"/>
              <a:gd name="T64" fmla="*/ 262 w 857"/>
              <a:gd name="T65" fmla="*/ 765 h 1336"/>
              <a:gd name="T66" fmla="*/ 262 w 857"/>
              <a:gd name="T67" fmla="*/ 542 h 1336"/>
              <a:gd name="T68" fmla="*/ 231 w 857"/>
              <a:gd name="T69" fmla="*/ 511 h 1336"/>
              <a:gd name="T70" fmla="*/ 97 w 857"/>
              <a:gd name="T71" fmla="*/ 511 h 1336"/>
              <a:gd name="T72" fmla="*/ 428 w 857"/>
              <a:gd name="T73" fmla="*/ 85 h 1336"/>
              <a:gd name="T74" fmla="*/ 760 w 857"/>
              <a:gd name="T75" fmla="*/ 511 h 1336"/>
              <a:gd name="T76" fmla="*/ 453 w 857"/>
              <a:gd name="T77" fmla="*/ 15 h 1336"/>
              <a:gd name="T78" fmla="*/ 404 w 857"/>
              <a:gd name="T79" fmla="*/ 15 h 1336"/>
              <a:gd name="T80" fmla="*/ 9 w 857"/>
              <a:gd name="T81" fmla="*/ 523 h 1336"/>
              <a:gd name="T82" fmla="*/ 5 w 857"/>
              <a:gd name="T83" fmla="*/ 556 h 1336"/>
              <a:gd name="T84" fmla="*/ 33 w 857"/>
              <a:gd name="T85" fmla="*/ 573 h 1336"/>
              <a:gd name="T86" fmla="*/ 200 w 857"/>
              <a:gd name="T87" fmla="*/ 573 h 1336"/>
              <a:gd name="T88" fmla="*/ 200 w 857"/>
              <a:gd name="T89" fmla="*/ 796 h 1336"/>
              <a:gd name="T90" fmla="*/ 231 w 857"/>
              <a:gd name="T91" fmla="*/ 827 h 1336"/>
              <a:gd name="T92" fmla="*/ 626 w 857"/>
              <a:gd name="T93" fmla="*/ 827 h 1336"/>
              <a:gd name="T94" fmla="*/ 657 w 857"/>
              <a:gd name="T95" fmla="*/ 796 h 1336"/>
              <a:gd name="T96" fmla="*/ 657 w 857"/>
              <a:gd name="T97" fmla="*/ 573 h 1336"/>
              <a:gd name="T98" fmla="*/ 823 w 857"/>
              <a:gd name="T99" fmla="*/ 573 h 1336"/>
              <a:gd name="T100" fmla="*/ 851 w 857"/>
              <a:gd name="T101" fmla="*/ 556 h 1336"/>
              <a:gd name="T102" fmla="*/ 848 w 857"/>
              <a:gd name="T103" fmla="*/ 523 h 1336"/>
              <a:gd name="T104" fmla="*/ 453 w 857"/>
              <a:gd name="T105" fmla="*/ 15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" h="1336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30">
            <a:extLst>
              <a:ext uri="{FF2B5EF4-FFF2-40B4-BE49-F238E27FC236}">
                <a16:creationId xmlns:a16="http://schemas.microsoft.com/office/drawing/2014/main" id="{B08F2E82-87C5-384F-BFA1-5F639F26EF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2310" y="2943050"/>
            <a:ext cx="309562" cy="481013"/>
          </a:xfrm>
          <a:custGeom>
            <a:avLst/>
            <a:gdLst>
              <a:gd name="T0" fmla="*/ 262 w 858"/>
              <a:gd name="T1" fmla="*/ 141 h 1336"/>
              <a:gd name="T2" fmla="*/ 595 w 858"/>
              <a:gd name="T3" fmla="*/ 141 h 1336"/>
              <a:gd name="T4" fmla="*/ 595 w 858"/>
              <a:gd name="T5" fmla="*/ 62 h 1336"/>
              <a:gd name="T6" fmla="*/ 262 w 858"/>
              <a:gd name="T7" fmla="*/ 62 h 1336"/>
              <a:gd name="T8" fmla="*/ 262 w 858"/>
              <a:gd name="T9" fmla="*/ 141 h 1336"/>
              <a:gd name="T10" fmla="*/ 200 w 858"/>
              <a:gd name="T11" fmla="*/ 31 h 1336"/>
              <a:gd name="T12" fmla="*/ 231 w 858"/>
              <a:gd name="T13" fmla="*/ 0 h 1336"/>
              <a:gd name="T14" fmla="*/ 626 w 858"/>
              <a:gd name="T15" fmla="*/ 0 h 1336"/>
              <a:gd name="T16" fmla="*/ 657 w 858"/>
              <a:gd name="T17" fmla="*/ 31 h 1336"/>
              <a:gd name="T18" fmla="*/ 657 w 858"/>
              <a:gd name="T19" fmla="*/ 172 h 1336"/>
              <a:gd name="T20" fmla="*/ 626 w 858"/>
              <a:gd name="T21" fmla="*/ 203 h 1336"/>
              <a:gd name="T22" fmla="*/ 231 w 858"/>
              <a:gd name="T23" fmla="*/ 203 h 1336"/>
              <a:gd name="T24" fmla="*/ 200 w 858"/>
              <a:gd name="T25" fmla="*/ 172 h 1336"/>
              <a:gd name="T26" fmla="*/ 200 w 858"/>
              <a:gd name="T27" fmla="*/ 31 h 1336"/>
              <a:gd name="T28" fmla="*/ 262 w 858"/>
              <a:gd name="T29" fmla="*/ 395 h 1336"/>
              <a:gd name="T30" fmla="*/ 595 w 858"/>
              <a:gd name="T31" fmla="*/ 395 h 1336"/>
              <a:gd name="T32" fmla="*/ 595 w 858"/>
              <a:gd name="T33" fmla="*/ 316 h 1336"/>
              <a:gd name="T34" fmla="*/ 262 w 858"/>
              <a:gd name="T35" fmla="*/ 316 h 1336"/>
              <a:gd name="T36" fmla="*/ 262 w 858"/>
              <a:gd name="T37" fmla="*/ 395 h 1336"/>
              <a:gd name="T38" fmla="*/ 200 w 858"/>
              <a:gd name="T39" fmla="*/ 285 h 1336"/>
              <a:gd name="T40" fmla="*/ 231 w 858"/>
              <a:gd name="T41" fmla="*/ 254 h 1336"/>
              <a:gd name="T42" fmla="*/ 626 w 858"/>
              <a:gd name="T43" fmla="*/ 254 h 1336"/>
              <a:gd name="T44" fmla="*/ 657 w 858"/>
              <a:gd name="T45" fmla="*/ 285 h 1336"/>
              <a:gd name="T46" fmla="*/ 657 w 858"/>
              <a:gd name="T47" fmla="*/ 426 h 1336"/>
              <a:gd name="T48" fmla="*/ 626 w 858"/>
              <a:gd name="T49" fmla="*/ 457 h 1336"/>
              <a:gd name="T50" fmla="*/ 231 w 858"/>
              <a:gd name="T51" fmla="*/ 457 h 1336"/>
              <a:gd name="T52" fmla="*/ 200 w 858"/>
              <a:gd name="T53" fmla="*/ 426 h 1336"/>
              <a:gd name="T54" fmla="*/ 200 w 858"/>
              <a:gd name="T55" fmla="*/ 285 h 1336"/>
              <a:gd name="T56" fmla="*/ 760 w 858"/>
              <a:gd name="T57" fmla="*/ 824 h 1336"/>
              <a:gd name="T58" fmla="*/ 626 w 858"/>
              <a:gd name="T59" fmla="*/ 824 h 1336"/>
              <a:gd name="T60" fmla="*/ 595 w 858"/>
              <a:gd name="T61" fmla="*/ 793 h 1336"/>
              <a:gd name="T62" fmla="*/ 595 w 858"/>
              <a:gd name="T63" fmla="*/ 570 h 1336"/>
              <a:gd name="T64" fmla="*/ 262 w 858"/>
              <a:gd name="T65" fmla="*/ 570 h 1336"/>
              <a:gd name="T66" fmla="*/ 262 w 858"/>
              <a:gd name="T67" fmla="*/ 793 h 1336"/>
              <a:gd name="T68" fmla="*/ 231 w 858"/>
              <a:gd name="T69" fmla="*/ 824 h 1336"/>
              <a:gd name="T70" fmla="*/ 97 w 858"/>
              <a:gd name="T71" fmla="*/ 824 h 1336"/>
              <a:gd name="T72" fmla="*/ 429 w 858"/>
              <a:gd name="T73" fmla="*/ 1250 h 1336"/>
              <a:gd name="T74" fmla="*/ 760 w 858"/>
              <a:gd name="T75" fmla="*/ 824 h 1336"/>
              <a:gd name="T76" fmla="*/ 453 w 858"/>
              <a:gd name="T77" fmla="*/ 1320 h 1336"/>
              <a:gd name="T78" fmla="*/ 404 w 858"/>
              <a:gd name="T79" fmla="*/ 1320 h 1336"/>
              <a:gd name="T80" fmla="*/ 9 w 858"/>
              <a:gd name="T81" fmla="*/ 812 h 1336"/>
              <a:gd name="T82" fmla="*/ 6 w 858"/>
              <a:gd name="T83" fmla="*/ 779 h 1336"/>
              <a:gd name="T84" fmla="*/ 34 w 858"/>
              <a:gd name="T85" fmla="*/ 762 h 1336"/>
              <a:gd name="T86" fmla="*/ 200 w 858"/>
              <a:gd name="T87" fmla="*/ 762 h 1336"/>
              <a:gd name="T88" fmla="*/ 200 w 858"/>
              <a:gd name="T89" fmla="*/ 539 h 1336"/>
              <a:gd name="T90" fmla="*/ 231 w 858"/>
              <a:gd name="T91" fmla="*/ 508 h 1336"/>
              <a:gd name="T92" fmla="*/ 626 w 858"/>
              <a:gd name="T93" fmla="*/ 508 h 1336"/>
              <a:gd name="T94" fmla="*/ 657 w 858"/>
              <a:gd name="T95" fmla="*/ 539 h 1336"/>
              <a:gd name="T96" fmla="*/ 657 w 858"/>
              <a:gd name="T97" fmla="*/ 762 h 1336"/>
              <a:gd name="T98" fmla="*/ 824 w 858"/>
              <a:gd name="T99" fmla="*/ 762 h 1336"/>
              <a:gd name="T100" fmla="*/ 852 w 858"/>
              <a:gd name="T101" fmla="*/ 779 h 1336"/>
              <a:gd name="T102" fmla="*/ 848 w 858"/>
              <a:gd name="T103" fmla="*/ 812 h 1336"/>
              <a:gd name="T104" fmla="*/ 453 w 858"/>
              <a:gd name="T105" fmla="*/ 132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8" h="1336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31">
            <a:extLst>
              <a:ext uri="{FF2B5EF4-FFF2-40B4-BE49-F238E27FC236}">
                <a16:creationId xmlns:a16="http://schemas.microsoft.com/office/drawing/2014/main" id="{3E2016CE-2C23-A344-8023-D0B2969DAA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6282" y="3028775"/>
            <a:ext cx="481013" cy="309562"/>
          </a:xfrm>
          <a:custGeom>
            <a:avLst/>
            <a:gdLst>
              <a:gd name="T0" fmla="*/ 141 w 1336"/>
              <a:gd name="T1" fmla="*/ 262 h 858"/>
              <a:gd name="T2" fmla="*/ 62 w 1336"/>
              <a:gd name="T3" fmla="*/ 262 h 858"/>
              <a:gd name="T4" fmla="*/ 62 w 1336"/>
              <a:gd name="T5" fmla="*/ 595 h 858"/>
              <a:gd name="T6" fmla="*/ 141 w 1336"/>
              <a:gd name="T7" fmla="*/ 595 h 858"/>
              <a:gd name="T8" fmla="*/ 141 w 1336"/>
              <a:gd name="T9" fmla="*/ 262 h 858"/>
              <a:gd name="T10" fmla="*/ 31 w 1336"/>
              <a:gd name="T11" fmla="*/ 657 h 858"/>
              <a:gd name="T12" fmla="*/ 0 w 1336"/>
              <a:gd name="T13" fmla="*/ 626 h 858"/>
              <a:gd name="T14" fmla="*/ 0 w 1336"/>
              <a:gd name="T15" fmla="*/ 231 h 858"/>
              <a:gd name="T16" fmla="*/ 31 w 1336"/>
              <a:gd name="T17" fmla="*/ 200 h 858"/>
              <a:gd name="T18" fmla="*/ 173 w 1336"/>
              <a:gd name="T19" fmla="*/ 200 h 858"/>
              <a:gd name="T20" fmla="*/ 204 w 1336"/>
              <a:gd name="T21" fmla="*/ 231 h 858"/>
              <a:gd name="T22" fmla="*/ 204 w 1336"/>
              <a:gd name="T23" fmla="*/ 626 h 858"/>
              <a:gd name="T24" fmla="*/ 173 w 1336"/>
              <a:gd name="T25" fmla="*/ 657 h 858"/>
              <a:gd name="T26" fmla="*/ 31 w 1336"/>
              <a:gd name="T27" fmla="*/ 657 h 858"/>
              <a:gd name="T28" fmla="*/ 395 w 1336"/>
              <a:gd name="T29" fmla="*/ 262 h 858"/>
              <a:gd name="T30" fmla="*/ 316 w 1336"/>
              <a:gd name="T31" fmla="*/ 262 h 858"/>
              <a:gd name="T32" fmla="*/ 316 w 1336"/>
              <a:gd name="T33" fmla="*/ 595 h 858"/>
              <a:gd name="T34" fmla="*/ 395 w 1336"/>
              <a:gd name="T35" fmla="*/ 595 h 858"/>
              <a:gd name="T36" fmla="*/ 395 w 1336"/>
              <a:gd name="T37" fmla="*/ 262 h 858"/>
              <a:gd name="T38" fmla="*/ 285 w 1336"/>
              <a:gd name="T39" fmla="*/ 657 h 858"/>
              <a:gd name="T40" fmla="*/ 254 w 1336"/>
              <a:gd name="T41" fmla="*/ 626 h 858"/>
              <a:gd name="T42" fmla="*/ 254 w 1336"/>
              <a:gd name="T43" fmla="*/ 231 h 858"/>
              <a:gd name="T44" fmla="*/ 285 w 1336"/>
              <a:gd name="T45" fmla="*/ 200 h 858"/>
              <a:gd name="T46" fmla="*/ 427 w 1336"/>
              <a:gd name="T47" fmla="*/ 200 h 858"/>
              <a:gd name="T48" fmla="*/ 458 w 1336"/>
              <a:gd name="T49" fmla="*/ 231 h 858"/>
              <a:gd name="T50" fmla="*/ 458 w 1336"/>
              <a:gd name="T51" fmla="*/ 626 h 858"/>
              <a:gd name="T52" fmla="*/ 427 w 1336"/>
              <a:gd name="T53" fmla="*/ 657 h 858"/>
              <a:gd name="T54" fmla="*/ 285 w 1336"/>
              <a:gd name="T55" fmla="*/ 657 h 858"/>
              <a:gd name="T56" fmla="*/ 824 w 1336"/>
              <a:gd name="T57" fmla="*/ 97 h 858"/>
              <a:gd name="T58" fmla="*/ 824 w 1336"/>
              <a:gd name="T59" fmla="*/ 231 h 858"/>
              <a:gd name="T60" fmla="*/ 793 w 1336"/>
              <a:gd name="T61" fmla="*/ 262 h 858"/>
              <a:gd name="T62" fmla="*/ 570 w 1336"/>
              <a:gd name="T63" fmla="*/ 262 h 858"/>
              <a:gd name="T64" fmla="*/ 570 w 1336"/>
              <a:gd name="T65" fmla="*/ 595 h 858"/>
              <a:gd name="T66" fmla="*/ 793 w 1336"/>
              <a:gd name="T67" fmla="*/ 595 h 858"/>
              <a:gd name="T68" fmla="*/ 824 w 1336"/>
              <a:gd name="T69" fmla="*/ 626 h 858"/>
              <a:gd name="T70" fmla="*/ 824 w 1336"/>
              <a:gd name="T71" fmla="*/ 760 h 858"/>
              <a:gd name="T72" fmla="*/ 1251 w 1336"/>
              <a:gd name="T73" fmla="*/ 429 h 858"/>
              <a:gd name="T74" fmla="*/ 824 w 1336"/>
              <a:gd name="T75" fmla="*/ 97 h 858"/>
              <a:gd name="T76" fmla="*/ 1320 w 1336"/>
              <a:gd name="T77" fmla="*/ 404 h 858"/>
              <a:gd name="T78" fmla="*/ 1320 w 1336"/>
              <a:gd name="T79" fmla="*/ 453 h 858"/>
              <a:gd name="T80" fmla="*/ 812 w 1336"/>
              <a:gd name="T81" fmla="*/ 848 h 858"/>
              <a:gd name="T82" fmla="*/ 780 w 1336"/>
              <a:gd name="T83" fmla="*/ 852 h 858"/>
              <a:gd name="T84" fmla="*/ 762 w 1336"/>
              <a:gd name="T85" fmla="*/ 824 h 858"/>
              <a:gd name="T86" fmla="*/ 762 w 1336"/>
              <a:gd name="T87" fmla="*/ 657 h 858"/>
              <a:gd name="T88" fmla="*/ 539 w 1336"/>
              <a:gd name="T89" fmla="*/ 657 h 858"/>
              <a:gd name="T90" fmla="*/ 508 w 1336"/>
              <a:gd name="T91" fmla="*/ 626 h 858"/>
              <a:gd name="T92" fmla="*/ 508 w 1336"/>
              <a:gd name="T93" fmla="*/ 231 h 858"/>
              <a:gd name="T94" fmla="*/ 539 w 1336"/>
              <a:gd name="T95" fmla="*/ 200 h 858"/>
              <a:gd name="T96" fmla="*/ 762 w 1336"/>
              <a:gd name="T97" fmla="*/ 200 h 858"/>
              <a:gd name="T98" fmla="*/ 762 w 1336"/>
              <a:gd name="T99" fmla="*/ 34 h 858"/>
              <a:gd name="T100" fmla="*/ 780 w 1336"/>
              <a:gd name="T101" fmla="*/ 6 h 858"/>
              <a:gd name="T102" fmla="*/ 812 w 1336"/>
              <a:gd name="T103" fmla="*/ 9 h 858"/>
              <a:gd name="T104" fmla="*/ 1320 w 1336"/>
              <a:gd name="T105" fmla="*/ 404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6" h="858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33">
            <a:extLst>
              <a:ext uri="{FF2B5EF4-FFF2-40B4-BE49-F238E27FC236}">
                <a16:creationId xmlns:a16="http://schemas.microsoft.com/office/drawing/2014/main" id="{7A6D8D44-4BDD-E543-975A-E23B6433D8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2003" y="4998402"/>
            <a:ext cx="466725" cy="430212"/>
          </a:xfrm>
          <a:custGeom>
            <a:avLst/>
            <a:gdLst>
              <a:gd name="T0" fmla="*/ 1239 w 1297"/>
              <a:gd name="T1" fmla="*/ 571 h 1193"/>
              <a:gd name="T2" fmla="*/ 799 w 1297"/>
              <a:gd name="T3" fmla="*/ 672 h 1193"/>
              <a:gd name="T4" fmla="*/ 799 w 1297"/>
              <a:gd name="T5" fmla="*/ 640 h 1193"/>
              <a:gd name="T6" fmla="*/ 763 w 1297"/>
              <a:gd name="T7" fmla="*/ 603 h 1193"/>
              <a:gd name="T8" fmla="*/ 542 w 1297"/>
              <a:gd name="T9" fmla="*/ 603 h 1193"/>
              <a:gd name="T10" fmla="*/ 506 w 1297"/>
              <a:gd name="T11" fmla="*/ 640 h 1193"/>
              <a:gd name="T12" fmla="*/ 506 w 1297"/>
              <a:gd name="T13" fmla="*/ 673 h 1193"/>
              <a:gd name="T14" fmla="*/ 56 w 1297"/>
              <a:gd name="T15" fmla="*/ 571 h 1193"/>
              <a:gd name="T16" fmla="*/ 56 w 1297"/>
              <a:gd name="T17" fmla="*/ 316 h 1193"/>
              <a:gd name="T18" fmla="*/ 116 w 1297"/>
              <a:gd name="T19" fmla="*/ 256 h 1193"/>
              <a:gd name="T20" fmla="*/ 1180 w 1297"/>
              <a:gd name="T21" fmla="*/ 256 h 1193"/>
              <a:gd name="T22" fmla="*/ 1239 w 1297"/>
              <a:gd name="T23" fmla="*/ 316 h 1193"/>
              <a:gd name="T24" fmla="*/ 1239 w 1297"/>
              <a:gd name="T25" fmla="*/ 571 h 1193"/>
              <a:gd name="T26" fmla="*/ 819 w 1297"/>
              <a:gd name="T27" fmla="*/ 200 h 1193"/>
              <a:gd name="T28" fmla="*/ 477 w 1297"/>
              <a:gd name="T29" fmla="*/ 200 h 1193"/>
              <a:gd name="T30" fmla="*/ 477 w 1297"/>
              <a:gd name="T31" fmla="*/ 149 h 1193"/>
              <a:gd name="T32" fmla="*/ 570 w 1297"/>
              <a:gd name="T33" fmla="*/ 56 h 1193"/>
              <a:gd name="T34" fmla="*/ 726 w 1297"/>
              <a:gd name="T35" fmla="*/ 56 h 1193"/>
              <a:gd name="T36" fmla="*/ 819 w 1297"/>
              <a:gd name="T37" fmla="*/ 149 h 1193"/>
              <a:gd name="T38" fmla="*/ 819 w 1297"/>
              <a:gd name="T39" fmla="*/ 200 h 1193"/>
              <a:gd name="T40" fmla="*/ 744 w 1297"/>
              <a:gd name="T41" fmla="*/ 710 h 1193"/>
              <a:gd name="T42" fmla="*/ 744 w 1297"/>
              <a:gd name="T43" fmla="*/ 820 h 1193"/>
              <a:gd name="T44" fmla="*/ 561 w 1297"/>
              <a:gd name="T45" fmla="*/ 820 h 1193"/>
              <a:gd name="T46" fmla="*/ 561 w 1297"/>
              <a:gd name="T47" fmla="*/ 660 h 1193"/>
              <a:gd name="T48" fmla="*/ 744 w 1297"/>
              <a:gd name="T49" fmla="*/ 660 h 1193"/>
              <a:gd name="T50" fmla="*/ 744 w 1297"/>
              <a:gd name="T51" fmla="*/ 695 h 1193"/>
              <a:gd name="T52" fmla="*/ 743 w 1297"/>
              <a:gd name="T53" fmla="*/ 705 h 1193"/>
              <a:gd name="T54" fmla="*/ 744 w 1297"/>
              <a:gd name="T55" fmla="*/ 710 h 1193"/>
              <a:gd name="T56" fmla="*/ 506 w 1297"/>
              <a:gd name="T57" fmla="*/ 730 h 1193"/>
              <a:gd name="T58" fmla="*/ 506 w 1297"/>
              <a:gd name="T59" fmla="*/ 839 h 1193"/>
              <a:gd name="T60" fmla="*/ 542 w 1297"/>
              <a:gd name="T61" fmla="*/ 876 h 1193"/>
              <a:gd name="T62" fmla="*/ 763 w 1297"/>
              <a:gd name="T63" fmla="*/ 876 h 1193"/>
              <a:gd name="T64" fmla="*/ 799 w 1297"/>
              <a:gd name="T65" fmla="*/ 839 h 1193"/>
              <a:gd name="T66" fmla="*/ 799 w 1297"/>
              <a:gd name="T67" fmla="*/ 729 h 1193"/>
              <a:gd name="T68" fmla="*/ 1178 w 1297"/>
              <a:gd name="T69" fmla="*/ 653 h 1193"/>
              <a:gd name="T70" fmla="*/ 1178 w 1297"/>
              <a:gd name="T71" fmla="*/ 1076 h 1193"/>
              <a:gd name="T72" fmla="*/ 1127 w 1297"/>
              <a:gd name="T73" fmla="*/ 1135 h 1193"/>
              <a:gd name="T74" fmla="*/ 169 w 1297"/>
              <a:gd name="T75" fmla="*/ 1135 h 1193"/>
              <a:gd name="T76" fmla="*/ 118 w 1297"/>
              <a:gd name="T77" fmla="*/ 1076 h 1193"/>
              <a:gd name="T78" fmla="*/ 118 w 1297"/>
              <a:gd name="T79" fmla="*/ 654 h 1193"/>
              <a:gd name="T80" fmla="*/ 506 w 1297"/>
              <a:gd name="T81" fmla="*/ 730 h 1193"/>
              <a:gd name="T82" fmla="*/ 1296 w 1297"/>
              <a:gd name="T83" fmla="*/ 316 h 1193"/>
              <a:gd name="T84" fmla="*/ 1180 w 1297"/>
              <a:gd name="T85" fmla="*/ 200 h 1193"/>
              <a:gd name="T86" fmla="*/ 875 w 1297"/>
              <a:gd name="T87" fmla="*/ 200 h 1193"/>
              <a:gd name="T88" fmla="*/ 875 w 1297"/>
              <a:gd name="T89" fmla="*/ 149 h 1193"/>
              <a:gd name="T90" fmla="*/ 726 w 1297"/>
              <a:gd name="T91" fmla="*/ 0 h 1193"/>
              <a:gd name="T92" fmla="*/ 570 w 1297"/>
              <a:gd name="T93" fmla="*/ 0 h 1193"/>
              <a:gd name="T94" fmla="*/ 420 w 1297"/>
              <a:gd name="T95" fmla="*/ 149 h 1193"/>
              <a:gd name="T96" fmla="*/ 420 w 1297"/>
              <a:gd name="T97" fmla="*/ 200 h 1193"/>
              <a:gd name="T98" fmla="*/ 116 w 1297"/>
              <a:gd name="T99" fmla="*/ 200 h 1193"/>
              <a:gd name="T100" fmla="*/ 0 w 1297"/>
              <a:gd name="T101" fmla="*/ 316 h 1193"/>
              <a:gd name="T102" fmla="*/ 0 w 1297"/>
              <a:gd name="T103" fmla="*/ 589 h 1193"/>
              <a:gd name="T104" fmla="*/ 17 w 1297"/>
              <a:gd name="T105" fmla="*/ 615 h 1193"/>
              <a:gd name="T106" fmla="*/ 62 w 1297"/>
              <a:gd name="T107" fmla="*/ 633 h 1193"/>
              <a:gd name="T108" fmla="*/ 62 w 1297"/>
              <a:gd name="T109" fmla="*/ 1076 h 1193"/>
              <a:gd name="T110" fmla="*/ 169 w 1297"/>
              <a:gd name="T111" fmla="*/ 1192 h 1193"/>
              <a:gd name="T112" fmla="*/ 1127 w 1297"/>
              <a:gd name="T113" fmla="*/ 1192 h 1193"/>
              <a:gd name="T114" fmla="*/ 1234 w 1297"/>
              <a:gd name="T115" fmla="*/ 1076 h 1193"/>
              <a:gd name="T116" fmla="*/ 1234 w 1297"/>
              <a:gd name="T117" fmla="*/ 632 h 1193"/>
              <a:gd name="T118" fmla="*/ 1279 w 1297"/>
              <a:gd name="T119" fmla="*/ 615 h 1193"/>
              <a:gd name="T120" fmla="*/ 1296 w 1297"/>
              <a:gd name="T121" fmla="*/ 589 h 1193"/>
              <a:gd name="T122" fmla="*/ 1296 w 1297"/>
              <a:gd name="T123" fmla="*/ 316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7" h="1193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34">
            <a:extLst>
              <a:ext uri="{FF2B5EF4-FFF2-40B4-BE49-F238E27FC236}">
                <a16:creationId xmlns:a16="http://schemas.microsoft.com/office/drawing/2014/main" id="{3FD4A125-E17E-674E-923C-1641E903D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90431" y="4988877"/>
            <a:ext cx="449262" cy="449262"/>
          </a:xfrm>
          <a:custGeom>
            <a:avLst/>
            <a:gdLst>
              <a:gd name="T0" fmla="*/ 904 w 1248"/>
              <a:gd name="T1" fmla="*/ 468 h 1248"/>
              <a:gd name="T2" fmla="*/ 525 w 1248"/>
              <a:gd name="T3" fmla="*/ 848 h 1248"/>
              <a:gd name="T4" fmla="*/ 343 w 1248"/>
              <a:gd name="T5" fmla="*/ 666 h 1248"/>
              <a:gd name="T6" fmla="*/ 412 w 1248"/>
              <a:gd name="T7" fmla="*/ 597 h 1248"/>
              <a:gd name="T8" fmla="*/ 525 w 1248"/>
              <a:gd name="T9" fmla="*/ 710 h 1248"/>
              <a:gd name="T10" fmla="*/ 835 w 1248"/>
              <a:gd name="T11" fmla="*/ 399 h 1248"/>
              <a:gd name="T12" fmla="*/ 904 w 1248"/>
              <a:gd name="T13" fmla="*/ 468 h 1248"/>
              <a:gd name="T14" fmla="*/ 525 w 1248"/>
              <a:gd name="T15" fmla="*/ 936 h 1248"/>
              <a:gd name="T16" fmla="*/ 992 w 1248"/>
              <a:gd name="T17" fmla="*/ 468 h 1248"/>
              <a:gd name="T18" fmla="*/ 835 w 1248"/>
              <a:gd name="T19" fmla="*/ 312 h 1248"/>
              <a:gd name="T20" fmla="*/ 525 w 1248"/>
              <a:gd name="T21" fmla="*/ 622 h 1248"/>
              <a:gd name="T22" fmla="*/ 412 w 1248"/>
              <a:gd name="T23" fmla="*/ 509 h 1248"/>
              <a:gd name="T24" fmla="*/ 255 w 1248"/>
              <a:gd name="T25" fmla="*/ 666 h 1248"/>
              <a:gd name="T26" fmla="*/ 525 w 1248"/>
              <a:gd name="T27" fmla="*/ 936 h 1248"/>
              <a:gd name="T28" fmla="*/ 623 w 1248"/>
              <a:gd name="T29" fmla="*/ 1185 h 1248"/>
              <a:gd name="T30" fmla="*/ 62 w 1248"/>
              <a:gd name="T31" fmla="*/ 624 h 1248"/>
              <a:gd name="T32" fmla="*/ 623 w 1248"/>
              <a:gd name="T33" fmla="*/ 62 h 1248"/>
              <a:gd name="T34" fmla="*/ 1185 w 1248"/>
              <a:gd name="T35" fmla="*/ 624 h 1248"/>
              <a:gd name="T36" fmla="*/ 623 w 1248"/>
              <a:gd name="T37" fmla="*/ 1185 h 1248"/>
              <a:gd name="T38" fmla="*/ 623 w 1248"/>
              <a:gd name="T39" fmla="*/ 0 h 1248"/>
              <a:gd name="T40" fmla="*/ 0 w 1248"/>
              <a:gd name="T41" fmla="*/ 624 h 1248"/>
              <a:gd name="T42" fmla="*/ 623 w 1248"/>
              <a:gd name="T43" fmla="*/ 1247 h 1248"/>
              <a:gd name="T44" fmla="*/ 1247 w 1248"/>
              <a:gd name="T45" fmla="*/ 624 h 1248"/>
              <a:gd name="T46" fmla="*/ 623 w 1248"/>
              <a:gd name="T4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35">
            <a:extLst>
              <a:ext uri="{FF2B5EF4-FFF2-40B4-BE49-F238E27FC236}">
                <a16:creationId xmlns:a16="http://schemas.microsoft.com/office/drawing/2014/main" id="{5BB9F82C-142E-1743-997A-1417264335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0128" y="4986802"/>
            <a:ext cx="449262" cy="449262"/>
          </a:xfrm>
          <a:custGeom>
            <a:avLst/>
            <a:gdLst>
              <a:gd name="T0" fmla="*/ 693 w 1248"/>
              <a:gd name="T1" fmla="*/ 624 h 1248"/>
              <a:gd name="T2" fmla="*/ 862 w 1248"/>
              <a:gd name="T3" fmla="*/ 793 h 1248"/>
              <a:gd name="T4" fmla="*/ 793 w 1248"/>
              <a:gd name="T5" fmla="*/ 862 h 1248"/>
              <a:gd name="T6" fmla="*/ 624 w 1248"/>
              <a:gd name="T7" fmla="*/ 693 h 1248"/>
              <a:gd name="T8" fmla="*/ 455 w 1248"/>
              <a:gd name="T9" fmla="*/ 862 h 1248"/>
              <a:gd name="T10" fmla="*/ 386 w 1248"/>
              <a:gd name="T11" fmla="*/ 793 h 1248"/>
              <a:gd name="T12" fmla="*/ 555 w 1248"/>
              <a:gd name="T13" fmla="*/ 624 h 1248"/>
              <a:gd name="T14" fmla="*/ 386 w 1248"/>
              <a:gd name="T15" fmla="*/ 454 h 1248"/>
              <a:gd name="T16" fmla="*/ 455 w 1248"/>
              <a:gd name="T17" fmla="*/ 385 h 1248"/>
              <a:gd name="T18" fmla="*/ 624 w 1248"/>
              <a:gd name="T19" fmla="*/ 555 h 1248"/>
              <a:gd name="T20" fmla="*/ 793 w 1248"/>
              <a:gd name="T21" fmla="*/ 385 h 1248"/>
              <a:gd name="T22" fmla="*/ 862 w 1248"/>
              <a:gd name="T23" fmla="*/ 454 h 1248"/>
              <a:gd name="T24" fmla="*/ 693 w 1248"/>
              <a:gd name="T25" fmla="*/ 624 h 1248"/>
              <a:gd name="T26" fmla="*/ 950 w 1248"/>
              <a:gd name="T27" fmla="*/ 793 h 1248"/>
              <a:gd name="T28" fmla="*/ 781 w 1248"/>
              <a:gd name="T29" fmla="*/ 624 h 1248"/>
              <a:gd name="T30" fmla="*/ 950 w 1248"/>
              <a:gd name="T31" fmla="*/ 454 h 1248"/>
              <a:gd name="T32" fmla="*/ 793 w 1248"/>
              <a:gd name="T33" fmla="*/ 297 h 1248"/>
              <a:gd name="T34" fmla="*/ 624 w 1248"/>
              <a:gd name="T35" fmla="*/ 467 h 1248"/>
              <a:gd name="T36" fmla="*/ 454 w 1248"/>
              <a:gd name="T37" fmla="*/ 297 h 1248"/>
              <a:gd name="T38" fmla="*/ 298 w 1248"/>
              <a:gd name="T39" fmla="*/ 454 h 1248"/>
              <a:gd name="T40" fmla="*/ 467 w 1248"/>
              <a:gd name="T41" fmla="*/ 624 h 1248"/>
              <a:gd name="T42" fmla="*/ 298 w 1248"/>
              <a:gd name="T43" fmla="*/ 793 h 1248"/>
              <a:gd name="T44" fmla="*/ 454 w 1248"/>
              <a:gd name="T45" fmla="*/ 950 h 1248"/>
              <a:gd name="T46" fmla="*/ 624 w 1248"/>
              <a:gd name="T47" fmla="*/ 780 h 1248"/>
              <a:gd name="T48" fmla="*/ 793 w 1248"/>
              <a:gd name="T49" fmla="*/ 950 h 1248"/>
              <a:gd name="T50" fmla="*/ 950 w 1248"/>
              <a:gd name="T51" fmla="*/ 793 h 1248"/>
              <a:gd name="T52" fmla="*/ 624 w 1248"/>
              <a:gd name="T53" fmla="*/ 1185 h 1248"/>
              <a:gd name="T54" fmla="*/ 62 w 1248"/>
              <a:gd name="T55" fmla="*/ 624 h 1248"/>
              <a:gd name="T56" fmla="*/ 624 w 1248"/>
              <a:gd name="T57" fmla="*/ 62 h 1248"/>
              <a:gd name="T58" fmla="*/ 1185 w 1248"/>
              <a:gd name="T59" fmla="*/ 624 h 1248"/>
              <a:gd name="T60" fmla="*/ 624 w 1248"/>
              <a:gd name="T61" fmla="*/ 1185 h 1248"/>
              <a:gd name="T62" fmla="*/ 624 w 1248"/>
              <a:gd name="T63" fmla="*/ 0 h 1248"/>
              <a:gd name="T64" fmla="*/ 0 w 1248"/>
              <a:gd name="T65" fmla="*/ 624 h 1248"/>
              <a:gd name="T66" fmla="*/ 624 w 1248"/>
              <a:gd name="T67" fmla="*/ 1247 h 1248"/>
              <a:gd name="T68" fmla="*/ 1247 w 1248"/>
              <a:gd name="T69" fmla="*/ 624 h 1248"/>
              <a:gd name="T70" fmla="*/ 624 w 1248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8" h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">
            <a:extLst>
              <a:ext uri="{FF2B5EF4-FFF2-40B4-BE49-F238E27FC236}">
                <a16:creationId xmlns:a16="http://schemas.microsoft.com/office/drawing/2014/main" id="{8C5B3DB3-45E5-184B-9384-186F464495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4396" y="4993640"/>
            <a:ext cx="469900" cy="439737"/>
          </a:xfrm>
          <a:custGeom>
            <a:avLst/>
            <a:gdLst>
              <a:gd name="T0" fmla="*/ 705 w 1304"/>
              <a:gd name="T1" fmla="*/ 709 h 1222"/>
              <a:gd name="T2" fmla="*/ 598 w 1304"/>
              <a:gd name="T3" fmla="*/ 709 h 1222"/>
              <a:gd name="T4" fmla="*/ 651 w 1304"/>
              <a:gd name="T5" fmla="*/ 824 h 1222"/>
              <a:gd name="T6" fmla="*/ 651 w 1304"/>
              <a:gd name="T7" fmla="*/ 593 h 1222"/>
              <a:gd name="T8" fmla="*/ 651 w 1304"/>
              <a:gd name="T9" fmla="*/ 824 h 1222"/>
              <a:gd name="T10" fmla="*/ 535 w 1304"/>
              <a:gd name="T11" fmla="*/ 599 h 1222"/>
              <a:gd name="T12" fmla="*/ 572 w 1304"/>
              <a:gd name="T13" fmla="*/ 578 h 1222"/>
              <a:gd name="T14" fmla="*/ 668 w 1304"/>
              <a:gd name="T15" fmla="*/ 550 h 1222"/>
              <a:gd name="T16" fmla="*/ 767 w 1304"/>
              <a:gd name="T17" fmla="*/ 599 h 1222"/>
              <a:gd name="T18" fmla="*/ 817 w 1304"/>
              <a:gd name="T19" fmla="*/ 683 h 1222"/>
              <a:gd name="T20" fmla="*/ 799 w 1304"/>
              <a:gd name="T21" fmla="*/ 780 h 1222"/>
              <a:gd name="T22" fmla="*/ 782 w 1304"/>
              <a:gd name="T23" fmla="*/ 810 h 1222"/>
              <a:gd name="T24" fmla="*/ 690 w 1304"/>
              <a:gd name="T25" fmla="*/ 873 h 1222"/>
              <a:gd name="T26" fmla="*/ 613 w 1304"/>
              <a:gd name="T27" fmla="*/ 873 h 1222"/>
              <a:gd name="T28" fmla="*/ 521 w 1304"/>
              <a:gd name="T29" fmla="*/ 810 h 1222"/>
              <a:gd name="T30" fmla="*/ 504 w 1304"/>
              <a:gd name="T31" fmla="*/ 780 h 1222"/>
              <a:gd name="T32" fmla="*/ 486 w 1304"/>
              <a:gd name="T33" fmla="*/ 683 h 1222"/>
              <a:gd name="T34" fmla="*/ 598 w 1304"/>
              <a:gd name="T35" fmla="*/ 937 h 1222"/>
              <a:gd name="T36" fmla="*/ 642 w 1304"/>
              <a:gd name="T37" fmla="*/ 928 h 1222"/>
              <a:gd name="T38" fmla="*/ 701 w 1304"/>
              <a:gd name="T39" fmla="*/ 937 h 1222"/>
              <a:gd name="T40" fmla="*/ 704 w 1304"/>
              <a:gd name="T41" fmla="*/ 1130 h 1222"/>
              <a:gd name="T42" fmla="*/ 635 w 1304"/>
              <a:gd name="T43" fmla="*/ 1106 h 1222"/>
              <a:gd name="T44" fmla="*/ 598 w 1304"/>
              <a:gd name="T45" fmla="*/ 937 h 1222"/>
              <a:gd name="T46" fmla="*/ 536 w 1304"/>
              <a:gd name="T47" fmla="*/ 906 h 1222"/>
              <a:gd name="T48" fmla="*/ 536 w 1304"/>
              <a:gd name="T49" fmla="*/ 1188 h 1222"/>
              <a:gd name="T50" fmla="*/ 584 w 1304"/>
              <a:gd name="T51" fmla="*/ 1214 h 1222"/>
              <a:gd name="T52" fmla="*/ 718 w 1304"/>
              <a:gd name="T53" fmla="*/ 1214 h 1222"/>
              <a:gd name="T54" fmla="*/ 750 w 1304"/>
              <a:gd name="T55" fmla="*/ 1216 h 1222"/>
              <a:gd name="T56" fmla="*/ 767 w 1304"/>
              <a:gd name="T57" fmla="*/ 906 h 1222"/>
              <a:gd name="T58" fmla="*/ 779 w 1304"/>
              <a:gd name="T59" fmla="*/ 884 h 1222"/>
              <a:gd name="T60" fmla="*/ 851 w 1304"/>
              <a:gd name="T61" fmla="*/ 830 h 1222"/>
              <a:gd name="T62" fmla="*/ 862 w 1304"/>
              <a:gd name="T63" fmla="*/ 740 h 1222"/>
              <a:gd name="T64" fmla="*/ 840 w 1304"/>
              <a:gd name="T65" fmla="*/ 615 h 1222"/>
              <a:gd name="T66" fmla="*/ 733 w 1304"/>
              <a:gd name="T67" fmla="*/ 515 h 1222"/>
              <a:gd name="T68" fmla="*/ 589 w 1304"/>
              <a:gd name="T69" fmla="*/ 508 h 1222"/>
              <a:gd name="T70" fmla="*/ 473 w 1304"/>
              <a:gd name="T71" fmla="*/ 597 h 1222"/>
              <a:gd name="T72" fmla="*/ 425 w 1304"/>
              <a:gd name="T73" fmla="*/ 673 h 1222"/>
              <a:gd name="T74" fmla="*/ 445 w 1304"/>
              <a:gd name="T75" fmla="*/ 761 h 1222"/>
              <a:gd name="T76" fmla="*/ 507 w 1304"/>
              <a:gd name="T77" fmla="*/ 870 h 1222"/>
              <a:gd name="T78" fmla="*/ 341 w 1304"/>
              <a:gd name="T79" fmla="*/ 288 h 1222"/>
              <a:gd name="T80" fmla="*/ 961 w 1304"/>
              <a:gd name="T81" fmla="*/ 226 h 1222"/>
              <a:gd name="T82" fmla="*/ 341 w 1304"/>
              <a:gd name="T83" fmla="*/ 288 h 1222"/>
              <a:gd name="T84" fmla="*/ 454 w 1304"/>
              <a:gd name="T85" fmla="*/ 339 h 1222"/>
              <a:gd name="T86" fmla="*/ 848 w 1304"/>
              <a:gd name="T87" fmla="*/ 401 h 1222"/>
              <a:gd name="T88" fmla="*/ 1303 w 1304"/>
              <a:gd name="T89" fmla="*/ 966 h 1222"/>
              <a:gd name="T90" fmla="*/ 0 w 1304"/>
              <a:gd name="T91" fmla="*/ 0 h 1222"/>
              <a:gd name="T92" fmla="*/ 483 w 1304"/>
              <a:gd name="T93" fmla="*/ 966 h 1222"/>
              <a:gd name="T94" fmla="*/ 62 w 1304"/>
              <a:gd name="T95" fmla="*/ 903 h 1222"/>
              <a:gd name="T96" fmla="*/ 1241 w 1304"/>
              <a:gd name="T97" fmla="*/ 62 h 1222"/>
              <a:gd name="T98" fmla="*/ 820 w 1304"/>
              <a:gd name="T99" fmla="*/ 903 h 1222"/>
              <a:gd name="T100" fmla="*/ 1303 w 1304"/>
              <a:gd name="T101" fmla="*/ 966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04" h="1222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2">
            <a:extLst>
              <a:ext uri="{FF2B5EF4-FFF2-40B4-BE49-F238E27FC236}">
                <a16:creationId xmlns:a16="http://schemas.microsoft.com/office/drawing/2014/main" id="{609DCE8B-FFDB-F24A-A976-7AC5E065B2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9822" y="4988877"/>
            <a:ext cx="449263" cy="449263"/>
          </a:xfrm>
          <a:custGeom>
            <a:avLst/>
            <a:gdLst>
              <a:gd name="T0" fmla="*/ 704 w 1247"/>
              <a:gd name="T1" fmla="*/ 706 h 1248"/>
              <a:gd name="T2" fmla="*/ 704 w 1247"/>
              <a:gd name="T3" fmla="*/ 931 h 1248"/>
              <a:gd name="T4" fmla="*/ 542 w 1247"/>
              <a:gd name="T5" fmla="*/ 931 h 1248"/>
              <a:gd name="T6" fmla="*/ 542 w 1247"/>
              <a:gd name="T7" fmla="*/ 706 h 1248"/>
              <a:gd name="T8" fmla="*/ 316 w 1247"/>
              <a:gd name="T9" fmla="*/ 706 h 1248"/>
              <a:gd name="T10" fmla="*/ 316 w 1247"/>
              <a:gd name="T11" fmla="*/ 542 h 1248"/>
              <a:gd name="T12" fmla="*/ 542 w 1247"/>
              <a:gd name="T13" fmla="*/ 542 h 1248"/>
              <a:gd name="T14" fmla="*/ 542 w 1247"/>
              <a:gd name="T15" fmla="*/ 316 h 1248"/>
              <a:gd name="T16" fmla="*/ 704 w 1247"/>
              <a:gd name="T17" fmla="*/ 316 h 1248"/>
              <a:gd name="T18" fmla="*/ 704 w 1247"/>
              <a:gd name="T19" fmla="*/ 542 h 1248"/>
              <a:gd name="T20" fmla="*/ 930 w 1247"/>
              <a:gd name="T21" fmla="*/ 542 h 1248"/>
              <a:gd name="T22" fmla="*/ 930 w 1247"/>
              <a:gd name="T23" fmla="*/ 706 h 1248"/>
              <a:gd name="T24" fmla="*/ 704 w 1247"/>
              <a:gd name="T25" fmla="*/ 706 h 1248"/>
              <a:gd name="T26" fmla="*/ 767 w 1247"/>
              <a:gd name="T27" fmla="*/ 768 h 1248"/>
              <a:gd name="T28" fmla="*/ 992 w 1247"/>
              <a:gd name="T29" fmla="*/ 768 h 1248"/>
              <a:gd name="T30" fmla="*/ 992 w 1247"/>
              <a:gd name="T31" fmla="*/ 480 h 1248"/>
              <a:gd name="T32" fmla="*/ 767 w 1247"/>
              <a:gd name="T33" fmla="*/ 480 h 1248"/>
              <a:gd name="T34" fmla="*/ 767 w 1247"/>
              <a:gd name="T35" fmla="*/ 254 h 1248"/>
              <a:gd name="T36" fmla="*/ 480 w 1247"/>
              <a:gd name="T37" fmla="*/ 254 h 1248"/>
              <a:gd name="T38" fmla="*/ 480 w 1247"/>
              <a:gd name="T39" fmla="*/ 480 h 1248"/>
              <a:gd name="T40" fmla="*/ 254 w 1247"/>
              <a:gd name="T41" fmla="*/ 480 h 1248"/>
              <a:gd name="T42" fmla="*/ 254 w 1247"/>
              <a:gd name="T43" fmla="*/ 768 h 1248"/>
              <a:gd name="T44" fmla="*/ 480 w 1247"/>
              <a:gd name="T45" fmla="*/ 768 h 1248"/>
              <a:gd name="T46" fmla="*/ 480 w 1247"/>
              <a:gd name="T47" fmla="*/ 994 h 1248"/>
              <a:gd name="T48" fmla="*/ 767 w 1247"/>
              <a:gd name="T49" fmla="*/ 994 h 1248"/>
              <a:gd name="T50" fmla="*/ 767 w 1247"/>
              <a:gd name="T51" fmla="*/ 768 h 1248"/>
              <a:gd name="T52" fmla="*/ 623 w 1247"/>
              <a:gd name="T53" fmla="*/ 1185 h 1248"/>
              <a:gd name="T54" fmla="*/ 62 w 1247"/>
              <a:gd name="T55" fmla="*/ 624 h 1248"/>
              <a:gd name="T56" fmla="*/ 623 w 1247"/>
              <a:gd name="T57" fmla="*/ 62 h 1248"/>
              <a:gd name="T58" fmla="*/ 1184 w 1247"/>
              <a:gd name="T59" fmla="*/ 624 h 1248"/>
              <a:gd name="T60" fmla="*/ 623 w 1247"/>
              <a:gd name="T61" fmla="*/ 1185 h 1248"/>
              <a:gd name="T62" fmla="*/ 623 w 1247"/>
              <a:gd name="T63" fmla="*/ 0 h 1248"/>
              <a:gd name="T64" fmla="*/ 0 w 1247"/>
              <a:gd name="T65" fmla="*/ 624 h 1248"/>
              <a:gd name="T66" fmla="*/ 623 w 1247"/>
              <a:gd name="T67" fmla="*/ 1247 h 1248"/>
              <a:gd name="T68" fmla="*/ 1246 w 1247"/>
              <a:gd name="T69" fmla="*/ 624 h 1248"/>
              <a:gd name="T70" fmla="*/ 623 w 1247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7" h="1248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574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7" name="TextBox 196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4DCBFF-5ECB-7846-87E9-7C23215E7715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0AC8B33-F251-F94A-94D7-FBB30047F0AE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6CEDCB2-06D0-3441-8D21-ED37E80D58AB}"/>
              </a:ext>
            </a:extLst>
          </p:cNvPr>
          <p:cNvGrpSpPr/>
          <p:nvPr userDrawn="1"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FA13AB0-9701-7E4D-A0F5-46EA564EFC2A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1">
              <a:extLst>
                <a:ext uri="{FF2B5EF4-FFF2-40B4-BE49-F238E27FC236}">
                  <a16:creationId xmlns:a16="http://schemas.microsoft.com/office/drawing/2014/main" id="{29D29DD9-F96C-364C-982B-23D54CB57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245" y="2609297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AD48A27-55CF-B345-A421-F495017E2D44}"/>
              </a:ext>
            </a:extLst>
          </p:cNvPr>
          <p:cNvGrpSpPr/>
          <p:nvPr userDrawn="1"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A032C97-8CFA-9341-8FE9-B7BA660A8525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2">
              <a:extLst>
                <a:ext uri="{FF2B5EF4-FFF2-40B4-BE49-F238E27FC236}">
                  <a16:creationId xmlns:a16="http://schemas.microsoft.com/office/drawing/2014/main" id="{97578225-4F31-DA4A-9985-B28299DCB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79" y="1652438"/>
              <a:ext cx="447675" cy="446088"/>
            </a:xfrm>
            <a:custGeom>
              <a:avLst/>
              <a:gdLst>
                <a:gd name="T0" fmla="*/ 230 w 1245"/>
                <a:gd name="T1" fmla="*/ 479 h 1238"/>
                <a:gd name="T2" fmla="*/ 248 w 1245"/>
                <a:gd name="T3" fmla="*/ 572 h 1238"/>
                <a:gd name="T4" fmla="*/ 276 w 1245"/>
                <a:gd name="T5" fmla="*/ 591 h 1238"/>
                <a:gd name="T6" fmla="*/ 287 w 1245"/>
                <a:gd name="T7" fmla="*/ 588 h 1238"/>
                <a:gd name="T8" fmla="*/ 303 w 1245"/>
                <a:gd name="T9" fmla="*/ 550 h 1238"/>
                <a:gd name="T10" fmla="*/ 290 w 1245"/>
                <a:gd name="T11" fmla="*/ 479 h 1238"/>
                <a:gd name="T12" fmla="*/ 260 w 1245"/>
                <a:gd name="T13" fmla="*/ 450 h 1238"/>
                <a:gd name="T14" fmla="*/ 230 w 1245"/>
                <a:gd name="T15" fmla="*/ 479 h 1238"/>
                <a:gd name="T16" fmla="*/ 477 w 1245"/>
                <a:gd name="T17" fmla="*/ 233 h 1238"/>
                <a:gd name="T18" fmla="*/ 248 w 1245"/>
                <a:gd name="T19" fmla="*/ 387 h 1238"/>
                <a:gd name="T20" fmla="*/ 265 w 1245"/>
                <a:gd name="T21" fmla="*/ 426 h 1238"/>
                <a:gd name="T22" fmla="*/ 276 w 1245"/>
                <a:gd name="T23" fmla="*/ 428 h 1238"/>
                <a:gd name="T24" fmla="*/ 303 w 1245"/>
                <a:gd name="T25" fmla="*/ 409 h 1238"/>
                <a:gd name="T26" fmla="*/ 477 w 1245"/>
                <a:gd name="T27" fmla="*/ 292 h 1238"/>
                <a:gd name="T28" fmla="*/ 507 w 1245"/>
                <a:gd name="T29" fmla="*/ 263 h 1238"/>
                <a:gd name="T30" fmla="*/ 477 w 1245"/>
                <a:gd name="T31" fmla="*/ 233 h 1238"/>
                <a:gd name="T32" fmla="*/ 477 w 1245"/>
                <a:gd name="T33" fmla="*/ 775 h 1238"/>
                <a:gd name="T34" fmla="*/ 181 w 1245"/>
                <a:gd name="T35" fmla="*/ 479 h 1238"/>
                <a:gd name="T36" fmla="*/ 477 w 1245"/>
                <a:gd name="T37" fmla="*/ 184 h 1238"/>
                <a:gd name="T38" fmla="*/ 772 w 1245"/>
                <a:gd name="T39" fmla="*/ 479 h 1238"/>
                <a:gd name="T40" fmla="*/ 477 w 1245"/>
                <a:gd name="T41" fmla="*/ 775 h 1238"/>
                <a:gd name="T42" fmla="*/ 477 w 1245"/>
                <a:gd name="T43" fmla="*/ 124 h 1238"/>
                <a:gd name="T44" fmla="*/ 122 w 1245"/>
                <a:gd name="T45" fmla="*/ 479 h 1238"/>
                <a:gd name="T46" fmla="*/ 477 w 1245"/>
                <a:gd name="T47" fmla="*/ 835 h 1238"/>
                <a:gd name="T48" fmla="*/ 832 w 1245"/>
                <a:gd name="T49" fmla="*/ 479 h 1238"/>
                <a:gd name="T50" fmla="*/ 477 w 1245"/>
                <a:gd name="T51" fmla="*/ 124 h 1238"/>
                <a:gd name="T52" fmla="*/ 1094 w 1245"/>
                <a:gd name="T53" fmla="*/ 1163 h 1238"/>
                <a:gd name="T54" fmla="*/ 728 w 1245"/>
                <a:gd name="T55" fmla="*/ 797 h 1238"/>
                <a:gd name="T56" fmla="*/ 707 w 1245"/>
                <a:gd name="T57" fmla="*/ 811 h 1238"/>
                <a:gd name="T58" fmla="*/ 418 w 1245"/>
                <a:gd name="T59" fmla="*/ 879 h 1238"/>
                <a:gd name="T60" fmla="*/ 76 w 1245"/>
                <a:gd name="T61" fmla="*/ 533 h 1238"/>
                <a:gd name="T62" fmla="*/ 173 w 1245"/>
                <a:gd name="T63" fmla="*/ 213 h 1238"/>
                <a:gd name="T64" fmla="*/ 530 w 1245"/>
                <a:gd name="T65" fmla="*/ 79 h 1238"/>
                <a:gd name="T66" fmla="*/ 876 w 1245"/>
                <a:gd name="T67" fmla="*/ 420 h 1238"/>
                <a:gd name="T68" fmla="*/ 808 w 1245"/>
                <a:gd name="T69" fmla="*/ 710 h 1238"/>
                <a:gd name="T70" fmla="*/ 794 w 1245"/>
                <a:gd name="T71" fmla="*/ 730 h 1238"/>
                <a:gd name="T72" fmla="*/ 1161 w 1245"/>
                <a:gd name="T73" fmla="*/ 1097 h 1238"/>
                <a:gd name="T74" fmla="*/ 1161 w 1245"/>
                <a:gd name="T75" fmla="*/ 1163 h 1238"/>
                <a:gd name="T76" fmla="*/ 1094 w 1245"/>
                <a:gd name="T77" fmla="*/ 1163 h 1238"/>
                <a:gd name="T78" fmla="*/ 871 w 1245"/>
                <a:gd name="T79" fmla="*/ 723 h 1238"/>
                <a:gd name="T80" fmla="*/ 936 w 1245"/>
                <a:gd name="T81" fmla="*/ 412 h 1238"/>
                <a:gd name="T82" fmla="*/ 538 w 1245"/>
                <a:gd name="T83" fmla="*/ 20 h 1238"/>
                <a:gd name="T84" fmla="*/ 129 w 1245"/>
                <a:gd name="T85" fmla="*/ 173 h 1238"/>
                <a:gd name="T86" fmla="*/ 17 w 1245"/>
                <a:gd name="T87" fmla="*/ 541 h 1238"/>
                <a:gd name="T88" fmla="*/ 409 w 1245"/>
                <a:gd name="T89" fmla="*/ 938 h 1238"/>
                <a:gd name="T90" fmla="*/ 720 w 1245"/>
                <a:gd name="T91" fmla="*/ 874 h 1238"/>
                <a:gd name="T92" fmla="*/ 1052 w 1245"/>
                <a:gd name="T93" fmla="*/ 1205 h 1238"/>
                <a:gd name="T94" fmla="*/ 1127 w 1245"/>
                <a:gd name="T95" fmla="*/ 1237 h 1238"/>
                <a:gd name="T96" fmla="*/ 1203 w 1245"/>
                <a:gd name="T97" fmla="*/ 1205 h 1238"/>
                <a:gd name="T98" fmla="*/ 1203 w 1245"/>
                <a:gd name="T99" fmla="*/ 1055 h 1238"/>
                <a:gd name="T100" fmla="*/ 871 w 1245"/>
                <a:gd name="T101" fmla="*/ 723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5" h="1238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5F64965-C337-F34A-AA35-82DE8A4EB161}"/>
              </a:ext>
            </a:extLst>
          </p:cNvPr>
          <p:cNvGrpSpPr/>
          <p:nvPr userDrawn="1"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B5D6483-54AA-3B40-8F60-9B30EF153684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3">
              <a:extLst>
                <a:ext uri="{FF2B5EF4-FFF2-40B4-BE49-F238E27FC236}">
                  <a16:creationId xmlns:a16="http://schemas.microsoft.com/office/drawing/2014/main" id="{58C13B54-1AD3-5349-AEFC-38C8BE48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32" y="1699270"/>
              <a:ext cx="487362" cy="352425"/>
            </a:xfrm>
            <a:custGeom>
              <a:avLst/>
              <a:gdLst>
                <a:gd name="T0" fmla="*/ 959 w 1355"/>
                <a:gd name="T1" fmla="*/ 363 h 979"/>
                <a:gd name="T2" fmla="*/ 1016 w 1355"/>
                <a:gd name="T3" fmla="*/ 442 h 979"/>
                <a:gd name="T4" fmla="*/ 903 w 1355"/>
                <a:gd name="T5" fmla="*/ 799 h 979"/>
                <a:gd name="T6" fmla="*/ 564 w 1355"/>
                <a:gd name="T7" fmla="*/ 270 h 979"/>
                <a:gd name="T8" fmla="*/ 903 w 1355"/>
                <a:gd name="T9" fmla="*/ 799 h 979"/>
                <a:gd name="T10" fmla="*/ 197 w 1355"/>
                <a:gd name="T11" fmla="*/ 583 h 979"/>
                <a:gd name="T12" fmla="*/ 56 w 1355"/>
                <a:gd name="T13" fmla="*/ 414 h 979"/>
                <a:gd name="T14" fmla="*/ 508 w 1355"/>
                <a:gd name="T15" fmla="*/ 273 h 979"/>
                <a:gd name="T16" fmla="*/ 141 w 1355"/>
                <a:gd name="T17" fmla="*/ 630 h 979"/>
                <a:gd name="T18" fmla="*/ 254 w 1355"/>
                <a:gd name="T19" fmla="*/ 640 h 979"/>
                <a:gd name="T20" fmla="*/ 340 w 1355"/>
                <a:gd name="T21" fmla="*/ 875 h 979"/>
                <a:gd name="T22" fmla="*/ 310 w 1355"/>
                <a:gd name="T23" fmla="*/ 922 h 979"/>
                <a:gd name="T24" fmla="*/ 226 w 1355"/>
                <a:gd name="T25" fmla="*/ 861 h 979"/>
                <a:gd name="T26" fmla="*/ 152 w 1355"/>
                <a:gd name="T27" fmla="*/ 691 h 979"/>
                <a:gd name="T28" fmla="*/ 141 w 1355"/>
                <a:gd name="T29" fmla="*/ 630 h 979"/>
                <a:gd name="T30" fmla="*/ 321 w 1355"/>
                <a:gd name="T31" fmla="*/ 691 h 979"/>
                <a:gd name="T32" fmla="*/ 423 w 1355"/>
                <a:gd name="T33" fmla="*/ 640 h 979"/>
                <a:gd name="T34" fmla="*/ 395 w 1355"/>
                <a:gd name="T35" fmla="*/ 696 h 979"/>
                <a:gd name="T36" fmla="*/ 1031 w 1355"/>
                <a:gd name="T37" fmla="*/ 343 h 979"/>
                <a:gd name="T38" fmla="*/ 959 w 1355"/>
                <a:gd name="T39" fmla="*/ 57 h 979"/>
                <a:gd name="T40" fmla="*/ 865 w 1355"/>
                <a:gd name="T41" fmla="*/ 15 h 979"/>
                <a:gd name="T42" fmla="*/ 197 w 1355"/>
                <a:gd name="T43" fmla="*/ 216 h 979"/>
                <a:gd name="T44" fmla="*/ 0 w 1355"/>
                <a:gd name="T45" fmla="*/ 442 h 979"/>
                <a:gd name="T46" fmla="*/ 84 w 1355"/>
                <a:gd name="T47" fmla="*/ 611 h 979"/>
                <a:gd name="T48" fmla="*/ 100 w 1355"/>
                <a:gd name="T49" fmla="*/ 713 h 979"/>
                <a:gd name="T50" fmla="*/ 173 w 1355"/>
                <a:gd name="T51" fmla="*/ 881 h 979"/>
                <a:gd name="T52" fmla="*/ 310 w 1355"/>
                <a:gd name="T53" fmla="*/ 978 h 979"/>
                <a:gd name="T54" fmla="*/ 393 w 1355"/>
                <a:gd name="T55" fmla="*/ 855 h 979"/>
                <a:gd name="T56" fmla="*/ 395 w 1355"/>
                <a:gd name="T57" fmla="*/ 752 h 979"/>
                <a:gd name="T58" fmla="*/ 480 w 1355"/>
                <a:gd name="T59" fmla="*/ 640 h 979"/>
                <a:gd name="T60" fmla="*/ 865 w 1355"/>
                <a:gd name="T61" fmla="*/ 841 h 979"/>
                <a:gd name="T62" fmla="*/ 942 w 1355"/>
                <a:gd name="T63" fmla="*/ 840 h 979"/>
                <a:gd name="T64" fmla="*/ 959 w 1355"/>
                <a:gd name="T65" fmla="*/ 580 h 979"/>
                <a:gd name="T66" fmla="*/ 1031 w 1355"/>
                <a:gd name="T67" fmla="*/ 343 h 979"/>
                <a:gd name="T68" fmla="*/ 1052 w 1355"/>
                <a:gd name="T69" fmla="*/ 208 h 979"/>
                <a:gd name="T70" fmla="*/ 1052 w 1355"/>
                <a:gd name="T71" fmla="*/ 676 h 979"/>
                <a:gd name="T72" fmla="*/ 1213 w 1355"/>
                <a:gd name="T73" fmla="*/ 442 h 979"/>
                <a:gd name="T74" fmla="*/ 1201 w 1355"/>
                <a:gd name="T75" fmla="*/ 111 h 979"/>
                <a:gd name="T76" fmla="*/ 1298 w 1355"/>
                <a:gd name="T77" fmla="*/ 442 h 979"/>
                <a:gd name="T78" fmla="*/ 1201 w 1355"/>
                <a:gd name="T79" fmla="*/ 773 h 979"/>
                <a:gd name="T80" fmla="*/ 1201 w 1355"/>
                <a:gd name="T81" fmla="*/ 111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5" h="979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BABAA58-B5A4-E54B-BCF1-0C5BEE2CB767}"/>
              </a:ext>
            </a:extLst>
          </p:cNvPr>
          <p:cNvGrpSpPr/>
          <p:nvPr userDrawn="1"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F7AA875F-27F9-774B-A1E7-6F4A3B057F3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4">
              <a:extLst>
                <a:ext uri="{FF2B5EF4-FFF2-40B4-BE49-F238E27FC236}">
                  <a16:creationId xmlns:a16="http://schemas.microsoft.com/office/drawing/2014/main" id="{7216DC24-3EB5-4343-8778-05B8A0E8B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754" y="1669901"/>
              <a:ext cx="419100" cy="411163"/>
            </a:xfrm>
            <a:custGeom>
              <a:avLst/>
              <a:gdLst>
                <a:gd name="T0" fmla="*/ 141 w 1164"/>
                <a:gd name="T1" fmla="*/ 547 h 1143"/>
                <a:gd name="T2" fmla="*/ 203 w 1164"/>
                <a:gd name="T3" fmla="*/ 660 h 1143"/>
                <a:gd name="T4" fmla="*/ 282 w 1164"/>
                <a:gd name="T5" fmla="*/ 1052 h 1143"/>
                <a:gd name="T6" fmla="*/ 62 w 1164"/>
                <a:gd name="T7" fmla="*/ 493 h 1143"/>
                <a:gd name="T8" fmla="*/ 282 w 1164"/>
                <a:gd name="T9" fmla="*/ 1052 h 1143"/>
                <a:gd name="T10" fmla="*/ 761 w 1164"/>
                <a:gd name="T11" fmla="*/ 51 h 1143"/>
                <a:gd name="T12" fmla="*/ 593 w 1164"/>
                <a:gd name="T13" fmla="*/ 83 h 1143"/>
                <a:gd name="T14" fmla="*/ 485 w 1164"/>
                <a:gd name="T15" fmla="*/ 373 h 1143"/>
                <a:gd name="T16" fmla="*/ 344 w 1164"/>
                <a:gd name="T17" fmla="*/ 487 h 1143"/>
                <a:gd name="T18" fmla="*/ 0 w 1164"/>
                <a:gd name="T19" fmla="*/ 431 h 1143"/>
                <a:gd name="T20" fmla="*/ 344 w 1164"/>
                <a:gd name="T21" fmla="*/ 1114 h 1143"/>
                <a:gd name="T22" fmla="*/ 390 w 1164"/>
                <a:gd name="T23" fmla="*/ 1058 h 1143"/>
                <a:gd name="T24" fmla="*/ 737 w 1164"/>
                <a:gd name="T25" fmla="*/ 1114 h 1143"/>
                <a:gd name="T26" fmla="*/ 512 w 1164"/>
                <a:gd name="T27" fmla="*/ 1052 h 1143"/>
                <a:gd name="T28" fmla="*/ 344 w 1164"/>
                <a:gd name="T29" fmla="*/ 968 h 1143"/>
                <a:gd name="T30" fmla="*/ 412 w 1164"/>
                <a:gd name="T31" fmla="*/ 550 h 1143"/>
                <a:gd name="T32" fmla="*/ 655 w 1164"/>
                <a:gd name="T33" fmla="*/ 123 h 1143"/>
                <a:gd name="T34" fmla="*/ 665 w 1164"/>
                <a:gd name="T35" fmla="*/ 70 h 1143"/>
                <a:gd name="T36" fmla="*/ 762 w 1164"/>
                <a:gd name="T37" fmla="*/ 248 h 1143"/>
                <a:gd name="T38" fmla="*/ 734 w 1164"/>
                <a:gd name="T39" fmla="*/ 406 h 1143"/>
                <a:gd name="T40" fmla="*/ 534 w 1164"/>
                <a:gd name="T41" fmla="*/ 828 h 1143"/>
                <a:gd name="T42" fmla="*/ 796 w 1164"/>
                <a:gd name="T43" fmla="*/ 547 h 1143"/>
                <a:gd name="T44" fmla="*/ 801 w 1164"/>
                <a:gd name="T45" fmla="*/ 387 h 1143"/>
                <a:gd name="T46" fmla="*/ 1101 w 1164"/>
                <a:gd name="T47" fmla="*/ 744 h 1143"/>
                <a:gd name="T48" fmla="*/ 1047 w 1164"/>
                <a:gd name="T49" fmla="*/ 770 h 1143"/>
                <a:gd name="T50" fmla="*/ 909 w 1164"/>
                <a:gd name="T51" fmla="*/ 744 h 1143"/>
                <a:gd name="T52" fmla="*/ 934 w 1164"/>
                <a:gd name="T53" fmla="*/ 662 h 1143"/>
                <a:gd name="T54" fmla="*/ 1075 w 1164"/>
                <a:gd name="T55" fmla="*/ 662 h 1143"/>
                <a:gd name="T56" fmla="*/ 1101 w 1164"/>
                <a:gd name="T57" fmla="*/ 744 h 1143"/>
                <a:gd name="T58" fmla="*/ 1047 w 1164"/>
                <a:gd name="T59" fmla="*/ 600 h 1143"/>
                <a:gd name="T60" fmla="*/ 906 w 1164"/>
                <a:gd name="T61" fmla="*/ 600 h 1143"/>
                <a:gd name="T62" fmla="*/ 880 w 1164"/>
                <a:gd name="T63" fmla="*/ 519 h 1143"/>
                <a:gd name="T64" fmla="*/ 1047 w 1164"/>
                <a:gd name="T65" fmla="*/ 493 h 1143"/>
                <a:gd name="T66" fmla="*/ 1072 w 1164"/>
                <a:gd name="T67" fmla="*/ 575 h 1143"/>
                <a:gd name="T68" fmla="*/ 990 w 1164"/>
                <a:gd name="T69" fmla="*/ 1001 h 1143"/>
                <a:gd name="T70" fmla="*/ 1016 w 1164"/>
                <a:gd name="T71" fmla="*/ 1055 h 1143"/>
                <a:gd name="T72" fmla="*/ 849 w 1164"/>
                <a:gd name="T73" fmla="*/ 1080 h 1143"/>
                <a:gd name="T74" fmla="*/ 824 w 1164"/>
                <a:gd name="T75" fmla="*/ 1026 h 1143"/>
                <a:gd name="T76" fmla="*/ 906 w 1164"/>
                <a:gd name="T77" fmla="*/ 1001 h 1143"/>
                <a:gd name="T78" fmla="*/ 906 w 1164"/>
                <a:gd name="T79" fmla="*/ 939 h 1143"/>
                <a:gd name="T80" fmla="*/ 880 w 1164"/>
                <a:gd name="T81" fmla="*/ 857 h 1143"/>
                <a:gd name="T82" fmla="*/ 934 w 1164"/>
                <a:gd name="T83" fmla="*/ 832 h 1143"/>
                <a:gd name="T84" fmla="*/ 1072 w 1164"/>
                <a:gd name="T85" fmla="*/ 857 h 1143"/>
                <a:gd name="T86" fmla="*/ 1047 w 1164"/>
                <a:gd name="T87" fmla="*/ 939 h 1143"/>
                <a:gd name="T88" fmla="*/ 1163 w 1164"/>
                <a:gd name="T89" fmla="*/ 688 h 1143"/>
                <a:gd name="T90" fmla="*/ 1134 w 1164"/>
                <a:gd name="T91" fmla="*/ 575 h 1143"/>
                <a:gd name="T92" fmla="*/ 1047 w 1164"/>
                <a:gd name="T93" fmla="*/ 431 h 1143"/>
                <a:gd name="T94" fmla="*/ 818 w 1164"/>
                <a:gd name="T95" fmla="*/ 519 h 1143"/>
                <a:gd name="T96" fmla="*/ 857 w 1164"/>
                <a:gd name="T97" fmla="*/ 647 h 1143"/>
                <a:gd name="T98" fmla="*/ 847 w 1164"/>
                <a:gd name="T99" fmla="*/ 744 h 1143"/>
                <a:gd name="T100" fmla="*/ 818 w 1164"/>
                <a:gd name="T101" fmla="*/ 857 h 1143"/>
                <a:gd name="T102" fmla="*/ 824 w 1164"/>
                <a:gd name="T103" fmla="*/ 943 h 1143"/>
                <a:gd name="T104" fmla="*/ 762 w 1164"/>
                <a:gd name="T105" fmla="*/ 1055 h 1143"/>
                <a:gd name="T106" fmla="*/ 990 w 1164"/>
                <a:gd name="T107" fmla="*/ 1142 h 1143"/>
                <a:gd name="T108" fmla="*/ 1078 w 1164"/>
                <a:gd name="T109" fmla="*/ 1026 h 1143"/>
                <a:gd name="T110" fmla="*/ 1134 w 1164"/>
                <a:gd name="T111" fmla="*/ 914 h 1143"/>
                <a:gd name="T112" fmla="*/ 1124 w 1164"/>
                <a:gd name="T113" fmla="*/ 817 h 1143"/>
                <a:gd name="T114" fmla="*/ 1163 w 1164"/>
                <a:gd name="T115" fmla="*/ 688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4" h="1143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B9C8B4E-41F6-AC4C-9FB6-E0FC6A139CEB}"/>
              </a:ext>
            </a:extLst>
          </p:cNvPr>
          <p:cNvGrpSpPr/>
          <p:nvPr userDrawn="1"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4617CA0-A9DE-7A4F-B554-7562720888B3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5">
              <a:extLst>
                <a:ext uri="{FF2B5EF4-FFF2-40B4-BE49-F238E27FC236}">
                  <a16:creationId xmlns:a16="http://schemas.microsoft.com/office/drawing/2014/main" id="{E900AE4D-94A3-F943-84AE-D70CF65D1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486" y="2619616"/>
              <a:ext cx="466725" cy="468313"/>
            </a:xfrm>
            <a:custGeom>
              <a:avLst/>
              <a:gdLst>
                <a:gd name="T0" fmla="*/ 34 w 1297"/>
                <a:gd name="T1" fmla="*/ 1235 h 1303"/>
                <a:gd name="T2" fmla="*/ 197 w 1297"/>
                <a:gd name="T3" fmla="*/ 1235 h 1303"/>
                <a:gd name="T4" fmla="*/ 572 w 1297"/>
                <a:gd name="T5" fmla="*/ 773 h 1303"/>
                <a:gd name="T6" fmla="*/ 78 w 1297"/>
                <a:gd name="T7" fmla="*/ 1192 h 1303"/>
                <a:gd name="T8" fmla="*/ 78 w 1297"/>
                <a:gd name="T9" fmla="*/ 1192 h 1303"/>
                <a:gd name="T10" fmla="*/ 78 w 1297"/>
                <a:gd name="T11" fmla="*/ 1116 h 1303"/>
                <a:gd name="T12" fmla="*/ 459 w 1297"/>
                <a:gd name="T13" fmla="*/ 646 h 1303"/>
                <a:gd name="T14" fmla="*/ 0 w 1297"/>
                <a:gd name="T15" fmla="*/ 1154 h 1303"/>
                <a:gd name="T16" fmla="*/ 138 w 1297"/>
                <a:gd name="T17" fmla="*/ 1176 h 1303"/>
                <a:gd name="T18" fmla="*/ 153 w 1297"/>
                <a:gd name="T19" fmla="*/ 1072 h 1303"/>
                <a:gd name="T20" fmla="*/ 138 w 1297"/>
                <a:gd name="T21" fmla="*/ 1176 h 1303"/>
                <a:gd name="T22" fmla="*/ 1220 w 1297"/>
                <a:gd name="T23" fmla="*/ 183 h 1303"/>
                <a:gd name="T24" fmla="*/ 1170 w 1297"/>
                <a:gd name="T25" fmla="*/ 175 h 1303"/>
                <a:gd name="T26" fmla="*/ 967 w 1297"/>
                <a:gd name="T27" fmla="*/ 226 h 1303"/>
                <a:gd name="T28" fmla="*/ 1103 w 1297"/>
                <a:gd name="T29" fmla="*/ 72 h 1303"/>
                <a:gd name="T30" fmla="*/ 782 w 1297"/>
                <a:gd name="T31" fmla="*/ 84 h 1303"/>
                <a:gd name="T32" fmla="*/ 697 w 1297"/>
                <a:gd name="T33" fmla="*/ 408 h 1303"/>
                <a:gd name="T34" fmla="*/ 673 w 1297"/>
                <a:gd name="T35" fmla="*/ 521 h 1303"/>
                <a:gd name="T36" fmla="*/ 762 w 1297"/>
                <a:gd name="T37" fmla="*/ 402 h 1303"/>
                <a:gd name="T38" fmla="*/ 826 w 1297"/>
                <a:gd name="T39" fmla="*/ 128 h 1303"/>
                <a:gd name="T40" fmla="*/ 902 w 1297"/>
                <a:gd name="T41" fmla="*/ 204 h 1303"/>
                <a:gd name="T42" fmla="*/ 902 w 1297"/>
                <a:gd name="T43" fmla="*/ 248 h 1303"/>
                <a:gd name="T44" fmla="*/ 1065 w 1297"/>
                <a:gd name="T45" fmla="*/ 368 h 1303"/>
                <a:gd name="T46" fmla="*/ 1141 w 1297"/>
                <a:gd name="T47" fmla="*/ 444 h 1303"/>
                <a:gd name="T48" fmla="*/ 867 w 1297"/>
                <a:gd name="T49" fmla="*/ 507 h 1303"/>
                <a:gd name="T50" fmla="*/ 756 w 1297"/>
                <a:gd name="T51" fmla="*/ 589 h 1303"/>
                <a:gd name="T52" fmla="*/ 861 w 1297"/>
                <a:gd name="T53" fmla="*/ 572 h 1303"/>
                <a:gd name="T54" fmla="*/ 1185 w 1297"/>
                <a:gd name="T55" fmla="*/ 487 h 1303"/>
                <a:gd name="T56" fmla="*/ 1151 w 1297"/>
                <a:gd name="T57" fmla="*/ 1125 h 1303"/>
                <a:gd name="T58" fmla="*/ 868 w 1297"/>
                <a:gd name="T59" fmla="*/ 929 h 1303"/>
                <a:gd name="T60" fmla="*/ 1167 w 1297"/>
                <a:gd name="T61" fmla="*/ 1224 h 1303"/>
                <a:gd name="T62" fmla="*/ 852 w 1297"/>
                <a:gd name="T63" fmla="*/ 985 h 1303"/>
                <a:gd name="T64" fmla="*/ 746 w 1297"/>
                <a:gd name="T65" fmla="*/ 936 h 1303"/>
                <a:gd name="T66" fmla="*/ 943 w 1297"/>
                <a:gd name="T67" fmla="*/ 771 h 1303"/>
                <a:gd name="T68" fmla="*/ 1207 w 1297"/>
                <a:gd name="T69" fmla="*/ 1109 h 1303"/>
                <a:gd name="T70" fmla="*/ 1167 w 1297"/>
                <a:gd name="T71" fmla="*/ 1224 h 1303"/>
                <a:gd name="T72" fmla="*/ 333 w 1297"/>
                <a:gd name="T73" fmla="*/ 386 h 1303"/>
                <a:gd name="T74" fmla="*/ 230 w 1297"/>
                <a:gd name="T75" fmla="*/ 360 h 1303"/>
                <a:gd name="T76" fmla="*/ 136 w 1297"/>
                <a:gd name="T77" fmla="*/ 109 h 1303"/>
                <a:gd name="T78" fmla="*/ 361 w 1297"/>
                <a:gd name="T79" fmla="*/ 335 h 1303"/>
                <a:gd name="T80" fmla="*/ 806 w 1297"/>
                <a:gd name="T81" fmla="*/ 788 h 1303"/>
                <a:gd name="T82" fmla="*/ 1019 w 1297"/>
                <a:gd name="T83" fmla="*/ 832 h 1303"/>
                <a:gd name="T84" fmla="*/ 980 w 1297"/>
                <a:gd name="T85" fmla="*/ 718 h 1303"/>
                <a:gd name="T86" fmla="*/ 888 w 1297"/>
                <a:gd name="T87" fmla="*/ 706 h 1303"/>
                <a:gd name="T88" fmla="*/ 420 w 1297"/>
                <a:gd name="T89" fmla="*/ 314 h 1303"/>
                <a:gd name="T90" fmla="*/ 388 w 1297"/>
                <a:gd name="T91" fmla="*/ 203 h 1303"/>
                <a:gd name="T92" fmla="*/ 110 w 1297"/>
                <a:gd name="T93" fmla="*/ 47 h 1303"/>
                <a:gd name="T94" fmla="*/ 26 w 1297"/>
                <a:gd name="T95" fmla="*/ 166 h 1303"/>
                <a:gd name="T96" fmla="*/ 205 w 1297"/>
                <a:gd name="T97" fmla="*/ 419 h 1303"/>
                <a:gd name="T98" fmla="*/ 727 w 1297"/>
                <a:gd name="T99" fmla="*/ 868 h 1303"/>
                <a:gd name="T100" fmla="*/ 701 w 1297"/>
                <a:gd name="T101" fmla="*/ 997 h 1303"/>
                <a:gd name="T102" fmla="*/ 815 w 1297"/>
                <a:gd name="T103" fmla="*/ 1036 h 1303"/>
                <a:gd name="T104" fmla="*/ 1129 w 1297"/>
                <a:gd name="T105" fmla="*/ 1302 h 1303"/>
                <a:gd name="T106" fmla="*/ 1251 w 1297"/>
                <a:gd name="T107" fmla="*/ 1228 h 1303"/>
                <a:gd name="T108" fmla="*/ 1019 w 1297"/>
                <a:gd name="T109" fmla="*/ 83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1303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9981B03-1F82-2F44-972B-F89A78081724}"/>
              </a:ext>
            </a:extLst>
          </p:cNvPr>
          <p:cNvGrpSpPr/>
          <p:nvPr userDrawn="1"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E92B6F6-B1BD-844A-905A-22BD46682666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6">
              <a:extLst>
                <a:ext uri="{FF2B5EF4-FFF2-40B4-BE49-F238E27FC236}">
                  <a16:creationId xmlns:a16="http://schemas.microsoft.com/office/drawing/2014/main" id="{9082573B-E317-F140-8EEB-E47075927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220" y="2587072"/>
              <a:ext cx="423863" cy="533400"/>
            </a:xfrm>
            <a:custGeom>
              <a:avLst/>
              <a:gdLst>
                <a:gd name="T0" fmla="*/ 1145 w 1178"/>
                <a:gd name="T1" fmla="*/ 723 h 1481"/>
                <a:gd name="T2" fmla="*/ 1055 w 1178"/>
                <a:gd name="T3" fmla="*/ 647 h 1481"/>
                <a:gd name="T4" fmla="*/ 760 w 1178"/>
                <a:gd name="T5" fmla="*/ 1202 h 1481"/>
                <a:gd name="T6" fmla="*/ 416 w 1178"/>
                <a:gd name="T7" fmla="*/ 1202 h 1481"/>
                <a:gd name="T8" fmla="*/ 609 w 1178"/>
                <a:gd name="T9" fmla="*/ 1396 h 1481"/>
                <a:gd name="T10" fmla="*/ 559 w 1178"/>
                <a:gd name="T11" fmla="*/ 1395 h 1481"/>
                <a:gd name="T12" fmla="*/ 356 w 1178"/>
                <a:gd name="T13" fmla="*/ 1143 h 1481"/>
                <a:gd name="T14" fmla="*/ 499 w 1178"/>
                <a:gd name="T15" fmla="*/ 1391 h 1481"/>
                <a:gd name="T16" fmla="*/ 677 w 1178"/>
                <a:gd name="T17" fmla="*/ 1384 h 1481"/>
                <a:gd name="T18" fmla="*/ 386 w 1178"/>
                <a:gd name="T19" fmla="*/ 1122 h 1481"/>
                <a:gd name="T20" fmla="*/ 790 w 1178"/>
                <a:gd name="T21" fmla="*/ 1063 h 1481"/>
                <a:gd name="T22" fmla="*/ 386 w 1178"/>
                <a:gd name="T23" fmla="*/ 1122 h 1481"/>
                <a:gd name="T24" fmla="*/ 367 w 1178"/>
                <a:gd name="T25" fmla="*/ 576 h 1481"/>
                <a:gd name="T26" fmla="*/ 784 w 1178"/>
                <a:gd name="T27" fmla="*/ 423 h 1481"/>
                <a:gd name="T28" fmla="*/ 308 w 1178"/>
                <a:gd name="T29" fmla="*/ 571 h 1481"/>
                <a:gd name="T30" fmla="*/ 588 w 1178"/>
                <a:gd name="T31" fmla="*/ 252 h 1481"/>
                <a:gd name="T32" fmla="*/ 760 w 1178"/>
                <a:gd name="T33" fmla="*/ 984 h 1481"/>
                <a:gd name="T34" fmla="*/ 246 w 1178"/>
                <a:gd name="T35" fmla="*/ 566 h 1481"/>
                <a:gd name="T36" fmla="*/ 359 w 1178"/>
                <a:gd name="T37" fmla="*/ 1013 h 1481"/>
                <a:gd name="T38" fmla="*/ 817 w 1178"/>
                <a:gd name="T39" fmla="*/ 1013 h 1481"/>
                <a:gd name="T40" fmla="*/ 588 w 1178"/>
                <a:gd name="T41" fmla="*/ 193 h 1481"/>
                <a:gd name="T42" fmla="*/ 301 w 1178"/>
                <a:gd name="T43" fmla="*/ 878 h 1481"/>
                <a:gd name="T44" fmla="*/ 131 w 1178"/>
                <a:gd name="T45" fmla="*/ 706 h 1481"/>
                <a:gd name="T46" fmla="*/ 26 w 1178"/>
                <a:gd name="T47" fmla="*/ 664 h 1481"/>
                <a:gd name="T48" fmla="*/ 37 w 1178"/>
                <a:gd name="T49" fmla="*/ 468 h 1481"/>
                <a:gd name="T50" fmla="*/ 121 w 1178"/>
                <a:gd name="T51" fmla="*/ 543 h 1481"/>
                <a:gd name="T52" fmla="*/ 131 w 1178"/>
                <a:gd name="T53" fmla="*/ 484 h 1481"/>
                <a:gd name="T54" fmla="*/ 73 w 1178"/>
                <a:gd name="T55" fmla="*/ 298 h 1481"/>
                <a:gd name="T56" fmla="*/ 182 w 1178"/>
                <a:gd name="T57" fmla="*/ 390 h 1481"/>
                <a:gd name="T58" fmla="*/ 113 w 1178"/>
                <a:gd name="T59" fmla="*/ 287 h 1481"/>
                <a:gd name="T60" fmla="*/ 206 w 1178"/>
                <a:gd name="T61" fmla="*/ 139 h 1481"/>
                <a:gd name="T62" fmla="*/ 287 w 1178"/>
                <a:gd name="T63" fmla="*/ 265 h 1481"/>
                <a:gd name="T64" fmla="*/ 423 w 1178"/>
                <a:gd name="T65" fmla="*/ 54 h 1481"/>
                <a:gd name="T66" fmla="*/ 400 w 1178"/>
                <a:gd name="T67" fmla="*/ 165 h 1481"/>
                <a:gd name="T68" fmla="*/ 455 w 1178"/>
                <a:gd name="T69" fmla="*/ 144 h 1481"/>
                <a:gd name="T70" fmla="*/ 588 w 1178"/>
                <a:gd name="T71" fmla="*/ 0 h 1481"/>
                <a:gd name="T72" fmla="*/ 588 w 1178"/>
                <a:gd name="T73" fmla="*/ 156 h 1481"/>
                <a:gd name="T74" fmla="*/ 809 w 1178"/>
                <a:gd name="T75" fmla="*/ 74 h 1481"/>
                <a:gd name="T76" fmla="*/ 721 w 1178"/>
                <a:gd name="T77" fmla="*/ 144 h 1481"/>
                <a:gd name="T78" fmla="*/ 776 w 1178"/>
                <a:gd name="T79" fmla="*/ 165 h 1481"/>
                <a:gd name="T80" fmla="*/ 970 w 1178"/>
                <a:gd name="T81" fmla="*/ 139 h 1481"/>
                <a:gd name="T82" fmla="*/ 870 w 1178"/>
                <a:gd name="T83" fmla="*/ 258 h 1481"/>
                <a:gd name="T84" fmla="*/ 974 w 1178"/>
                <a:gd name="T85" fmla="*/ 181 h 1481"/>
                <a:gd name="T86" fmla="*/ 968 w 1178"/>
                <a:gd name="T87" fmla="*/ 375 h 1481"/>
                <a:gd name="T88" fmla="*/ 1092 w 1178"/>
                <a:gd name="T89" fmla="*/ 338 h 1481"/>
                <a:gd name="T90" fmla="*/ 1139 w 1178"/>
                <a:gd name="T91" fmla="*/ 468 h 1481"/>
                <a:gd name="T92" fmla="*/ 1050 w 1178"/>
                <a:gd name="T93" fmla="*/ 543 h 1481"/>
                <a:gd name="T94" fmla="*/ 1174 w 1178"/>
                <a:gd name="T95" fmla="*/ 49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8" h="1481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E334DFD-1857-BA49-9BCE-F062A10D97C0}"/>
              </a:ext>
            </a:extLst>
          </p:cNvPr>
          <p:cNvGrpSpPr/>
          <p:nvPr userDrawn="1"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8630DD58-7B4F-AC42-B463-B6C3619DFD8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7">
              <a:extLst>
                <a:ext uri="{FF2B5EF4-FFF2-40B4-BE49-F238E27FC236}">
                  <a16:creationId xmlns:a16="http://schemas.microsoft.com/office/drawing/2014/main" id="{DFCFBFCA-7C46-6247-B686-96193493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72" y="3640874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00A76B8-51EE-6747-91BF-1760F4D69DBA}"/>
              </a:ext>
            </a:extLst>
          </p:cNvPr>
          <p:cNvGrpSpPr/>
          <p:nvPr userDrawn="1"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EE66FDA9-45CB-A941-B87E-3FADCC83A973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557A5F99-59A0-3B43-8D9D-B3E8EC8E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869" y="3640874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A31E3DF-78AD-0345-B045-AF7A6D656D03}"/>
              </a:ext>
            </a:extLst>
          </p:cNvPr>
          <p:cNvGrpSpPr/>
          <p:nvPr userDrawn="1"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95D414C8-9AF9-C743-BF3E-70E5FB132E84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9">
              <a:extLst>
                <a:ext uri="{FF2B5EF4-FFF2-40B4-BE49-F238E27FC236}">
                  <a16:creationId xmlns:a16="http://schemas.microsoft.com/office/drawing/2014/main" id="{A0CD3662-2371-134C-8738-81141C20D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341 w 1192"/>
                <a:gd name="T1" fmla="*/ 1129 h 1192"/>
                <a:gd name="T2" fmla="*/ 62 w 1192"/>
                <a:gd name="T3" fmla="*/ 966 h 1192"/>
                <a:gd name="T4" fmla="*/ 621 w 1192"/>
                <a:gd name="T5" fmla="*/ 966 h 1192"/>
                <a:gd name="T6" fmla="*/ 621 w 1192"/>
                <a:gd name="T7" fmla="*/ 850 h 1192"/>
                <a:gd name="T8" fmla="*/ 62 w 1192"/>
                <a:gd name="T9" fmla="*/ 850 h 1192"/>
                <a:gd name="T10" fmla="*/ 341 w 1192"/>
                <a:gd name="T11" fmla="*/ 909 h 1192"/>
                <a:gd name="T12" fmla="*/ 621 w 1192"/>
                <a:gd name="T13" fmla="*/ 850 h 1192"/>
                <a:gd name="T14" fmla="*/ 62 w 1192"/>
                <a:gd name="T15" fmla="*/ 708 h 1192"/>
                <a:gd name="T16" fmla="*/ 621 w 1192"/>
                <a:gd name="T17" fmla="*/ 708 h 1192"/>
                <a:gd name="T18" fmla="*/ 0 w 1192"/>
                <a:gd name="T19" fmla="*/ 708 h 1192"/>
                <a:gd name="T20" fmla="*/ 341 w 1192"/>
                <a:gd name="T21" fmla="*/ 1191 h 1192"/>
                <a:gd name="T22" fmla="*/ 683 w 1192"/>
                <a:gd name="T23" fmla="*/ 708 h 1192"/>
                <a:gd name="T24" fmla="*/ 0 w 1192"/>
                <a:gd name="T25" fmla="*/ 708 h 1192"/>
                <a:gd name="T26" fmla="*/ 570 w 1192"/>
                <a:gd name="T27" fmla="*/ 200 h 1192"/>
                <a:gd name="T28" fmla="*/ 1129 w 1192"/>
                <a:gd name="T29" fmla="*/ 200 h 1192"/>
                <a:gd name="T30" fmla="*/ 570 w 1192"/>
                <a:gd name="T31" fmla="*/ 317 h 1192"/>
                <a:gd name="T32" fmla="*/ 1129 w 1192"/>
                <a:gd name="T33" fmla="*/ 317 h 1192"/>
                <a:gd name="T34" fmla="*/ 849 w 1192"/>
                <a:gd name="T35" fmla="*/ 480 h 1192"/>
                <a:gd name="T36" fmla="*/ 570 w 1192"/>
                <a:gd name="T37" fmla="*/ 317 h 1192"/>
                <a:gd name="T38" fmla="*/ 849 w 1192"/>
                <a:gd name="T39" fmla="*/ 0 h 1192"/>
                <a:gd name="T40" fmla="*/ 508 w 1192"/>
                <a:gd name="T41" fmla="*/ 483 h 1192"/>
                <a:gd name="T42" fmla="*/ 570 w 1192"/>
                <a:gd name="T43" fmla="*/ 483 h 1192"/>
                <a:gd name="T44" fmla="*/ 849 w 1192"/>
                <a:gd name="T45" fmla="*/ 542 h 1192"/>
                <a:gd name="T46" fmla="*/ 1129 w 1192"/>
                <a:gd name="T47" fmla="*/ 483 h 1192"/>
                <a:gd name="T48" fmla="*/ 732 w 1192"/>
                <a:gd name="T49" fmla="*/ 608 h 1192"/>
                <a:gd name="T50" fmla="*/ 718 w 1192"/>
                <a:gd name="T51" fmla="*/ 668 h 1192"/>
                <a:gd name="T52" fmla="*/ 1129 w 1192"/>
                <a:gd name="T53" fmla="*/ 599 h 1192"/>
                <a:gd name="T54" fmla="*/ 849 w 1192"/>
                <a:gd name="T55" fmla="*/ 762 h 1192"/>
                <a:gd name="T56" fmla="*/ 695 w 1192"/>
                <a:gd name="T57" fmla="*/ 772 h 1192"/>
                <a:gd name="T58" fmla="*/ 849 w 1192"/>
                <a:gd name="T59" fmla="*/ 824 h 1192"/>
                <a:gd name="T60" fmla="*/ 1129 w 1192"/>
                <a:gd name="T61" fmla="*/ 765 h 1192"/>
                <a:gd name="T62" fmla="*/ 732 w 1192"/>
                <a:gd name="T63" fmla="*/ 890 h 1192"/>
                <a:gd name="T64" fmla="*/ 718 w 1192"/>
                <a:gd name="T65" fmla="*/ 950 h 1192"/>
                <a:gd name="T66" fmla="*/ 1191 w 1192"/>
                <a:gd name="T67" fmla="*/ 7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2" h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EF5BDC7-5B7A-D044-8B20-82A82236F77C}"/>
              </a:ext>
            </a:extLst>
          </p:cNvPr>
          <p:cNvGrpSpPr/>
          <p:nvPr userDrawn="1"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345023A-F39E-D842-A495-2E157C32B30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1">
              <a:extLst>
                <a:ext uri="{FF2B5EF4-FFF2-40B4-BE49-F238E27FC236}">
                  <a16:creationId xmlns:a16="http://schemas.microsoft.com/office/drawing/2014/main" id="{48F5C246-034E-6248-82BC-FC59C3AB2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3671037"/>
              <a:ext cx="490538" cy="428625"/>
            </a:xfrm>
            <a:custGeom>
              <a:avLst/>
              <a:gdLst>
                <a:gd name="T0" fmla="*/ 591 w 1361"/>
                <a:gd name="T1" fmla="*/ 363 h 1192"/>
                <a:gd name="T2" fmla="*/ 458 w 1361"/>
                <a:gd name="T3" fmla="*/ 337 h 1192"/>
                <a:gd name="T4" fmla="*/ 997 w 1361"/>
                <a:gd name="T5" fmla="*/ 405 h 1192"/>
                <a:gd name="T6" fmla="*/ 845 w 1361"/>
                <a:gd name="T7" fmla="*/ 565 h 1192"/>
                <a:gd name="T8" fmla="*/ 1064 w 1361"/>
                <a:gd name="T9" fmla="*/ 392 h 1192"/>
                <a:gd name="T10" fmla="*/ 691 w 1361"/>
                <a:gd name="T11" fmla="*/ 198 h 1192"/>
                <a:gd name="T12" fmla="*/ 264 w 1361"/>
                <a:gd name="T13" fmla="*/ 498 h 1192"/>
                <a:gd name="T14" fmla="*/ 310 w 1361"/>
                <a:gd name="T15" fmla="*/ 561 h 1192"/>
                <a:gd name="T16" fmla="*/ 378 w 1361"/>
                <a:gd name="T17" fmla="*/ 496 h 1192"/>
                <a:gd name="T18" fmla="*/ 829 w 1361"/>
                <a:gd name="T19" fmla="*/ 542 h 1192"/>
                <a:gd name="T20" fmla="*/ 680 w 1361"/>
                <a:gd name="T21" fmla="*/ 881 h 1192"/>
                <a:gd name="T22" fmla="*/ 680 w 1361"/>
                <a:gd name="T23" fmla="*/ 717 h 1192"/>
                <a:gd name="T24" fmla="*/ 680 w 1361"/>
                <a:gd name="T25" fmla="*/ 881 h 1192"/>
                <a:gd name="T26" fmla="*/ 1086 w 1361"/>
                <a:gd name="T27" fmla="*/ 491 h 1192"/>
                <a:gd name="T28" fmla="*/ 680 w 1361"/>
                <a:gd name="T29" fmla="*/ 655 h 1192"/>
                <a:gd name="T30" fmla="*/ 546 w 1361"/>
                <a:gd name="T31" fmla="*/ 851 h 1192"/>
                <a:gd name="T32" fmla="*/ 499 w 1361"/>
                <a:gd name="T33" fmla="*/ 956 h 1192"/>
                <a:gd name="T34" fmla="*/ 680 w 1361"/>
                <a:gd name="T35" fmla="*/ 943 h 1192"/>
                <a:gd name="T36" fmla="*/ 814 w 1361"/>
                <a:gd name="T37" fmla="*/ 748 h 1192"/>
                <a:gd name="T38" fmla="*/ 1231 w 1361"/>
                <a:gd name="T39" fmla="*/ 960 h 1192"/>
                <a:gd name="T40" fmla="*/ 939 w 1361"/>
                <a:gd name="T41" fmla="*/ 1079 h 1192"/>
                <a:gd name="T42" fmla="*/ 420 w 1361"/>
                <a:gd name="T43" fmla="*/ 1079 h 1192"/>
                <a:gd name="T44" fmla="*/ 129 w 1361"/>
                <a:gd name="T45" fmla="*/ 960 h 1192"/>
                <a:gd name="T46" fmla="*/ 680 w 1361"/>
                <a:gd name="T47" fmla="*/ 62 h 1192"/>
                <a:gd name="T48" fmla="*/ 1231 w 1361"/>
                <a:gd name="T49" fmla="*/ 960 h 1192"/>
                <a:gd name="T50" fmla="*/ 0 w 1361"/>
                <a:gd name="T51" fmla="*/ 680 h 1192"/>
                <a:gd name="T52" fmla="*/ 91 w 1361"/>
                <a:gd name="T53" fmla="*/ 1022 h 1192"/>
                <a:gd name="T54" fmla="*/ 375 w 1361"/>
                <a:gd name="T55" fmla="*/ 1127 h 1192"/>
                <a:gd name="T56" fmla="*/ 680 w 1361"/>
                <a:gd name="T57" fmla="*/ 1191 h 1192"/>
                <a:gd name="T58" fmla="*/ 985 w 1361"/>
                <a:gd name="T59" fmla="*/ 1127 h 1192"/>
                <a:gd name="T60" fmla="*/ 1268 w 1361"/>
                <a:gd name="T61" fmla="*/ 1022 h 1192"/>
                <a:gd name="T62" fmla="*/ 1360 w 1361"/>
                <a:gd name="T63" fmla="*/ 6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1" h="1192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17FE1AF7-ACEF-1E49-9515-37C2C3119F70}"/>
              </a:ext>
            </a:extLst>
          </p:cNvPr>
          <p:cNvGrpSpPr/>
          <p:nvPr userDrawn="1"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5BD7AC2-2673-FB4C-96A1-44DF5B7A877C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12">
              <a:extLst>
                <a:ext uri="{FF2B5EF4-FFF2-40B4-BE49-F238E27FC236}">
                  <a16:creationId xmlns:a16="http://schemas.microsoft.com/office/drawing/2014/main" id="{7071F91C-9E65-DC4F-88AA-9B3A0FE38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66" y="2608504"/>
              <a:ext cx="458788" cy="490537"/>
            </a:xfrm>
            <a:custGeom>
              <a:avLst/>
              <a:gdLst>
                <a:gd name="T0" fmla="*/ 200 w 1276"/>
                <a:gd name="T1" fmla="*/ 141 h 1361"/>
                <a:gd name="T2" fmla="*/ 0 w 1276"/>
                <a:gd name="T3" fmla="*/ 229 h 1361"/>
                <a:gd name="T4" fmla="*/ 87 w 1276"/>
                <a:gd name="T5" fmla="*/ 1360 h 1361"/>
                <a:gd name="T6" fmla="*/ 1078 w 1276"/>
                <a:gd name="T7" fmla="*/ 1273 h 1361"/>
                <a:gd name="T8" fmla="*/ 1016 w 1276"/>
                <a:gd name="T9" fmla="*/ 906 h 1361"/>
                <a:gd name="T10" fmla="*/ 990 w 1276"/>
                <a:gd name="T11" fmla="*/ 1298 h 1361"/>
                <a:gd name="T12" fmla="*/ 62 w 1276"/>
                <a:gd name="T13" fmla="*/ 1273 h 1361"/>
                <a:gd name="T14" fmla="*/ 87 w 1276"/>
                <a:gd name="T15" fmla="*/ 203 h 1361"/>
                <a:gd name="T16" fmla="*/ 175 w 1276"/>
                <a:gd name="T17" fmla="*/ 316 h 1361"/>
                <a:gd name="T18" fmla="*/ 200 w 1276"/>
                <a:gd name="T19" fmla="*/ 254 h 1361"/>
                <a:gd name="T20" fmla="*/ 113 w 1276"/>
                <a:gd name="T21" fmla="*/ 1247 h 1361"/>
                <a:gd name="T22" fmla="*/ 965 w 1276"/>
                <a:gd name="T23" fmla="*/ 1019 h 1361"/>
                <a:gd name="T24" fmla="*/ 903 w 1276"/>
                <a:gd name="T25" fmla="*/ 1185 h 1361"/>
                <a:gd name="T26" fmla="*/ 175 w 1276"/>
                <a:gd name="T27" fmla="*/ 316 h 1361"/>
                <a:gd name="T28" fmla="*/ 508 w 1276"/>
                <a:gd name="T29" fmla="*/ 116 h 1361"/>
                <a:gd name="T30" fmla="*/ 570 w 1276"/>
                <a:gd name="T31" fmla="*/ 172 h 1361"/>
                <a:gd name="T32" fmla="*/ 288 w 1276"/>
                <a:gd name="T33" fmla="*/ 229 h 1361"/>
                <a:gd name="T34" fmla="*/ 457 w 1276"/>
                <a:gd name="T35" fmla="*/ 175 h 1361"/>
                <a:gd name="T36" fmla="*/ 539 w 1276"/>
                <a:gd name="T37" fmla="*/ 62 h 1361"/>
                <a:gd name="T38" fmla="*/ 621 w 1276"/>
                <a:gd name="T39" fmla="*/ 175 h 1361"/>
                <a:gd name="T40" fmla="*/ 790 w 1276"/>
                <a:gd name="T41" fmla="*/ 229 h 1361"/>
                <a:gd name="T42" fmla="*/ 288 w 1276"/>
                <a:gd name="T43" fmla="*/ 282 h 1361"/>
                <a:gd name="T44" fmla="*/ 226 w 1276"/>
                <a:gd name="T45" fmla="*/ 344 h 1361"/>
                <a:gd name="T46" fmla="*/ 852 w 1276"/>
                <a:gd name="T47" fmla="*/ 229 h 1361"/>
                <a:gd name="T48" fmla="*/ 679 w 1276"/>
                <a:gd name="T49" fmla="*/ 113 h 1361"/>
                <a:gd name="T50" fmla="*/ 398 w 1276"/>
                <a:gd name="T51" fmla="*/ 113 h 1361"/>
                <a:gd name="T52" fmla="*/ 226 w 1276"/>
                <a:gd name="T53" fmla="*/ 229 h 1361"/>
                <a:gd name="T54" fmla="*/ 1016 w 1276"/>
                <a:gd name="T55" fmla="*/ 426 h 1361"/>
                <a:gd name="T56" fmla="*/ 1078 w 1276"/>
                <a:gd name="T57" fmla="*/ 229 h 1361"/>
                <a:gd name="T58" fmla="*/ 878 w 1276"/>
                <a:gd name="T59" fmla="*/ 141 h 1361"/>
                <a:gd name="T60" fmla="*/ 990 w 1276"/>
                <a:gd name="T61" fmla="*/ 203 h 1361"/>
                <a:gd name="T62" fmla="*/ 1016 w 1276"/>
                <a:gd name="T63" fmla="*/ 426 h 1361"/>
                <a:gd name="T64" fmla="*/ 878 w 1276"/>
                <a:gd name="T65" fmla="*/ 254 h 1361"/>
                <a:gd name="T66" fmla="*/ 903 w 1276"/>
                <a:gd name="T67" fmla="*/ 316 h 1361"/>
                <a:gd name="T68" fmla="*/ 965 w 1276"/>
                <a:gd name="T69" fmla="*/ 539 h 1361"/>
                <a:gd name="T70" fmla="*/ 1200 w 1276"/>
                <a:gd name="T71" fmla="*/ 595 h 1361"/>
                <a:gd name="T72" fmla="*/ 554 w 1276"/>
                <a:gd name="T73" fmla="*/ 818 h 1361"/>
                <a:gd name="T74" fmla="*/ 743 w 1276"/>
                <a:gd name="T75" fmla="*/ 868 h 1361"/>
                <a:gd name="T76" fmla="*/ 1131 w 1276"/>
                <a:gd name="T77" fmla="*/ 526 h 1361"/>
                <a:gd name="T78" fmla="*/ 1266 w 1276"/>
                <a:gd name="T79" fmla="*/ 574 h 1361"/>
                <a:gd name="T80" fmla="*/ 1110 w 1276"/>
                <a:gd name="T81" fmla="*/ 461 h 1361"/>
                <a:gd name="T82" fmla="*/ 645 w 1276"/>
                <a:gd name="T83" fmla="*/ 683 h 1361"/>
                <a:gd name="T84" fmla="*/ 489 w 1276"/>
                <a:gd name="T85" fmla="*/ 796 h 1361"/>
                <a:gd name="T86" fmla="*/ 738 w 1276"/>
                <a:gd name="T87" fmla="*/ 1097 h 1361"/>
                <a:gd name="T88" fmla="*/ 760 w 1276"/>
                <a:gd name="T89" fmla="*/ 1106 h 1361"/>
                <a:gd name="T90" fmla="*/ 1266 w 1276"/>
                <a:gd name="T91" fmla="*/ 617 h 1361"/>
                <a:gd name="T92" fmla="*/ 1266 w 1276"/>
                <a:gd name="T93" fmla="*/ 57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6" h="1361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6A8C91B8-11A6-0144-A2CF-D2AB6723F14E}"/>
              </a:ext>
            </a:extLst>
          </p:cNvPr>
          <p:cNvGrpSpPr/>
          <p:nvPr userDrawn="1"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79C5131B-B8E6-2646-8FA5-B85D8E3CE640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E809FA0D-AD18-DB42-A003-2F8F5A530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370" y="788997"/>
              <a:ext cx="563562" cy="376238"/>
            </a:xfrm>
            <a:custGeom>
              <a:avLst/>
              <a:gdLst>
                <a:gd name="T0" fmla="*/ 717 w 1566"/>
                <a:gd name="T1" fmla="*/ 765 h 1044"/>
                <a:gd name="T2" fmla="*/ 772 w 1566"/>
                <a:gd name="T3" fmla="*/ 800 h 1044"/>
                <a:gd name="T4" fmla="*/ 1277 w 1566"/>
                <a:gd name="T5" fmla="*/ 856 h 1044"/>
                <a:gd name="T6" fmla="*/ 1091 w 1566"/>
                <a:gd name="T7" fmla="*/ 792 h 1044"/>
                <a:gd name="T8" fmla="*/ 1277 w 1566"/>
                <a:gd name="T9" fmla="*/ 856 h 1044"/>
                <a:gd name="T10" fmla="*/ 1212 w 1566"/>
                <a:gd name="T11" fmla="*/ 737 h 1044"/>
                <a:gd name="T12" fmla="*/ 1277 w 1566"/>
                <a:gd name="T13" fmla="*/ 670 h 1044"/>
                <a:gd name="T14" fmla="*/ 1157 w 1566"/>
                <a:gd name="T15" fmla="*/ 737 h 1044"/>
                <a:gd name="T16" fmla="*/ 1091 w 1566"/>
                <a:gd name="T17" fmla="*/ 670 h 1044"/>
                <a:gd name="T18" fmla="*/ 1157 w 1566"/>
                <a:gd name="T19" fmla="*/ 737 h 1044"/>
                <a:gd name="T20" fmla="*/ 1036 w 1566"/>
                <a:gd name="T21" fmla="*/ 615 h 1044"/>
                <a:gd name="T22" fmla="*/ 1332 w 1566"/>
                <a:gd name="T23" fmla="*/ 911 h 1044"/>
                <a:gd name="T24" fmla="*/ 490 w 1566"/>
                <a:gd name="T25" fmla="*/ 856 h 1044"/>
                <a:gd name="T26" fmla="*/ 304 w 1566"/>
                <a:gd name="T27" fmla="*/ 792 h 1044"/>
                <a:gd name="T28" fmla="*/ 490 w 1566"/>
                <a:gd name="T29" fmla="*/ 856 h 1044"/>
                <a:gd name="T30" fmla="*/ 424 w 1566"/>
                <a:gd name="T31" fmla="*/ 737 h 1044"/>
                <a:gd name="T32" fmla="*/ 490 w 1566"/>
                <a:gd name="T33" fmla="*/ 670 h 1044"/>
                <a:gd name="T34" fmla="*/ 369 w 1566"/>
                <a:gd name="T35" fmla="*/ 737 h 1044"/>
                <a:gd name="T36" fmla="*/ 304 w 1566"/>
                <a:gd name="T37" fmla="*/ 670 h 1044"/>
                <a:gd name="T38" fmla="*/ 369 w 1566"/>
                <a:gd name="T39" fmla="*/ 737 h 1044"/>
                <a:gd name="T40" fmla="*/ 249 w 1566"/>
                <a:gd name="T41" fmla="*/ 615 h 1044"/>
                <a:gd name="T42" fmla="*/ 545 w 1566"/>
                <a:gd name="T43" fmla="*/ 911 h 1044"/>
                <a:gd name="T44" fmla="*/ 1510 w 1566"/>
                <a:gd name="T45" fmla="*/ 439 h 1044"/>
                <a:gd name="T46" fmla="*/ 759 w 1566"/>
                <a:gd name="T47" fmla="*/ 221 h 1044"/>
                <a:gd name="T48" fmla="*/ 1510 w 1566"/>
                <a:gd name="T49" fmla="*/ 439 h 1044"/>
                <a:gd name="T50" fmla="*/ 1091 w 1566"/>
                <a:gd name="T51" fmla="*/ 153 h 1044"/>
                <a:gd name="T52" fmla="*/ 1184 w 1566"/>
                <a:gd name="T53" fmla="*/ 153 h 1044"/>
                <a:gd name="T54" fmla="*/ 1192 w 1566"/>
                <a:gd name="T55" fmla="*/ 164 h 1044"/>
                <a:gd name="T56" fmla="*/ 1157 w 1566"/>
                <a:gd name="T57" fmla="*/ 98 h 1044"/>
                <a:gd name="T58" fmla="*/ 1127 w 1566"/>
                <a:gd name="T59" fmla="*/ 55 h 1044"/>
                <a:gd name="T60" fmla="*/ 1157 w 1566"/>
                <a:gd name="T61" fmla="*/ 98 h 1044"/>
                <a:gd name="T62" fmla="*/ 501 w 1566"/>
                <a:gd name="T63" fmla="*/ 445 h 1044"/>
                <a:gd name="T64" fmla="*/ 517 w 1566"/>
                <a:gd name="T65" fmla="*/ 495 h 1044"/>
                <a:gd name="T66" fmla="*/ 779 w 1566"/>
                <a:gd name="T67" fmla="*/ 305 h 1044"/>
                <a:gd name="T68" fmla="*/ 1043 w 1566"/>
                <a:gd name="T69" fmla="*/ 495 h 1044"/>
                <a:gd name="T70" fmla="*/ 1451 w 1566"/>
                <a:gd name="T71" fmla="*/ 988 h 1044"/>
                <a:gd name="T72" fmla="*/ 906 w 1566"/>
                <a:gd name="T73" fmla="*/ 625 h 1044"/>
                <a:gd name="T74" fmla="*/ 740 w 1566"/>
                <a:gd name="T75" fmla="*/ 529 h 1044"/>
                <a:gd name="T76" fmla="*/ 644 w 1566"/>
                <a:gd name="T77" fmla="*/ 988 h 1044"/>
                <a:gd name="T78" fmla="*/ 154 w 1566"/>
                <a:gd name="T79" fmla="*/ 410 h 1044"/>
                <a:gd name="T80" fmla="*/ 660 w 1566"/>
                <a:gd name="T81" fmla="*/ 216 h 1044"/>
                <a:gd name="T82" fmla="*/ 733 w 1566"/>
                <a:gd name="T83" fmla="*/ 270 h 1044"/>
                <a:gd name="T84" fmla="*/ 740 w 1566"/>
                <a:gd name="T85" fmla="*/ 584 h 1044"/>
                <a:gd name="T86" fmla="*/ 851 w 1566"/>
                <a:gd name="T87" fmla="*/ 625 h 1044"/>
                <a:gd name="T88" fmla="*/ 699 w 1566"/>
                <a:gd name="T89" fmla="*/ 988 h 1044"/>
                <a:gd name="T90" fmla="*/ 1565 w 1566"/>
                <a:gd name="T91" fmla="*/ 194 h 1044"/>
                <a:gd name="T92" fmla="*/ 1247 w 1566"/>
                <a:gd name="T93" fmla="*/ 166 h 1044"/>
                <a:gd name="T94" fmla="*/ 1220 w 1566"/>
                <a:gd name="T95" fmla="*/ 98 h 1044"/>
                <a:gd name="T96" fmla="*/ 1212 w 1566"/>
                <a:gd name="T97" fmla="*/ 27 h 1044"/>
                <a:gd name="T98" fmla="*/ 1099 w 1566"/>
                <a:gd name="T99" fmla="*/ 0 h 1044"/>
                <a:gd name="T100" fmla="*/ 1071 w 1566"/>
                <a:gd name="T101" fmla="*/ 98 h 1044"/>
                <a:gd name="T102" fmla="*/ 1036 w 1566"/>
                <a:gd name="T103" fmla="*/ 125 h 1044"/>
                <a:gd name="T104" fmla="*/ 685 w 1566"/>
                <a:gd name="T105" fmla="*/ 166 h 1044"/>
                <a:gd name="T106" fmla="*/ 518 w 1566"/>
                <a:gd name="T107" fmla="*/ 66 h 1044"/>
                <a:gd name="T108" fmla="*/ 10 w 1566"/>
                <a:gd name="T109" fmla="*/ 484 h 1044"/>
                <a:gd name="T110" fmla="*/ 48 w 1566"/>
                <a:gd name="T111" fmla="*/ 489 h 1044"/>
                <a:gd name="T112" fmla="*/ 99 w 1566"/>
                <a:gd name="T113" fmla="*/ 1016 h 1044"/>
                <a:gd name="T114" fmla="*/ 672 w 1566"/>
                <a:gd name="T115" fmla="*/ 1043 h 1044"/>
                <a:gd name="T116" fmla="*/ 1479 w 1566"/>
                <a:gd name="T117" fmla="*/ 1043 h 1044"/>
                <a:gd name="T118" fmla="*/ 1506 w 1566"/>
                <a:gd name="T119" fmla="*/ 495 h 1044"/>
                <a:gd name="T120" fmla="*/ 1565 w 1566"/>
                <a:gd name="T121" fmla="*/ 46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6" h="1044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AB24149E-4380-584C-A335-B7AD6DF4B7EE}"/>
              </a:ext>
            </a:extLst>
          </p:cNvPr>
          <p:cNvGrpSpPr/>
          <p:nvPr userDrawn="1"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8A327F05-9958-074F-855E-333F99555507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14">
              <a:extLst>
                <a:ext uri="{FF2B5EF4-FFF2-40B4-BE49-F238E27FC236}">
                  <a16:creationId xmlns:a16="http://schemas.microsoft.com/office/drawing/2014/main" id="{A7AD6E50-A727-0446-A5E4-2C600CDB1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326" y="1647676"/>
              <a:ext cx="387350" cy="455612"/>
            </a:xfrm>
            <a:custGeom>
              <a:avLst/>
              <a:gdLst>
                <a:gd name="T0" fmla="*/ 940 w 1076"/>
                <a:gd name="T1" fmla="*/ 925 h 1264"/>
                <a:gd name="T2" fmla="*/ 763 w 1076"/>
                <a:gd name="T3" fmla="*/ 1206 h 1264"/>
                <a:gd name="T4" fmla="*/ 706 w 1076"/>
                <a:gd name="T5" fmla="*/ 1235 h 1264"/>
                <a:gd name="T6" fmla="*/ 969 w 1076"/>
                <a:gd name="T7" fmla="*/ 1263 h 1264"/>
                <a:gd name="T8" fmla="*/ 997 w 1076"/>
                <a:gd name="T9" fmla="*/ 896 h 1264"/>
                <a:gd name="T10" fmla="*/ 734 w 1076"/>
                <a:gd name="T11" fmla="*/ 867 h 1264"/>
                <a:gd name="T12" fmla="*/ 706 w 1076"/>
                <a:gd name="T13" fmla="*/ 1235 h 1264"/>
                <a:gd name="T14" fmla="*/ 601 w 1076"/>
                <a:gd name="T15" fmla="*/ 795 h 1264"/>
                <a:gd name="T16" fmla="*/ 424 w 1076"/>
                <a:gd name="T17" fmla="*/ 1206 h 1264"/>
                <a:gd name="T18" fmla="*/ 367 w 1076"/>
                <a:gd name="T19" fmla="*/ 1235 h 1264"/>
                <a:gd name="T20" fmla="*/ 630 w 1076"/>
                <a:gd name="T21" fmla="*/ 1263 h 1264"/>
                <a:gd name="T22" fmla="*/ 659 w 1076"/>
                <a:gd name="T23" fmla="*/ 766 h 1264"/>
                <a:gd name="T24" fmla="*/ 396 w 1076"/>
                <a:gd name="T25" fmla="*/ 737 h 1264"/>
                <a:gd name="T26" fmla="*/ 367 w 1076"/>
                <a:gd name="T27" fmla="*/ 1235 h 1264"/>
                <a:gd name="T28" fmla="*/ 263 w 1076"/>
                <a:gd name="T29" fmla="*/ 664 h 1264"/>
                <a:gd name="T30" fmla="*/ 86 w 1076"/>
                <a:gd name="T31" fmla="*/ 1206 h 1264"/>
                <a:gd name="T32" fmla="*/ 29 w 1076"/>
                <a:gd name="T33" fmla="*/ 1235 h 1264"/>
                <a:gd name="T34" fmla="*/ 292 w 1076"/>
                <a:gd name="T35" fmla="*/ 1263 h 1264"/>
                <a:gd name="T36" fmla="*/ 320 w 1076"/>
                <a:gd name="T37" fmla="*/ 636 h 1264"/>
                <a:gd name="T38" fmla="*/ 57 w 1076"/>
                <a:gd name="T39" fmla="*/ 607 h 1264"/>
                <a:gd name="T40" fmla="*/ 29 w 1076"/>
                <a:gd name="T41" fmla="*/ 1235 h 1264"/>
                <a:gd name="T42" fmla="*/ 855 w 1076"/>
                <a:gd name="T43" fmla="*/ 703 h 1264"/>
                <a:gd name="T44" fmla="*/ 885 w 1076"/>
                <a:gd name="T45" fmla="*/ 634 h 1264"/>
                <a:gd name="T46" fmla="*/ 558 w 1076"/>
                <a:gd name="T47" fmla="*/ 347 h 1264"/>
                <a:gd name="T48" fmla="*/ 72 w 1076"/>
                <a:gd name="T49" fmla="*/ 133 h 1264"/>
                <a:gd name="T50" fmla="*/ 402 w 1076"/>
                <a:gd name="T51" fmla="*/ 336 h 1264"/>
                <a:gd name="T52" fmla="*/ 578 w 1076"/>
                <a:gd name="T53" fmla="*/ 200 h 1264"/>
                <a:gd name="T54" fmla="*/ 989 w 1076"/>
                <a:gd name="T55" fmla="*/ 570 h 1264"/>
                <a:gd name="T56" fmla="*/ 1018 w 1076"/>
                <a:gd name="T57" fmla="*/ 703 h 1264"/>
                <a:gd name="T58" fmla="*/ 1058 w 1076"/>
                <a:gd name="T59" fmla="*/ 445 h 1264"/>
                <a:gd name="T60" fmla="*/ 969 w 1076"/>
                <a:gd name="T61" fmla="*/ 509 h 1264"/>
                <a:gd name="T62" fmla="*/ 558 w 1076"/>
                <a:gd name="T63" fmla="*/ 139 h 1264"/>
                <a:gd name="T64" fmla="*/ 156 w 1076"/>
                <a:gd name="T65" fmla="*/ 9 h 1264"/>
                <a:gd name="T66" fmla="*/ 115 w 1076"/>
                <a:gd name="T67" fmla="*/ 9 h 1264"/>
                <a:gd name="T68" fmla="*/ 11 w 1076"/>
                <a:gd name="T69" fmla="*/ 153 h 1264"/>
                <a:gd name="T70" fmla="*/ 442 w 1076"/>
                <a:gd name="T71" fmla="*/ 544 h 1264"/>
                <a:gd name="T72" fmla="*/ 824 w 1076"/>
                <a:gd name="T73" fmla="*/ 654 h 1264"/>
                <a:gd name="T74" fmla="*/ 760 w 1076"/>
                <a:gd name="T75" fmla="*/ 743 h 1264"/>
                <a:gd name="T76" fmla="*/ 1047 w 1076"/>
                <a:gd name="T77" fmla="*/ 761 h 1264"/>
                <a:gd name="T78" fmla="*/ 1075 w 1076"/>
                <a:gd name="T79" fmla="*/ 472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64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397FECB-BD58-284C-A90D-FCF6122BE58B}"/>
              </a:ext>
            </a:extLst>
          </p:cNvPr>
          <p:cNvGrpSpPr/>
          <p:nvPr userDrawn="1"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B1DB7A6-0545-7B46-81C9-D4936358A0A4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15">
              <a:extLst>
                <a:ext uri="{FF2B5EF4-FFF2-40B4-BE49-F238E27FC236}">
                  <a16:creationId xmlns:a16="http://schemas.microsoft.com/office/drawing/2014/main" id="{E2075B1C-1FC3-9F4A-8CB0-C0D082F49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85" y="737404"/>
              <a:ext cx="488950" cy="479425"/>
            </a:xfrm>
            <a:custGeom>
              <a:avLst/>
              <a:gdLst>
                <a:gd name="T0" fmla="*/ 344 w 1360"/>
                <a:gd name="T1" fmla="*/ 862 h 1330"/>
                <a:gd name="T2" fmla="*/ 404 w 1360"/>
                <a:gd name="T3" fmla="*/ 715 h 1330"/>
                <a:gd name="T4" fmla="*/ 344 w 1360"/>
                <a:gd name="T5" fmla="*/ 624 h 1330"/>
                <a:gd name="T6" fmla="*/ 282 w 1360"/>
                <a:gd name="T7" fmla="*/ 916 h 1330"/>
                <a:gd name="T8" fmla="*/ 150 w 1360"/>
                <a:gd name="T9" fmla="*/ 871 h 1330"/>
                <a:gd name="T10" fmla="*/ 282 w 1360"/>
                <a:gd name="T11" fmla="*/ 1126 h 1330"/>
                <a:gd name="T12" fmla="*/ 313 w 1360"/>
                <a:gd name="T13" fmla="*/ 343 h 1330"/>
                <a:gd name="T14" fmla="*/ 344 w 1360"/>
                <a:gd name="T15" fmla="*/ 1126 h 1330"/>
                <a:gd name="T16" fmla="*/ 287 w 1360"/>
                <a:gd name="T17" fmla="*/ 268 h 1330"/>
                <a:gd name="T18" fmla="*/ 282 w 1360"/>
                <a:gd name="T19" fmla="*/ 1189 h 1330"/>
                <a:gd name="T20" fmla="*/ 344 w 1360"/>
                <a:gd name="T21" fmla="*/ 1329 h 1330"/>
                <a:gd name="T22" fmla="*/ 627 w 1360"/>
                <a:gd name="T23" fmla="*/ 878 h 1330"/>
                <a:gd name="T24" fmla="*/ 858 w 1360"/>
                <a:gd name="T25" fmla="*/ 384 h 1330"/>
                <a:gd name="T26" fmla="*/ 626 w 1360"/>
                <a:gd name="T27" fmla="*/ 78 h 1330"/>
                <a:gd name="T28" fmla="*/ 501 w 1360"/>
                <a:gd name="T29" fmla="*/ 412 h 1330"/>
                <a:gd name="T30" fmla="*/ 803 w 1360"/>
                <a:gd name="T31" fmla="*/ 412 h 1330"/>
                <a:gd name="T32" fmla="*/ 1118 w 1360"/>
                <a:gd name="T33" fmla="*/ 254 h 1330"/>
                <a:gd name="T34" fmla="*/ 1118 w 1360"/>
                <a:gd name="T35" fmla="*/ 62 h 1330"/>
                <a:gd name="T36" fmla="*/ 1118 w 1360"/>
                <a:gd name="T37" fmla="*/ 254 h 1330"/>
                <a:gd name="T38" fmla="*/ 960 w 1360"/>
                <a:gd name="T39" fmla="*/ 158 h 1330"/>
                <a:gd name="T40" fmla="*/ 1276 w 1360"/>
                <a:gd name="T41" fmla="*/ 158 h 1330"/>
                <a:gd name="T42" fmla="*/ 1118 w 1360"/>
                <a:gd name="T43" fmla="*/ 632 h 1330"/>
                <a:gd name="T44" fmla="*/ 594 w 1360"/>
                <a:gd name="T45" fmla="*/ 659 h 1330"/>
                <a:gd name="T46" fmla="*/ 850 w 1360"/>
                <a:gd name="T47" fmla="*/ 485 h 1330"/>
                <a:gd name="T48" fmla="*/ 1093 w 1360"/>
                <a:gd name="T49" fmla="*/ 693 h 1330"/>
                <a:gd name="T50" fmla="*/ 1093 w 1360"/>
                <a:gd name="T51" fmla="*/ 1101 h 1330"/>
                <a:gd name="T52" fmla="*/ 881 w 1360"/>
                <a:gd name="T53" fmla="*/ 1003 h 1330"/>
                <a:gd name="T54" fmla="*/ 940 w 1360"/>
                <a:gd name="T55" fmla="*/ 856 h 1330"/>
                <a:gd name="T56" fmla="*/ 881 w 1360"/>
                <a:gd name="T57" fmla="*/ 652 h 1330"/>
                <a:gd name="T58" fmla="*/ 819 w 1360"/>
                <a:gd name="T59" fmla="*/ 916 h 1330"/>
                <a:gd name="T60" fmla="*/ 715 w 1360"/>
                <a:gd name="T61" fmla="*/ 900 h 1330"/>
                <a:gd name="T62" fmla="*/ 819 w 1360"/>
                <a:gd name="T63" fmla="*/ 1101 h 1330"/>
                <a:gd name="T64" fmla="*/ 596 w 1360"/>
                <a:gd name="T65" fmla="*/ 1163 h 1330"/>
                <a:gd name="T66" fmla="*/ 819 w 1360"/>
                <a:gd name="T67" fmla="*/ 1329 h 1330"/>
                <a:gd name="T68" fmla="*/ 881 w 1360"/>
                <a:gd name="T69" fmla="*/ 1163 h 1330"/>
                <a:gd name="T70" fmla="*/ 1359 w 1360"/>
                <a:gd name="T71" fmla="*/ 89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0" h="133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67986094-19E8-A549-9F48-80573CBFC661}"/>
              </a:ext>
            </a:extLst>
          </p:cNvPr>
          <p:cNvGrpSpPr/>
          <p:nvPr userDrawn="1"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115FB5A-034B-7F40-805B-142732DBF991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16">
              <a:extLst>
                <a:ext uri="{FF2B5EF4-FFF2-40B4-BE49-F238E27FC236}">
                  <a16:creationId xmlns:a16="http://schemas.microsoft.com/office/drawing/2014/main" id="{F7C1FD2C-A526-AA40-ABBE-F7C13A24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873" y="1604814"/>
              <a:ext cx="346075" cy="541337"/>
            </a:xfrm>
            <a:custGeom>
              <a:avLst/>
              <a:gdLst>
                <a:gd name="T0" fmla="*/ 408 w 960"/>
                <a:gd name="T1" fmla="*/ 292 h 1502"/>
                <a:gd name="T2" fmla="*/ 551 w 960"/>
                <a:gd name="T3" fmla="*/ 292 h 1502"/>
                <a:gd name="T4" fmla="*/ 480 w 960"/>
                <a:gd name="T5" fmla="*/ 158 h 1502"/>
                <a:gd name="T6" fmla="*/ 480 w 960"/>
                <a:gd name="T7" fmla="*/ 425 h 1502"/>
                <a:gd name="T8" fmla="*/ 480 w 960"/>
                <a:gd name="T9" fmla="*/ 158 h 1502"/>
                <a:gd name="T10" fmla="*/ 408 w 960"/>
                <a:gd name="T11" fmla="*/ 577 h 1502"/>
                <a:gd name="T12" fmla="*/ 551 w 960"/>
                <a:gd name="T13" fmla="*/ 577 h 1502"/>
                <a:gd name="T14" fmla="*/ 480 w 960"/>
                <a:gd name="T15" fmla="*/ 443 h 1502"/>
                <a:gd name="T16" fmla="*/ 480 w 960"/>
                <a:gd name="T17" fmla="*/ 710 h 1502"/>
                <a:gd name="T18" fmla="*/ 480 w 960"/>
                <a:gd name="T19" fmla="*/ 443 h 1502"/>
                <a:gd name="T20" fmla="*/ 408 w 960"/>
                <a:gd name="T21" fmla="*/ 862 h 1502"/>
                <a:gd name="T22" fmla="*/ 551 w 960"/>
                <a:gd name="T23" fmla="*/ 862 h 1502"/>
                <a:gd name="T24" fmla="*/ 480 w 960"/>
                <a:gd name="T25" fmla="*/ 729 h 1502"/>
                <a:gd name="T26" fmla="*/ 480 w 960"/>
                <a:gd name="T27" fmla="*/ 996 h 1502"/>
                <a:gd name="T28" fmla="*/ 480 w 960"/>
                <a:gd name="T29" fmla="*/ 729 h 1502"/>
                <a:gd name="T30" fmla="*/ 741 w 960"/>
                <a:gd name="T31" fmla="*/ 222 h 1502"/>
                <a:gd name="T32" fmla="*/ 741 w 960"/>
                <a:gd name="T33" fmla="*/ 348 h 1502"/>
                <a:gd name="T34" fmla="*/ 648 w 960"/>
                <a:gd name="T35" fmla="*/ 1020 h 1502"/>
                <a:gd name="T36" fmla="*/ 280 w 960"/>
                <a:gd name="T37" fmla="*/ 989 h 1502"/>
                <a:gd name="T38" fmla="*/ 311 w 960"/>
                <a:gd name="T39" fmla="*/ 133 h 1502"/>
                <a:gd name="T40" fmla="*/ 642 w 960"/>
                <a:gd name="T41" fmla="*/ 133 h 1502"/>
                <a:gd name="T42" fmla="*/ 648 w 960"/>
                <a:gd name="T43" fmla="*/ 133 h 1502"/>
                <a:gd name="T44" fmla="*/ 680 w 960"/>
                <a:gd name="T45" fmla="*/ 989 h 1502"/>
                <a:gd name="T46" fmla="*/ 386 w 960"/>
                <a:gd name="T47" fmla="*/ 62 h 1502"/>
                <a:gd name="T48" fmla="*/ 592 w 960"/>
                <a:gd name="T49" fmla="*/ 72 h 1502"/>
                <a:gd name="T50" fmla="*/ 84 w 960"/>
                <a:gd name="T51" fmla="*/ 222 h 1502"/>
                <a:gd name="T52" fmla="*/ 218 w 960"/>
                <a:gd name="T53" fmla="*/ 348 h 1502"/>
                <a:gd name="T54" fmla="*/ 218 w 960"/>
                <a:gd name="T55" fmla="*/ 506 h 1502"/>
                <a:gd name="T56" fmla="*/ 84 w 960"/>
                <a:gd name="T57" fmla="*/ 506 h 1502"/>
                <a:gd name="T58" fmla="*/ 218 w 960"/>
                <a:gd name="T59" fmla="*/ 791 h 1502"/>
                <a:gd name="T60" fmla="*/ 84 w 960"/>
                <a:gd name="T61" fmla="*/ 791 h 1502"/>
                <a:gd name="T62" fmla="*/ 875 w 960"/>
                <a:gd name="T63" fmla="*/ 791 h 1502"/>
                <a:gd name="T64" fmla="*/ 741 w 960"/>
                <a:gd name="T65" fmla="*/ 791 h 1502"/>
                <a:gd name="T66" fmla="*/ 741 w 960"/>
                <a:gd name="T67" fmla="*/ 633 h 1502"/>
                <a:gd name="T68" fmla="*/ 875 w 960"/>
                <a:gd name="T69" fmla="*/ 506 h 1502"/>
                <a:gd name="T70" fmla="*/ 741 w 960"/>
                <a:gd name="T71" fmla="*/ 445 h 1502"/>
                <a:gd name="T72" fmla="*/ 939 w 960"/>
                <a:gd name="T73" fmla="*/ 246 h 1502"/>
                <a:gd name="T74" fmla="*/ 905 w 960"/>
                <a:gd name="T75" fmla="*/ 160 h 1502"/>
                <a:gd name="T76" fmla="*/ 662 w 960"/>
                <a:gd name="T77" fmla="*/ 73 h 1502"/>
                <a:gd name="T78" fmla="*/ 573 w 960"/>
                <a:gd name="T79" fmla="*/ 0 h 1502"/>
                <a:gd name="T80" fmla="*/ 307 w 960"/>
                <a:gd name="T81" fmla="*/ 51 h 1502"/>
                <a:gd name="T82" fmla="*/ 218 w 960"/>
                <a:gd name="T83" fmla="*/ 160 h 1502"/>
                <a:gd name="T84" fmla="*/ 8 w 960"/>
                <a:gd name="T85" fmla="*/ 191 h 1502"/>
                <a:gd name="T86" fmla="*/ 218 w 960"/>
                <a:gd name="T87" fmla="*/ 433 h 1502"/>
                <a:gd name="T88" fmla="*/ 54 w 960"/>
                <a:gd name="T89" fmla="*/ 445 h 1502"/>
                <a:gd name="T90" fmla="*/ 20 w 960"/>
                <a:gd name="T91" fmla="*/ 531 h 1502"/>
                <a:gd name="T92" fmla="*/ 218 w 960"/>
                <a:gd name="T93" fmla="*/ 730 h 1502"/>
                <a:gd name="T94" fmla="*/ 8 w 960"/>
                <a:gd name="T95" fmla="*/ 761 h 1502"/>
                <a:gd name="T96" fmla="*/ 219 w 960"/>
                <a:gd name="T97" fmla="*/ 1004 h 1502"/>
                <a:gd name="T98" fmla="*/ 376 w 960"/>
                <a:gd name="T99" fmla="*/ 1082 h 1502"/>
                <a:gd name="T100" fmla="*/ 437 w 960"/>
                <a:gd name="T101" fmla="*/ 1501 h 1502"/>
                <a:gd name="T102" fmla="*/ 522 w 960"/>
                <a:gd name="T103" fmla="*/ 1082 h 1502"/>
                <a:gd name="T104" fmla="*/ 584 w 960"/>
                <a:gd name="T105" fmla="*/ 1501 h 1502"/>
                <a:gd name="T106" fmla="*/ 648 w 960"/>
                <a:gd name="T107" fmla="*/ 1082 h 1502"/>
                <a:gd name="T108" fmla="*/ 939 w 960"/>
                <a:gd name="T109" fmla="*/ 816 h 1502"/>
                <a:gd name="T110" fmla="*/ 905 w 960"/>
                <a:gd name="T111" fmla="*/ 730 h 1502"/>
                <a:gd name="T112" fmla="*/ 741 w 960"/>
                <a:gd name="T113" fmla="*/ 718 h 1502"/>
                <a:gd name="T114" fmla="*/ 951 w 960"/>
                <a:gd name="T115" fmla="*/ 476 h 1502"/>
                <a:gd name="T116" fmla="*/ 741 w 960"/>
                <a:gd name="T117" fmla="*/ 445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0" h="1502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60DC9E1B-ABBC-3742-8092-26F798656FF2}"/>
              </a:ext>
            </a:extLst>
          </p:cNvPr>
          <p:cNvGrpSpPr/>
          <p:nvPr userDrawn="1"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B1A6D13-2A50-3A4A-9F66-397794A43395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17">
              <a:extLst>
                <a:ext uri="{FF2B5EF4-FFF2-40B4-BE49-F238E27FC236}">
                  <a16:creationId xmlns:a16="http://schemas.microsoft.com/office/drawing/2014/main" id="{C2C260DD-1A2A-B943-9884-871542D8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489" y="737404"/>
              <a:ext cx="490537" cy="479425"/>
            </a:xfrm>
            <a:custGeom>
              <a:avLst/>
              <a:gdLst>
                <a:gd name="T0" fmla="*/ 551 w 1363"/>
                <a:gd name="T1" fmla="*/ 708 h 1330"/>
                <a:gd name="T2" fmla="*/ 485 w 1363"/>
                <a:gd name="T3" fmla="*/ 642 h 1330"/>
                <a:gd name="T4" fmla="*/ 551 w 1363"/>
                <a:gd name="T5" fmla="*/ 991 h 1330"/>
                <a:gd name="T6" fmla="*/ 485 w 1363"/>
                <a:gd name="T7" fmla="*/ 924 h 1330"/>
                <a:gd name="T8" fmla="*/ 564 w 1363"/>
                <a:gd name="T9" fmla="*/ 1066 h 1330"/>
                <a:gd name="T10" fmla="*/ 498 w 1363"/>
                <a:gd name="T11" fmla="*/ 1132 h 1330"/>
                <a:gd name="T12" fmla="*/ 498 w 1363"/>
                <a:gd name="T13" fmla="*/ 850 h 1330"/>
                <a:gd name="T14" fmla="*/ 564 w 1363"/>
                <a:gd name="T15" fmla="*/ 916 h 1330"/>
                <a:gd name="T16" fmla="*/ 423 w 1363"/>
                <a:gd name="T17" fmla="*/ 511 h 1330"/>
                <a:gd name="T18" fmla="*/ 485 w 1363"/>
                <a:gd name="T19" fmla="*/ 1329 h 1330"/>
                <a:gd name="T20" fmla="*/ 564 w 1363"/>
                <a:gd name="T21" fmla="*/ 1286 h 1330"/>
                <a:gd name="T22" fmla="*/ 626 w 1363"/>
                <a:gd name="T23" fmla="*/ 1329 h 1330"/>
                <a:gd name="T24" fmla="*/ 564 w 1363"/>
                <a:gd name="T25" fmla="*/ 511 h 1330"/>
                <a:gd name="T26" fmla="*/ 485 w 1363"/>
                <a:gd name="T27" fmla="*/ 554 h 1330"/>
                <a:gd name="T28" fmla="*/ 1254 w 1363"/>
                <a:gd name="T29" fmla="*/ 423 h 1330"/>
                <a:gd name="T30" fmla="*/ 1116 w 1363"/>
                <a:gd name="T31" fmla="*/ 344 h 1330"/>
                <a:gd name="T32" fmla="*/ 1254 w 1363"/>
                <a:gd name="T33" fmla="*/ 423 h 1330"/>
                <a:gd name="T34" fmla="*/ 285 w 1363"/>
                <a:gd name="T35" fmla="*/ 282 h 1330"/>
                <a:gd name="T36" fmla="*/ 423 w 1363"/>
                <a:gd name="T37" fmla="*/ 91 h 1330"/>
                <a:gd name="T38" fmla="*/ 485 w 1363"/>
                <a:gd name="T39" fmla="*/ 257 h 1330"/>
                <a:gd name="T40" fmla="*/ 564 w 1363"/>
                <a:gd name="T41" fmla="*/ 237 h 1330"/>
                <a:gd name="T42" fmla="*/ 626 w 1363"/>
                <a:gd name="T43" fmla="*/ 257 h 1330"/>
                <a:gd name="T44" fmla="*/ 622 w 1363"/>
                <a:gd name="T45" fmla="*/ 213 h 1330"/>
                <a:gd name="T46" fmla="*/ 915 w 1363"/>
                <a:gd name="T47" fmla="*/ 282 h 1330"/>
                <a:gd name="T48" fmla="*/ 254 w 1363"/>
                <a:gd name="T49" fmla="*/ 344 h 1330"/>
                <a:gd name="T50" fmla="*/ 62 w 1363"/>
                <a:gd name="T51" fmla="*/ 536 h 1330"/>
                <a:gd name="T52" fmla="*/ 316 w 1363"/>
                <a:gd name="T53" fmla="*/ 423 h 1330"/>
                <a:gd name="T54" fmla="*/ 464 w 1363"/>
                <a:gd name="T55" fmla="*/ 344 h 1330"/>
                <a:gd name="T56" fmla="*/ 316 w 1363"/>
                <a:gd name="T57" fmla="*/ 423 h 1330"/>
                <a:gd name="T58" fmla="*/ 1028 w 1363"/>
                <a:gd name="T59" fmla="*/ 344 h 1330"/>
                <a:gd name="T60" fmla="*/ 896 w 1363"/>
                <a:gd name="T61" fmla="*/ 344 h 1330"/>
                <a:gd name="T62" fmla="*/ 755 w 1363"/>
                <a:gd name="T63" fmla="*/ 423 h 1330"/>
                <a:gd name="T64" fmla="*/ 887 w 1363"/>
                <a:gd name="T65" fmla="*/ 423 h 1330"/>
                <a:gd name="T66" fmla="*/ 472 w 1363"/>
                <a:gd name="T67" fmla="*/ 423 h 1330"/>
                <a:gd name="T68" fmla="*/ 605 w 1363"/>
                <a:gd name="T69" fmla="*/ 423 h 1330"/>
                <a:gd name="T70" fmla="*/ 746 w 1363"/>
                <a:gd name="T71" fmla="*/ 344 h 1330"/>
                <a:gd name="T72" fmla="*/ 614 w 1363"/>
                <a:gd name="T73" fmla="*/ 344 h 1330"/>
                <a:gd name="T74" fmla="*/ 1154 w 1363"/>
                <a:gd name="T75" fmla="*/ 847 h 1330"/>
                <a:gd name="T76" fmla="*/ 1047 w 1363"/>
                <a:gd name="T77" fmla="*/ 704 h 1330"/>
                <a:gd name="T78" fmla="*/ 1188 w 1363"/>
                <a:gd name="T79" fmla="*/ 282 h 1330"/>
                <a:gd name="T80" fmla="*/ 496 w 1363"/>
                <a:gd name="T81" fmla="*/ 3 h 1330"/>
                <a:gd name="T82" fmla="*/ 482 w 1363"/>
                <a:gd name="T83" fmla="*/ 0 h 1330"/>
                <a:gd name="T84" fmla="*/ 436 w 1363"/>
                <a:gd name="T85" fmla="*/ 6 h 1330"/>
                <a:gd name="T86" fmla="*/ 49 w 1363"/>
                <a:gd name="T87" fmla="*/ 282 h 1330"/>
                <a:gd name="T88" fmla="*/ 0 w 1363"/>
                <a:gd name="T89" fmla="*/ 313 h 1330"/>
                <a:gd name="T90" fmla="*/ 31 w 1363"/>
                <a:gd name="T91" fmla="*/ 598 h 1330"/>
                <a:gd name="T92" fmla="*/ 316 w 1363"/>
                <a:gd name="T93" fmla="*/ 567 h 1330"/>
                <a:gd name="T94" fmla="*/ 680 w 1363"/>
                <a:gd name="T95" fmla="*/ 485 h 1330"/>
                <a:gd name="T96" fmla="*/ 1016 w 1363"/>
                <a:gd name="T97" fmla="*/ 642 h 1330"/>
                <a:gd name="T98" fmla="*/ 764 w 1363"/>
                <a:gd name="T99" fmla="*/ 847 h 1330"/>
                <a:gd name="T100" fmla="*/ 1329 w 1363"/>
                <a:gd name="T101" fmla="*/ 909 h 1330"/>
                <a:gd name="T102" fmla="*/ 1231 w 1363"/>
                <a:gd name="T103" fmla="*/ 847 h 1330"/>
                <a:gd name="T104" fmla="*/ 1078 w 1363"/>
                <a:gd name="T105" fmla="*/ 485 h 1330"/>
                <a:gd name="T106" fmla="*/ 1358 w 1363"/>
                <a:gd name="T107" fmla="*/ 466 h 1330"/>
                <a:gd name="T108" fmla="*/ 1210 w 1363"/>
                <a:gd name="T109" fmla="*/ 29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3" h="1330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AC4FE824-7BA2-8940-BD0E-13D8B6352B76}"/>
              </a:ext>
            </a:extLst>
          </p:cNvPr>
          <p:cNvGrpSpPr/>
          <p:nvPr userDrawn="1"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28AC6F1-B216-6146-BB0A-127868C8C5E5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18">
              <a:extLst>
                <a:ext uri="{FF2B5EF4-FFF2-40B4-BE49-F238E27FC236}">
                  <a16:creationId xmlns:a16="http://schemas.microsoft.com/office/drawing/2014/main" id="{3E8EDD06-0257-E647-9F1B-BA0185C73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229" y="741372"/>
              <a:ext cx="503238" cy="471488"/>
            </a:xfrm>
            <a:custGeom>
              <a:avLst/>
              <a:gdLst>
                <a:gd name="T0" fmla="*/ 64 w 1398"/>
                <a:gd name="T1" fmla="*/ 1251 h 1308"/>
                <a:gd name="T2" fmla="*/ 154 w 1398"/>
                <a:gd name="T3" fmla="*/ 510 h 1308"/>
                <a:gd name="T4" fmla="*/ 302 w 1398"/>
                <a:gd name="T5" fmla="*/ 562 h 1308"/>
                <a:gd name="T6" fmla="*/ 171 w 1398"/>
                <a:gd name="T7" fmla="*/ 526 h 1308"/>
                <a:gd name="T8" fmla="*/ 154 w 1398"/>
                <a:gd name="T9" fmla="*/ 554 h 1308"/>
                <a:gd name="T10" fmla="*/ 191 w 1398"/>
                <a:gd name="T11" fmla="*/ 953 h 1308"/>
                <a:gd name="T12" fmla="*/ 244 w 1398"/>
                <a:gd name="T13" fmla="*/ 581 h 1308"/>
                <a:gd name="T14" fmla="*/ 244 w 1398"/>
                <a:gd name="T15" fmla="*/ 983 h 1308"/>
                <a:gd name="T16" fmla="*/ 154 w 1398"/>
                <a:gd name="T17" fmla="*/ 1011 h 1308"/>
                <a:gd name="T18" fmla="*/ 172 w 1398"/>
                <a:gd name="T19" fmla="*/ 1038 h 1308"/>
                <a:gd name="T20" fmla="*/ 302 w 1398"/>
                <a:gd name="T21" fmla="*/ 1002 h 1308"/>
                <a:gd name="T22" fmla="*/ 154 w 1398"/>
                <a:gd name="T23" fmla="*/ 1054 h 1308"/>
                <a:gd name="T24" fmla="*/ 565 w 1398"/>
                <a:gd name="T25" fmla="*/ 554 h 1308"/>
                <a:gd name="T26" fmla="*/ 565 w 1398"/>
                <a:gd name="T27" fmla="*/ 1011 h 1308"/>
                <a:gd name="T28" fmla="*/ 366 w 1398"/>
                <a:gd name="T29" fmla="*/ 1011 h 1308"/>
                <a:gd name="T30" fmla="*/ 366 w 1398"/>
                <a:gd name="T31" fmla="*/ 554 h 1308"/>
                <a:gd name="T32" fmla="*/ 620 w 1398"/>
                <a:gd name="T33" fmla="*/ 1054 h 1308"/>
                <a:gd name="T34" fmla="*/ 638 w 1398"/>
                <a:gd name="T35" fmla="*/ 1011 h 1308"/>
                <a:gd name="T36" fmla="*/ 759 w 1398"/>
                <a:gd name="T37" fmla="*/ 1011 h 1308"/>
                <a:gd name="T38" fmla="*/ 777 w 1398"/>
                <a:gd name="T39" fmla="*/ 1054 h 1308"/>
                <a:gd name="T40" fmla="*/ 740 w 1398"/>
                <a:gd name="T41" fmla="*/ 953 h 1308"/>
                <a:gd name="T42" fmla="*/ 657 w 1398"/>
                <a:gd name="T43" fmla="*/ 953 h 1308"/>
                <a:gd name="T44" fmla="*/ 710 w 1398"/>
                <a:gd name="T45" fmla="*/ 582 h 1308"/>
                <a:gd name="T46" fmla="*/ 629 w 1398"/>
                <a:gd name="T47" fmla="*/ 562 h 1308"/>
                <a:gd name="T48" fmla="*/ 777 w 1398"/>
                <a:gd name="T49" fmla="*/ 510 h 1308"/>
                <a:gd name="T50" fmla="*/ 759 w 1398"/>
                <a:gd name="T51" fmla="*/ 554 h 1308"/>
                <a:gd name="T52" fmla="*/ 832 w 1398"/>
                <a:gd name="T53" fmla="*/ 510 h 1308"/>
                <a:gd name="T54" fmla="*/ 1067 w 1398"/>
                <a:gd name="T55" fmla="*/ 611 h 1308"/>
                <a:gd name="T56" fmla="*/ 1031 w 1398"/>
                <a:gd name="T57" fmla="*/ 1054 h 1308"/>
                <a:gd name="T58" fmla="*/ 796 w 1398"/>
                <a:gd name="T59" fmla="*/ 953 h 1308"/>
                <a:gd name="T60" fmla="*/ 832 w 1398"/>
                <a:gd name="T61" fmla="*/ 510 h 1308"/>
                <a:gd name="T62" fmla="*/ 154 w 1398"/>
                <a:gd name="T63" fmla="*/ 1160 h 1308"/>
                <a:gd name="T64" fmla="*/ 565 w 1398"/>
                <a:gd name="T65" fmla="*/ 1110 h 1308"/>
                <a:gd name="T66" fmla="*/ 1243 w 1398"/>
                <a:gd name="T67" fmla="*/ 1110 h 1308"/>
                <a:gd name="T68" fmla="*/ 1086 w 1398"/>
                <a:gd name="T69" fmla="*/ 1011 h 1308"/>
                <a:gd name="T70" fmla="*/ 1104 w 1398"/>
                <a:gd name="T71" fmla="*/ 1038 h 1308"/>
                <a:gd name="T72" fmla="*/ 1234 w 1398"/>
                <a:gd name="T73" fmla="*/ 1002 h 1308"/>
                <a:gd name="T74" fmla="*/ 1176 w 1398"/>
                <a:gd name="T75" fmla="*/ 582 h 1308"/>
                <a:gd name="T76" fmla="*/ 1176 w 1398"/>
                <a:gd name="T77" fmla="*/ 983 h 1308"/>
                <a:gd name="T78" fmla="*/ 1123 w 1398"/>
                <a:gd name="T79" fmla="*/ 611 h 1308"/>
                <a:gd name="T80" fmla="*/ 1104 w 1398"/>
                <a:gd name="T81" fmla="*/ 526 h 1308"/>
                <a:gd name="T82" fmla="*/ 1086 w 1398"/>
                <a:gd name="T83" fmla="*/ 554 h 1308"/>
                <a:gd name="T84" fmla="*/ 1243 w 1398"/>
                <a:gd name="T85" fmla="*/ 554 h 1308"/>
                <a:gd name="T86" fmla="*/ 1225 w 1398"/>
                <a:gd name="T87" fmla="*/ 526 h 1308"/>
                <a:gd name="T88" fmla="*/ 1243 w 1398"/>
                <a:gd name="T89" fmla="*/ 455 h 1308"/>
                <a:gd name="T90" fmla="*/ 565 w 1398"/>
                <a:gd name="T91" fmla="*/ 455 h 1308"/>
                <a:gd name="T92" fmla="*/ 154 w 1398"/>
                <a:gd name="T93" fmla="*/ 427 h 1308"/>
                <a:gd name="T94" fmla="*/ 138 w 1398"/>
                <a:gd name="T95" fmla="*/ 371 h 1308"/>
                <a:gd name="T96" fmla="*/ 804 w 1398"/>
                <a:gd name="T97" fmla="*/ 371 h 1308"/>
                <a:gd name="T98" fmla="*/ 1262 w 1398"/>
                <a:gd name="T99" fmla="*/ 611 h 1308"/>
                <a:gd name="T100" fmla="*/ 1298 w 1398"/>
                <a:gd name="T101" fmla="*/ 455 h 1308"/>
                <a:gd name="T102" fmla="*/ 1393 w 1398"/>
                <a:gd name="T103" fmla="*/ 406 h 1308"/>
                <a:gd name="T104" fmla="*/ 685 w 1398"/>
                <a:gd name="T105" fmla="*/ 4 h 1308"/>
                <a:gd name="T106" fmla="*/ 30 w 1398"/>
                <a:gd name="T107" fmla="*/ 427 h 1308"/>
                <a:gd name="T108" fmla="*/ 99 w 1398"/>
                <a:gd name="T109" fmla="*/ 510 h 1308"/>
                <a:gd name="T110" fmla="*/ 135 w 1398"/>
                <a:gd name="T111" fmla="*/ 953 h 1308"/>
                <a:gd name="T112" fmla="*/ 99 w 1398"/>
                <a:gd name="T113" fmla="*/ 1110 h 1308"/>
                <a:gd name="T114" fmla="*/ 3 w 1398"/>
                <a:gd name="T115" fmla="*/ 1307 h 1308"/>
                <a:gd name="T116" fmla="*/ 1298 w 1398"/>
                <a:gd name="T117" fmla="*/ 1162 h 1308"/>
                <a:gd name="T118" fmla="*/ 1298 w 1398"/>
                <a:gd name="T119" fmla="*/ 1011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130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F376780-3C93-1240-8A7C-A695C683D41F}"/>
              </a:ext>
            </a:extLst>
          </p:cNvPr>
          <p:cNvGrpSpPr/>
          <p:nvPr userDrawn="1"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54AC6B7-A3C0-B849-A650-5779944BDCC2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19">
              <a:extLst>
                <a:ext uri="{FF2B5EF4-FFF2-40B4-BE49-F238E27FC236}">
                  <a16:creationId xmlns:a16="http://schemas.microsoft.com/office/drawing/2014/main" id="{27603B41-C932-EA43-9896-EC2B186C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773" y="774710"/>
              <a:ext cx="487362" cy="404812"/>
            </a:xfrm>
            <a:custGeom>
              <a:avLst/>
              <a:gdLst>
                <a:gd name="T0" fmla="*/ 77 w 1353"/>
                <a:gd name="T1" fmla="*/ 1080 h 1126"/>
                <a:gd name="T2" fmla="*/ 176 w 1353"/>
                <a:gd name="T3" fmla="*/ 1122 h 1126"/>
                <a:gd name="T4" fmla="*/ 384 w 1353"/>
                <a:gd name="T5" fmla="*/ 778 h 1126"/>
                <a:gd name="T6" fmla="*/ 453 w 1353"/>
                <a:gd name="T7" fmla="*/ 1041 h 1126"/>
                <a:gd name="T8" fmla="*/ 611 w 1353"/>
                <a:gd name="T9" fmla="*/ 1098 h 1126"/>
                <a:gd name="T10" fmla="*/ 638 w 1353"/>
                <a:gd name="T11" fmla="*/ 846 h 1126"/>
                <a:gd name="T12" fmla="*/ 533 w 1353"/>
                <a:gd name="T13" fmla="*/ 656 h 1126"/>
                <a:gd name="T14" fmla="*/ 552 w 1353"/>
                <a:gd name="T15" fmla="*/ 807 h 1126"/>
                <a:gd name="T16" fmla="*/ 557 w 1353"/>
                <a:gd name="T17" fmla="*/ 813 h 1126"/>
                <a:gd name="T18" fmla="*/ 576 w 1353"/>
                <a:gd name="T19" fmla="*/ 1041 h 1126"/>
                <a:gd name="T20" fmla="*/ 541 w 1353"/>
                <a:gd name="T21" fmla="*/ 1059 h 1126"/>
                <a:gd name="T22" fmla="*/ 515 w 1353"/>
                <a:gd name="T23" fmla="*/ 1035 h 1126"/>
                <a:gd name="T24" fmla="*/ 488 w 1353"/>
                <a:gd name="T25" fmla="*/ 839 h 1126"/>
                <a:gd name="T26" fmla="*/ 380 w 1353"/>
                <a:gd name="T27" fmla="*/ 677 h 1126"/>
                <a:gd name="T28" fmla="*/ 194 w 1353"/>
                <a:gd name="T29" fmla="*/ 1045 h 1126"/>
                <a:gd name="T30" fmla="*/ 176 w 1353"/>
                <a:gd name="T31" fmla="*/ 1060 h 1126"/>
                <a:gd name="T32" fmla="*/ 132 w 1353"/>
                <a:gd name="T33" fmla="*/ 1051 h 1126"/>
                <a:gd name="T34" fmla="*/ 185 w 1353"/>
                <a:gd name="T35" fmla="*/ 860 h 1126"/>
                <a:gd name="T36" fmla="*/ 319 w 1353"/>
                <a:gd name="T37" fmla="*/ 589 h 1126"/>
                <a:gd name="T38" fmla="*/ 211 w 1353"/>
                <a:gd name="T39" fmla="*/ 612 h 1126"/>
                <a:gd name="T40" fmla="*/ 71 w 1353"/>
                <a:gd name="T41" fmla="*/ 1022 h 1126"/>
                <a:gd name="T42" fmla="*/ 695 w 1353"/>
                <a:gd name="T43" fmla="*/ 144 h 1126"/>
                <a:gd name="T44" fmla="*/ 858 w 1353"/>
                <a:gd name="T45" fmla="*/ 144 h 1126"/>
                <a:gd name="T46" fmla="*/ 777 w 1353"/>
                <a:gd name="T47" fmla="*/ 0 h 1126"/>
                <a:gd name="T48" fmla="*/ 777 w 1353"/>
                <a:gd name="T49" fmla="*/ 288 h 1126"/>
                <a:gd name="T50" fmla="*/ 777 w 1353"/>
                <a:gd name="T51" fmla="*/ 0 h 1126"/>
                <a:gd name="T52" fmla="*/ 638 w 1353"/>
                <a:gd name="T53" fmla="*/ 632 h 1126"/>
                <a:gd name="T54" fmla="*/ 622 w 1353"/>
                <a:gd name="T55" fmla="*/ 455 h 1126"/>
                <a:gd name="T56" fmla="*/ 516 w 1353"/>
                <a:gd name="T57" fmla="*/ 508 h 1126"/>
                <a:gd name="T58" fmla="*/ 576 w 1353"/>
                <a:gd name="T59" fmla="*/ 542 h 1126"/>
                <a:gd name="T60" fmla="*/ 291 w 1353"/>
                <a:gd name="T61" fmla="*/ 448 h 1126"/>
                <a:gd name="T62" fmla="*/ 352 w 1353"/>
                <a:gd name="T63" fmla="*/ 400 h 1126"/>
                <a:gd name="T64" fmla="*/ 379 w 1353"/>
                <a:gd name="T65" fmla="*/ 471 h 1126"/>
                <a:gd name="T66" fmla="*/ 437 w 1353"/>
                <a:gd name="T67" fmla="*/ 355 h 1126"/>
                <a:gd name="T68" fmla="*/ 297 w 1353"/>
                <a:gd name="T69" fmla="*/ 338 h 1126"/>
                <a:gd name="T70" fmla="*/ 236 w 1353"/>
                <a:gd name="T71" fmla="*/ 419 h 1126"/>
                <a:gd name="T72" fmla="*/ 248 w 1353"/>
                <a:gd name="T73" fmla="*/ 275 h 1126"/>
                <a:gd name="T74" fmla="*/ 466 w 1353"/>
                <a:gd name="T75" fmla="*/ 259 h 1126"/>
                <a:gd name="T76" fmla="*/ 675 w 1353"/>
                <a:gd name="T77" fmla="*/ 367 h 1126"/>
                <a:gd name="T78" fmla="*/ 717 w 1353"/>
                <a:gd name="T79" fmla="*/ 674 h 1126"/>
                <a:gd name="T80" fmla="*/ 1016 w 1353"/>
                <a:gd name="T81" fmla="*/ 644 h 1126"/>
                <a:gd name="T82" fmla="*/ 884 w 1353"/>
                <a:gd name="T83" fmla="*/ 763 h 1126"/>
                <a:gd name="T84" fmla="*/ 779 w 1353"/>
                <a:gd name="T85" fmla="*/ 511 h 1126"/>
                <a:gd name="T86" fmla="*/ 594 w 1353"/>
                <a:gd name="T87" fmla="*/ 231 h 1126"/>
                <a:gd name="T88" fmla="*/ 283 w 1353"/>
                <a:gd name="T89" fmla="*/ 197 h 1126"/>
                <a:gd name="T90" fmla="*/ 118 w 1353"/>
                <a:gd name="T91" fmla="*/ 356 h 1126"/>
                <a:gd name="T92" fmla="*/ 0 w 1353"/>
                <a:gd name="T93" fmla="*/ 364 h 1126"/>
                <a:gd name="T94" fmla="*/ 1006 w 1353"/>
                <a:gd name="T95" fmla="*/ 828 h 1126"/>
                <a:gd name="T96" fmla="*/ 999 w 1353"/>
                <a:gd name="T97" fmla="*/ 714 h 1126"/>
                <a:gd name="T98" fmla="*/ 1034 w 1353"/>
                <a:gd name="T99" fmla="*/ 715 h 1126"/>
                <a:gd name="T100" fmla="*/ 1283 w 1353"/>
                <a:gd name="T101" fmla="*/ 1033 h 1126"/>
                <a:gd name="T102" fmla="*/ 777 w 1353"/>
                <a:gd name="T103" fmla="*/ 1044 h 1126"/>
                <a:gd name="T104" fmla="*/ 759 w 1353"/>
                <a:gd name="T105" fmla="*/ 1018 h 1126"/>
                <a:gd name="T106" fmla="*/ 815 w 1353"/>
                <a:gd name="T107" fmla="*/ 854 h 1126"/>
                <a:gd name="T108" fmla="*/ 702 w 1353"/>
                <a:gd name="T109" fmla="*/ 1061 h 1126"/>
                <a:gd name="T110" fmla="*/ 1265 w 1353"/>
                <a:gd name="T111" fmla="*/ 1106 h 1126"/>
                <a:gd name="T112" fmla="*/ 1330 w 1353"/>
                <a:gd name="T113" fmla="*/ 979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3" h="1126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0D2380C4-9B04-084E-B898-5CA47AB013A4}"/>
              </a:ext>
            </a:extLst>
          </p:cNvPr>
          <p:cNvGrpSpPr/>
          <p:nvPr userDrawn="1"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54A5DFC-9FAE-DE4E-A91E-4BA6E277CE60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20">
              <a:extLst>
                <a:ext uri="{FF2B5EF4-FFF2-40B4-BE49-F238E27FC236}">
                  <a16:creationId xmlns:a16="http://schemas.microsoft.com/office/drawing/2014/main" id="{6ED1F9BC-C0F1-354E-8DB5-31E3FE8E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545" y="1640532"/>
              <a:ext cx="492125" cy="469900"/>
            </a:xfrm>
            <a:custGeom>
              <a:avLst/>
              <a:gdLst>
                <a:gd name="T0" fmla="*/ 463 w 1366"/>
                <a:gd name="T1" fmla="*/ 728 h 1305"/>
                <a:gd name="T2" fmla="*/ 421 w 1366"/>
                <a:gd name="T3" fmla="*/ 911 h 1305"/>
                <a:gd name="T4" fmla="*/ 604 w 1366"/>
                <a:gd name="T5" fmla="*/ 870 h 1305"/>
                <a:gd name="T6" fmla="*/ 372 w 1366"/>
                <a:gd name="T7" fmla="*/ 1229 h 1305"/>
                <a:gd name="T8" fmla="*/ 145 w 1366"/>
                <a:gd name="T9" fmla="*/ 778 h 1305"/>
                <a:gd name="T10" fmla="*/ 104 w 1366"/>
                <a:gd name="T11" fmla="*/ 681 h 1305"/>
                <a:gd name="T12" fmla="*/ 198 w 1366"/>
                <a:gd name="T13" fmla="*/ 725 h 1305"/>
                <a:gd name="T14" fmla="*/ 372 w 1366"/>
                <a:gd name="T15" fmla="*/ 637 h 1305"/>
                <a:gd name="T16" fmla="*/ 237 w 1366"/>
                <a:gd name="T17" fmla="*/ 668 h 1305"/>
                <a:gd name="T18" fmla="*/ 18 w 1366"/>
                <a:gd name="T19" fmla="*/ 752 h 1305"/>
                <a:gd name="T20" fmla="*/ 94 w 1366"/>
                <a:gd name="T21" fmla="*/ 829 h 1305"/>
                <a:gd name="T22" fmla="*/ 350 w 1366"/>
                <a:gd name="T23" fmla="*/ 1295 h 1305"/>
                <a:gd name="T24" fmla="*/ 733 w 1366"/>
                <a:gd name="T25" fmla="*/ 954 h 1305"/>
                <a:gd name="T26" fmla="*/ 602 w 1366"/>
                <a:gd name="T27" fmla="*/ 804 h 1305"/>
                <a:gd name="T28" fmla="*/ 517 w 1366"/>
                <a:gd name="T29" fmla="*/ 893 h 1305"/>
                <a:gd name="T30" fmla="*/ 472 w 1366"/>
                <a:gd name="T31" fmla="*/ 791 h 1305"/>
                <a:gd name="T32" fmla="*/ 394 w 1366"/>
                <a:gd name="T33" fmla="*/ 571 h 1305"/>
                <a:gd name="T34" fmla="*/ 950 w 1366"/>
                <a:gd name="T35" fmla="*/ 373 h 1305"/>
                <a:gd name="T36" fmla="*/ 918 w 1366"/>
                <a:gd name="T37" fmla="*/ 548 h 1305"/>
                <a:gd name="T38" fmla="*/ 872 w 1366"/>
                <a:gd name="T39" fmla="*/ 650 h 1305"/>
                <a:gd name="T40" fmla="*/ 787 w 1366"/>
                <a:gd name="T41" fmla="*/ 561 h 1305"/>
                <a:gd name="T42" fmla="*/ 571 w 1366"/>
                <a:gd name="T43" fmla="*/ 586 h 1305"/>
                <a:gd name="T44" fmla="*/ 647 w 1366"/>
                <a:gd name="T45" fmla="*/ 508 h 1305"/>
                <a:gd name="T46" fmla="*/ 426 w 1366"/>
                <a:gd name="T47" fmla="*/ 425 h 1305"/>
                <a:gd name="T48" fmla="*/ 360 w 1366"/>
                <a:gd name="T49" fmla="*/ 374 h 1305"/>
                <a:gd name="T50" fmla="*/ 1016 w 1366"/>
                <a:gd name="T51" fmla="*/ 395 h 1305"/>
                <a:gd name="T52" fmla="*/ 633 w 1366"/>
                <a:gd name="T53" fmla="*/ 11 h 1305"/>
                <a:gd name="T54" fmla="*/ 371 w 1366"/>
                <a:gd name="T55" fmla="*/ 473 h 1305"/>
                <a:gd name="T56" fmla="*/ 485 w 1366"/>
                <a:gd name="T57" fmla="*/ 445 h 1305"/>
                <a:gd name="T58" fmla="*/ 587 w 1366"/>
                <a:gd name="T59" fmla="*/ 491 h 1305"/>
                <a:gd name="T60" fmla="*/ 527 w 1366"/>
                <a:gd name="T61" fmla="*/ 630 h 1305"/>
                <a:gd name="T62" fmla="*/ 677 w 1366"/>
                <a:gd name="T63" fmla="*/ 736 h 1305"/>
                <a:gd name="T64" fmla="*/ 790 w 1366"/>
                <a:gd name="T65" fmla="*/ 638 h 1305"/>
                <a:gd name="T66" fmla="*/ 968 w 1366"/>
                <a:gd name="T67" fmla="*/ 669 h 1305"/>
                <a:gd name="T68" fmla="*/ 927 w 1366"/>
                <a:gd name="T69" fmla="*/ 485 h 1305"/>
                <a:gd name="T70" fmla="*/ 1259 w 1366"/>
                <a:gd name="T71" fmla="*/ 646 h 1305"/>
                <a:gd name="T72" fmla="*/ 1330 w 1366"/>
                <a:gd name="T73" fmla="*/ 577 h 1305"/>
                <a:gd name="T74" fmla="*/ 1121 w 1366"/>
                <a:gd name="T75" fmla="*/ 498 h 1305"/>
                <a:gd name="T76" fmla="*/ 1076 w 1366"/>
                <a:gd name="T77" fmla="*/ 463 h 1305"/>
                <a:gd name="T78" fmla="*/ 1070 w 1366"/>
                <a:gd name="T79" fmla="*/ 545 h 1305"/>
                <a:gd name="T80" fmla="*/ 1180 w 1366"/>
                <a:gd name="T81" fmla="*/ 518 h 1305"/>
                <a:gd name="T82" fmla="*/ 1270 w 1366"/>
                <a:gd name="T83" fmla="*/ 559 h 1305"/>
                <a:gd name="T84" fmla="*/ 1215 w 1366"/>
                <a:gd name="T85" fmla="*/ 690 h 1305"/>
                <a:gd name="T86" fmla="*/ 1206 w 1366"/>
                <a:gd name="T87" fmla="*/ 844 h 1305"/>
                <a:gd name="T88" fmla="*/ 1034 w 1366"/>
                <a:gd name="T89" fmla="*/ 807 h 1305"/>
                <a:gd name="T90" fmla="*/ 1071 w 1366"/>
                <a:gd name="T91" fmla="*/ 980 h 1305"/>
                <a:gd name="T92" fmla="*/ 746 w 1366"/>
                <a:gd name="T93" fmla="*/ 763 h 1305"/>
                <a:gd name="T94" fmla="*/ 994 w 1366"/>
                <a:gd name="T95" fmla="*/ 1100 h 1305"/>
                <a:gd name="T96" fmla="*/ 1110 w 1366"/>
                <a:gd name="T97" fmla="*/ 1028 h 1305"/>
                <a:gd name="T98" fmla="*/ 1055 w 1366"/>
                <a:gd name="T99" fmla="*/ 898 h 1305"/>
                <a:gd name="T100" fmla="*/ 1145 w 1366"/>
                <a:gd name="T101" fmla="*/ 856 h 1305"/>
                <a:gd name="T102" fmla="*/ 1255 w 1366"/>
                <a:gd name="T103" fmla="*/ 883 h 1305"/>
                <a:gd name="T104" fmla="*/ 1259 w 1366"/>
                <a:gd name="T105" fmla="*/ 646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6" h="1305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AC7C75A4-F34A-DB49-8A53-8C8A2AC79393}"/>
              </a:ext>
            </a:extLst>
          </p:cNvPr>
          <p:cNvGrpSpPr/>
          <p:nvPr userDrawn="1"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676DEBE-8B8A-484F-AA83-B4DB6A487787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21">
              <a:extLst>
                <a:ext uri="{FF2B5EF4-FFF2-40B4-BE49-F238E27FC236}">
                  <a16:creationId xmlns:a16="http://schemas.microsoft.com/office/drawing/2014/main" id="{3742BBEA-32E4-7F4C-97C6-AA2EC9710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185" y="2624379"/>
              <a:ext cx="490538" cy="458787"/>
            </a:xfrm>
            <a:custGeom>
              <a:avLst/>
              <a:gdLst>
                <a:gd name="T0" fmla="*/ 283 w 1362"/>
                <a:gd name="T1" fmla="*/ 906 h 1274"/>
                <a:gd name="T2" fmla="*/ 345 w 1362"/>
                <a:gd name="T3" fmla="*/ 1272 h 1274"/>
                <a:gd name="T4" fmla="*/ 257 w 1362"/>
                <a:gd name="T5" fmla="*/ 395 h 1274"/>
                <a:gd name="T6" fmla="*/ 0 w 1362"/>
                <a:gd name="T7" fmla="*/ 849 h 1274"/>
                <a:gd name="T8" fmla="*/ 142 w 1362"/>
                <a:gd name="T9" fmla="*/ 1273 h 1274"/>
                <a:gd name="T10" fmla="*/ 204 w 1362"/>
                <a:gd name="T11" fmla="*/ 595 h 1274"/>
                <a:gd name="T12" fmla="*/ 142 w 1362"/>
                <a:gd name="T13" fmla="*/ 931 h 1274"/>
                <a:gd name="T14" fmla="*/ 63 w 1362"/>
                <a:gd name="T15" fmla="*/ 595 h 1274"/>
                <a:gd name="T16" fmla="*/ 785 w 1362"/>
                <a:gd name="T17" fmla="*/ 457 h 1274"/>
                <a:gd name="T18" fmla="*/ 455 w 1362"/>
                <a:gd name="T19" fmla="*/ 536 h 1274"/>
                <a:gd name="T20" fmla="*/ 424 w 1362"/>
                <a:gd name="T21" fmla="*/ 595 h 1274"/>
                <a:gd name="T22" fmla="*/ 424 w 1362"/>
                <a:gd name="T23" fmla="*/ 1273 h 1274"/>
                <a:gd name="T24" fmla="*/ 486 w 1362"/>
                <a:gd name="T25" fmla="*/ 962 h 1274"/>
                <a:gd name="T26" fmla="*/ 680 w 1362"/>
                <a:gd name="T27" fmla="*/ 598 h 1274"/>
                <a:gd name="T28" fmla="*/ 822 w 1362"/>
                <a:gd name="T29" fmla="*/ 395 h 1274"/>
                <a:gd name="T30" fmla="*/ 424 w 1362"/>
                <a:gd name="T31" fmla="*/ 228 h 1274"/>
                <a:gd name="T32" fmla="*/ 232 w 1362"/>
                <a:gd name="T33" fmla="*/ 228 h 1274"/>
                <a:gd name="T34" fmla="*/ 328 w 1362"/>
                <a:gd name="T35" fmla="*/ 62 h 1274"/>
                <a:gd name="T36" fmla="*/ 424 w 1362"/>
                <a:gd name="T37" fmla="*/ 228 h 1274"/>
                <a:gd name="T38" fmla="*/ 328 w 1362"/>
                <a:gd name="T39" fmla="*/ 0 h 1274"/>
                <a:gd name="T40" fmla="*/ 170 w 1362"/>
                <a:gd name="T41" fmla="*/ 228 h 1274"/>
                <a:gd name="T42" fmla="*/ 486 w 1362"/>
                <a:gd name="T43" fmla="*/ 228 h 1274"/>
                <a:gd name="T44" fmla="*/ 1361 w 1362"/>
                <a:gd name="T45" fmla="*/ 31 h 1274"/>
                <a:gd name="T46" fmla="*/ 568 w 1362"/>
                <a:gd name="T47" fmla="*/ 0 h 1274"/>
                <a:gd name="T48" fmla="*/ 537 w 1362"/>
                <a:gd name="T49" fmla="*/ 341 h 1274"/>
                <a:gd name="T50" fmla="*/ 599 w 1362"/>
                <a:gd name="T51" fmla="*/ 62 h 1274"/>
                <a:gd name="T52" fmla="*/ 1299 w 1362"/>
                <a:gd name="T53" fmla="*/ 987 h 1274"/>
                <a:gd name="T54" fmla="*/ 599 w 1362"/>
                <a:gd name="T55" fmla="*/ 652 h 1274"/>
                <a:gd name="T56" fmla="*/ 537 w 1362"/>
                <a:gd name="T57" fmla="*/ 1019 h 1274"/>
                <a:gd name="T58" fmla="*/ 888 w 1362"/>
                <a:gd name="T59" fmla="*/ 1050 h 1274"/>
                <a:gd name="T60" fmla="*/ 785 w 1362"/>
                <a:gd name="T61" fmla="*/ 1240 h 1274"/>
                <a:gd name="T62" fmla="*/ 932 w 1362"/>
                <a:gd name="T63" fmla="*/ 1244 h 1274"/>
                <a:gd name="T64" fmla="*/ 994 w 1362"/>
                <a:gd name="T65" fmla="*/ 1093 h 1274"/>
                <a:gd name="T66" fmla="*/ 1184 w 1362"/>
                <a:gd name="T67" fmla="*/ 1196 h 1274"/>
                <a:gd name="T68" fmla="*/ 1330 w 1362"/>
                <a:gd name="T69" fmla="*/ 1050 h 1274"/>
                <a:gd name="T70" fmla="*/ 1361 w 1362"/>
                <a:gd name="T71" fmla="*/ 31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2" h="1274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1864C9D-25C9-E54A-81BB-C4B83B1FB5B1}"/>
              </a:ext>
            </a:extLst>
          </p:cNvPr>
          <p:cNvGrpSpPr/>
          <p:nvPr userDrawn="1"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B2F9B0-CC85-5F4A-A266-164F910A36E5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23">
              <a:extLst>
                <a:ext uri="{FF2B5EF4-FFF2-40B4-BE49-F238E27FC236}">
                  <a16:creationId xmlns:a16="http://schemas.microsoft.com/office/drawing/2014/main" id="{B080FD73-D6C9-0845-BC18-3121158A6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895" y="2633110"/>
              <a:ext cx="495300" cy="441325"/>
            </a:xfrm>
            <a:custGeom>
              <a:avLst/>
              <a:gdLst>
                <a:gd name="T0" fmla="*/ 1236 w 1375"/>
                <a:gd name="T1" fmla="*/ 1080 h 1225"/>
                <a:gd name="T2" fmla="*/ 1120 w 1375"/>
                <a:gd name="T3" fmla="*/ 908 h 1225"/>
                <a:gd name="T4" fmla="*/ 1118 w 1375"/>
                <a:gd name="T5" fmla="*/ 970 h 1225"/>
                <a:gd name="T6" fmla="*/ 1036 w 1375"/>
                <a:gd name="T7" fmla="*/ 1083 h 1225"/>
                <a:gd name="T8" fmla="*/ 643 w 1375"/>
                <a:gd name="T9" fmla="*/ 1162 h 1225"/>
                <a:gd name="T10" fmla="*/ 951 w 1375"/>
                <a:gd name="T11" fmla="*/ 1021 h 1225"/>
                <a:gd name="T12" fmla="*/ 951 w 1375"/>
                <a:gd name="T13" fmla="*/ 970 h 1225"/>
                <a:gd name="T14" fmla="*/ 638 w 1375"/>
                <a:gd name="T15" fmla="*/ 967 h 1225"/>
                <a:gd name="T16" fmla="*/ 581 w 1375"/>
                <a:gd name="T17" fmla="*/ 1224 h 1225"/>
                <a:gd name="T18" fmla="*/ 1151 w 1375"/>
                <a:gd name="T19" fmla="*/ 685 h 1225"/>
                <a:gd name="T20" fmla="*/ 1113 w 1375"/>
                <a:gd name="T21" fmla="*/ 502 h 1225"/>
                <a:gd name="T22" fmla="*/ 841 w 1375"/>
                <a:gd name="T23" fmla="*/ 650 h 1225"/>
                <a:gd name="T24" fmla="*/ 936 w 1375"/>
                <a:gd name="T25" fmla="*/ 495 h 1225"/>
                <a:gd name="T26" fmla="*/ 785 w 1375"/>
                <a:gd name="T27" fmla="*/ 525 h 1225"/>
                <a:gd name="T28" fmla="*/ 716 w 1375"/>
                <a:gd name="T29" fmla="*/ 373 h 1225"/>
                <a:gd name="T30" fmla="*/ 680 w 1375"/>
                <a:gd name="T31" fmla="*/ 322 h 1225"/>
                <a:gd name="T32" fmla="*/ 571 w 1375"/>
                <a:gd name="T33" fmla="*/ 264 h 1225"/>
                <a:gd name="T34" fmla="*/ 809 w 1375"/>
                <a:gd name="T35" fmla="*/ 67 h 1225"/>
                <a:gd name="T36" fmla="*/ 835 w 1375"/>
                <a:gd name="T37" fmla="*/ 159 h 1225"/>
                <a:gd name="T38" fmla="*/ 853 w 1375"/>
                <a:gd name="T39" fmla="*/ 277 h 1225"/>
                <a:gd name="T40" fmla="*/ 943 w 1375"/>
                <a:gd name="T41" fmla="*/ 214 h 1225"/>
                <a:gd name="T42" fmla="*/ 990 w 1375"/>
                <a:gd name="T43" fmla="*/ 381 h 1225"/>
                <a:gd name="T44" fmla="*/ 1026 w 1375"/>
                <a:gd name="T45" fmla="*/ 432 h 1225"/>
                <a:gd name="T46" fmla="*/ 1119 w 1375"/>
                <a:gd name="T47" fmla="*/ 466 h 1225"/>
                <a:gd name="T48" fmla="*/ 696 w 1375"/>
                <a:gd name="T49" fmla="*/ 552 h 1225"/>
                <a:gd name="T50" fmla="*/ 315 w 1375"/>
                <a:gd name="T51" fmla="*/ 805 h 1225"/>
                <a:gd name="T52" fmla="*/ 93 w 1375"/>
                <a:gd name="T53" fmla="*/ 909 h 1225"/>
                <a:gd name="T54" fmla="*/ 467 w 1375"/>
                <a:gd name="T55" fmla="*/ 616 h 1225"/>
                <a:gd name="T56" fmla="*/ 696 w 1375"/>
                <a:gd name="T57" fmla="*/ 552 h 1225"/>
                <a:gd name="T58" fmla="*/ 1080 w 1375"/>
                <a:gd name="T59" fmla="*/ 401 h 1225"/>
                <a:gd name="T60" fmla="*/ 958 w 1375"/>
                <a:gd name="T61" fmla="*/ 128 h 1225"/>
                <a:gd name="T62" fmla="*/ 938 w 1375"/>
                <a:gd name="T63" fmla="*/ 100 h 1225"/>
                <a:gd name="T64" fmla="*/ 773 w 1375"/>
                <a:gd name="T65" fmla="*/ 16 h 1225"/>
                <a:gd name="T66" fmla="*/ 520 w 1375"/>
                <a:gd name="T67" fmla="*/ 300 h 1225"/>
                <a:gd name="T68" fmla="*/ 630 w 1375"/>
                <a:gd name="T69" fmla="*/ 358 h 1225"/>
                <a:gd name="T70" fmla="*/ 558 w 1375"/>
                <a:gd name="T71" fmla="*/ 456 h 1225"/>
                <a:gd name="T72" fmla="*/ 70 w 1375"/>
                <a:gd name="T73" fmla="*/ 784 h 1225"/>
                <a:gd name="T74" fmla="*/ 132 w 1375"/>
                <a:gd name="T75" fmla="*/ 998 h 1225"/>
                <a:gd name="T76" fmla="*/ 535 w 1375"/>
                <a:gd name="T77" fmla="*/ 706 h 1225"/>
                <a:gd name="T78" fmla="*/ 749 w 1375"/>
                <a:gd name="T79" fmla="*/ 626 h 1225"/>
                <a:gd name="T80" fmla="*/ 768 w 1375"/>
                <a:gd name="T81" fmla="*/ 654 h 1225"/>
                <a:gd name="T82" fmla="*/ 917 w 1375"/>
                <a:gd name="T83" fmla="*/ 714 h 1225"/>
                <a:gd name="T84" fmla="*/ 1170 w 1375"/>
                <a:gd name="T85" fmla="*/ 431 h 1225"/>
                <a:gd name="T86" fmla="*/ 1221 w 1375"/>
                <a:gd name="T87" fmla="*/ 704 h 1225"/>
                <a:gd name="T88" fmla="*/ 1258 w 1375"/>
                <a:gd name="T89" fmla="*/ 895 h 1225"/>
                <a:gd name="T90" fmla="*/ 1227 w 1375"/>
                <a:gd name="T91" fmla="*/ 842 h 1225"/>
                <a:gd name="T92" fmla="*/ 1262 w 1375"/>
                <a:gd name="T93" fmla="*/ 908 h 1225"/>
                <a:gd name="T94" fmla="*/ 1374 w 1375"/>
                <a:gd name="T95" fmla="*/ 90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5" h="122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4EDB6397-7F93-3047-84C7-7660C2A4DDB1}"/>
              </a:ext>
            </a:extLst>
          </p:cNvPr>
          <p:cNvGrpSpPr/>
          <p:nvPr userDrawn="1"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71D17776-553E-0B4E-875B-4EE6979982DF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id="{31724CE6-96B8-9245-87CF-CDA97AE4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132" y="3660718"/>
              <a:ext cx="496887" cy="449262"/>
            </a:xfrm>
            <a:custGeom>
              <a:avLst/>
              <a:gdLst>
                <a:gd name="T0" fmla="*/ 868 w 1380"/>
                <a:gd name="T1" fmla="*/ 200 h 1248"/>
                <a:gd name="T2" fmla="*/ 468 w 1380"/>
                <a:gd name="T3" fmla="*/ 200 h 1248"/>
                <a:gd name="T4" fmla="*/ 565 w 1380"/>
                <a:gd name="T5" fmla="*/ 292 h 1248"/>
                <a:gd name="T6" fmla="*/ 668 w 1380"/>
                <a:gd name="T7" fmla="*/ 62 h 1248"/>
                <a:gd name="T8" fmla="*/ 771 w 1380"/>
                <a:gd name="T9" fmla="*/ 292 h 1248"/>
                <a:gd name="T10" fmla="*/ 301 w 1380"/>
                <a:gd name="T11" fmla="*/ 683 h 1248"/>
                <a:gd name="T12" fmla="*/ 357 w 1380"/>
                <a:gd name="T13" fmla="*/ 621 h 1248"/>
                <a:gd name="T14" fmla="*/ 301 w 1380"/>
                <a:gd name="T15" fmla="*/ 683 h 1248"/>
                <a:gd name="T16" fmla="*/ 724 w 1380"/>
                <a:gd name="T17" fmla="*/ 451 h 1248"/>
                <a:gd name="T18" fmla="*/ 724 w 1380"/>
                <a:gd name="T19" fmla="*/ 513 h 1248"/>
                <a:gd name="T20" fmla="*/ 1063 w 1380"/>
                <a:gd name="T21" fmla="*/ 767 h 1248"/>
                <a:gd name="T22" fmla="*/ 1050 w 1380"/>
                <a:gd name="T23" fmla="*/ 978 h 1248"/>
                <a:gd name="T24" fmla="*/ 1009 w 1380"/>
                <a:gd name="T25" fmla="*/ 1185 h 1248"/>
                <a:gd name="T26" fmla="*/ 921 w 1380"/>
                <a:gd name="T27" fmla="*/ 1091 h 1248"/>
                <a:gd name="T28" fmla="*/ 696 w 1380"/>
                <a:gd name="T29" fmla="*/ 1100 h 1248"/>
                <a:gd name="T30" fmla="*/ 471 w 1380"/>
                <a:gd name="T31" fmla="*/ 1089 h 1248"/>
                <a:gd name="T32" fmla="*/ 388 w 1380"/>
                <a:gd name="T33" fmla="*/ 1185 h 1248"/>
                <a:gd name="T34" fmla="*/ 364 w 1380"/>
                <a:gd name="T35" fmla="*/ 997 h 1248"/>
                <a:gd name="T36" fmla="*/ 79 w 1380"/>
                <a:gd name="T37" fmla="*/ 684 h 1248"/>
                <a:gd name="T38" fmla="*/ 199 w 1380"/>
                <a:gd name="T39" fmla="*/ 648 h 1248"/>
                <a:gd name="T40" fmla="*/ 291 w 1380"/>
                <a:gd name="T41" fmla="*/ 508 h 1248"/>
                <a:gd name="T42" fmla="*/ 412 w 1380"/>
                <a:gd name="T43" fmla="*/ 500 h 1248"/>
                <a:gd name="T44" fmla="*/ 448 w 1380"/>
                <a:gd name="T45" fmla="*/ 446 h 1248"/>
                <a:gd name="T46" fmla="*/ 1145 w 1380"/>
                <a:gd name="T47" fmla="*/ 736 h 1248"/>
                <a:gd name="T48" fmla="*/ 1323 w 1380"/>
                <a:gd name="T49" fmla="*/ 686 h 1248"/>
                <a:gd name="T50" fmla="*/ 1264 w 1380"/>
                <a:gd name="T51" fmla="*/ 669 h 1248"/>
                <a:gd name="T52" fmla="*/ 1201 w 1380"/>
                <a:gd name="T53" fmla="*/ 682 h 1248"/>
                <a:gd name="T54" fmla="*/ 393 w 1380"/>
                <a:gd name="T55" fmla="*/ 403 h 1248"/>
                <a:gd name="T56" fmla="*/ 183 w 1380"/>
                <a:gd name="T57" fmla="*/ 366 h 1248"/>
                <a:gd name="T58" fmla="*/ 147 w 1380"/>
                <a:gd name="T59" fmla="*/ 612 h 1248"/>
                <a:gd name="T60" fmla="*/ 28 w 1380"/>
                <a:gd name="T61" fmla="*/ 646 h 1248"/>
                <a:gd name="T62" fmla="*/ 326 w 1380"/>
                <a:gd name="T63" fmla="*/ 1048 h 1248"/>
                <a:gd name="T64" fmla="*/ 357 w 1380"/>
                <a:gd name="T65" fmla="*/ 1247 h 1248"/>
                <a:gd name="T66" fmla="*/ 470 w 1380"/>
                <a:gd name="T67" fmla="*/ 1230 h 1248"/>
                <a:gd name="T68" fmla="*/ 696 w 1380"/>
                <a:gd name="T69" fmla="*/ 1163 h 1248"/>
                <a:gd name="T70" fmla="*/ 922 w 1380"/>
                <a:gd name="T71" fmla="*/ 1230 h 1248"/>
                <a:gd name="T72" fmla="*/ 1035 w 1380"/>
                <a:gd name="T73" fmla="*/ 1247 h 1248"/>
                <a:gd name="T74" fmla="*/ 1101 w 1380"/>
                <a:gd name="T75" fmla="*/ 1015 h 1248"/>
                <a:gd name="T76" fmla="*/ 1244 w 1380"/>
                <a:gd name="T77" fmla="*/ 728 h 1248"/>
                <a:gd name="T78" fmla="*/ 1302 w 1380"/>
                <a:gd name="T79" fmla="*/ 770 h 1248"/>
                <a:gd name="T80" fmla="*/ 1367 w 1380"/>
                <a:gd name="T81" fmla="*/ 730 h 1248"/>
                <a:gd name="T82" fmla="*/ 1323 w 1380"/>
                <a:gd name="T83" fmla="*/ 686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0" h="1248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B090B3E-8836-6142-825A-EAD78E885BFD}"/>
              </a:ext>
            </a:extLst>
          </p:cNvPr>
          <p:cNvGrpSpPr/>
          <p:nvPr userDrawn="1"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5A50651A-9EAF-B541-950D-6BE6756B0D05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25">
              <a:extLst>
                <a:ext uri="{FF2B5EF4-FFF2-40B4-BE49-F238E27FC236}">
                  <a16:creationId xmlns:a16="http://schemas.microsoft.com/office/drawing/2014/main" id="{579DC8F2-DECC-F246-9974-3D00F01F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595" y="808048"/>
              <a:ext cx="469900" cy="338137"/>
            </a:xfrm>
            <a:custGeom>
              <a:avLst/>
              <a:gdLst>
                <a:gd name="T0" fmla="*/ 1016 w 1305"/>
                <a:gd name="T1" fmla="*/ 539 h 938"/>
                <a:gd name="T2" fmla="*/ 1078 w 1305"/>
                <a:gd name="T3" fmla="*/ 652 h 938"/>
                <a:gd name="T4" fmla="*/ 937 w 1305"/>
                <a:gd name="T5" fmla="*/ 539 h 938"/>
                <a:gd name="T6" fmla="*/ 875 w 1305"/>
                <a:gd name="T7" fmla="*/ 652 h 938"/>
                <a:gd name="T8" fmla="*/ 937 w 1305"/>
                <a:gd name="T9" fmla="*/ 539 h 938"/>
                <a:gd name="T10" fmla="*/ 734 w 1305"/>
                <a:gd name="T11" fmla="*/ 539 h 938"/>
                <a:gd name="T12" fmla="*/ 796 w 1305"/>
                <a:gd name="T13" fmla="*/ 652 h 938"/>
                <a:gd name="T14" fmla="*/ 655 w 1305"/>
                <a:gd name="T15" fmla="*/ 539 h 938"/>
                <a:gd name="T16" fmla="*/ 593 w 1305"/>
                <a:gd name="T17" fmla="*/ 652 h 938"/>
                <a:gd name="T18" fmla="*/ 655 w 1305"/>
                <a:gd name="T19" fmla="*/ 539 h 938"/>
                <a:gd name="T20" fmla="*/ 514 w 1305"/>
                <a:gd name="T21" fmla="*/ 652 h 938"/>
                <a:gd name="T22" fmla="*/ 452 w 1305"/>
                <a:gd name="T23" fmla="*/ 539 h 938"/>
                <a:gd name="T24" fmla="*/ 1185 w 1305"/>
                <a:gd name="T25" fmla="*/ 734 h 938"/>
                <a:gd name="T26" fmla="*/ 372 w 1305"/>
                <a:gd name="T27" fmla="*/ 357 h 938"/>
                <a:gd name="T28" fmla="*/ 564 w 1305"/>
                <a:gd name="T29" fmla="*/ 342 h 938"/>
                <a:gd name="T30" fmla="*/ 652 w 1305"/>
                <a:gd name="T31" fmla="*/ 373 h 938"/>
                <a:gd name="T32" fmla="*/ 875 w 1305"/>
                <a:gd name="T33" fmla="*/ 207 h 938"/>
                <a:gd name="T34" fmla="*/ 906 w 1305"/>
                <a:gd name="T35" fmla="*/ 373 h 938"/>
                <a:gd name="T36" fmla="*/ 981 w 1305"/>
                <a:gd name="T37" fmla="*/ 366 h 938"/>
                <a:gd name="T38" fmla="*/ 1185 w 1305"/>
                <a:gd name="T39" fmla="*/ 734 h 938"/>
                <a:gd name="T40" fmla="*/ 147 w 1305"/>
                <a:gd name="T41" fmla="*/ 734 h 938"/>
                <a:gd name="T42" fmla="*/ 310 w 1305"/>
                <a:gd name="T43" fmla="*/ 62 h 938"/>
                <a:gd name="T44" fmla="*/ 62 w 1305"/>
                <a:gd name="T45" fmla="*/ 796 h 938"/>
                <a:gd name="T46" fmla="*/ 1242 w 1305"/>
                <a:gd name="T47" fmla="*/ 875 h 938"/>
                <a:gd name="T48" fmla="*/ 62 w 1305"/>
                <a:gd name="T49" fmla="*/ 796 h 938"/>
                <a:gd name="T50" fmla="*/ 1273 w 1305"/>
                <a:gd name="T51" fmla="*/ 734 h 938"/>
                <a:gd name="T52" fmla="*/ 1247 w 1305"/>
                <a:gd name="T53" fmla="*/ 144 h 938"/>
                <a:gd name="T54" fmla="*/ 1197 w 1305"/>
                <a:gd name="T55" fmla="*/ 120 h 938"/>
                <a:gd name="T56" fmla="*/ 937 w 1305"/>
                <a:gd name="T57" fmla="*/ 311 h 938"/>
                <a:gd name="T58" fmla="*/ 920 w 1305"/>
                <a:gd name="T59" fmla="*/ 116 h 938"/>
                <a:gd name="T60" fmla="*/ 641 w 1305"/>
                <a:gd name="T61" fmla="*/ 311 h 938"/>
                <a:gd name="T62" fmla="*/ 627 w 1305"/>
                <a:gd name="T63" fmla="*/ 144 h 938"/>
                <a:gd name="T64" fmla="*/ 576 w 1305"/>
                <a:gd name="T65" fmla="*/ 120 h 938"/>
                <a:gd name="T66" fmla="*/ 373 w 1305"/>
                <a:gd name="T67" fmla="*/ 31 h 938"/>
                <a:gd name="T68" fmla="*/ 116 w 1305"/>
                <a:gd name="T69" fmla="*/ 0 h 938"/>
                <a:gd name="T70" fmla="*/ 85 w 1305"/>
                <a:gd name="T71" fmla="*/ 734 h 938"/>
                <a:gd name="T72" fmla="*/ 0 w 1305"/>
                <a:gd name="T73" fmla="*/ 765 h 938"/>
                <a:gd name="T74" fmla="*/ 31 w 1305"/>
                <a:gd name="T75" fmla="*/ 937 h 938"/>
                <a:gd name="T76" fmla="*/ 1304 w 1305"/>
                <a:gd name="T77" fmla="*/ 90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5" h="938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A1C516DA-5152-C34E-A78B-A75C5A956D7F}"/>
              </a:ext>
            </a:extLst>
          </p:cNvPr>
          <p:cNvGrpSpPr/>
          <p:nvPr userDrawn="1"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61B37E4-3350-2D4C-96FF-0E8631DCE895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6">
              <a:extLst>
                <a:ext uri="{FF2B5EF4-FFF2-40B4-BE49-F238E27FC236}">
                  <a16:creationId xmlns:a16="http://schemas.microsoft.com/office/drawing/2014/main" id="{3EAE644C-9027-4C48-9A99-0BD49E37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395" y="3671037"/>
              <a:ext cx="490537" cy="428625"/>
            </a:xfrm>
            <a:custGeom>
              <a:avLst/>
              <a:gdLst>
                <a:gd name="T0" fmla="*/ 229 w 1361"/>
                <a:gd name="T1" fmla="*/ 1016 h 1192"/>
                <a:gd name="T2" fmla="*/ 455 w 1361"/>
                <a:gd name="T3" fmla="*/ 1078 h 1192"/>
                <a:gd name="T4" fmla="*/ 172 w 1361"/>
                <a:gd name="T5" fmla="*/ 1016 h 1192"/>
                <a:gd name="T6" fmla="*/ 116 w 1361"/>
                <a:gd name="T7" fmla="*/ 1078 h 1192"/>
                <a:gd name="T8" fmla="*/ 172 w 1361"/>
                <a:gd name="T9" fmla="*/ 1016 h 1192"/>
                <a:gd name="T10" fmla="*/ 3 w 1361"/>
                <a:gd name="T11" fmla="*/ 1016 h 1192"/>
                <a:gd name="T12" fmla="*/ 60 w 1361"/>
                <a:gd name="T13" fmla="*/ 1078 h 1192"/>
                <a:gd name="T14" fmla="*/ 624 w 1361"/>
                <a:gd name="T15" fmla="*/ 62 h 1192"/>
                <a:gd name="T16" fmla="*/ 1104 w 1361"/>
                <a:gd name="T17" fmla="*/ 0 h 1192"/>
                <a:gd name="T18" fmla="*/ 624 w 1361"/>
                <a:gd name="T19" fmla="*/ 62 h 1192"/>
                <a:gd name="T20" fmla="*/ 1132 w 1361"/>
                <a:gd name="T21" fmla="*/ 316 h 1192"/>
                <a:gd name="T22" fmla="*/ 906 w 1361"/>
                <a:gd name="T23" fmla="*/ 254 h 1192"/>
                <a:gd name="T24" fmla="*/ 1188 w 1361"/>
                <a:gd name="T25" fmla="*/ 316 h 1192"/>
                <a:gd name="T26" fmla="*/ 1245 w 1361"/>
                <a:gd name="T27" fmla="*/ 254 h 1192"/>
                <a:gd name="T28" fmla="*/ 1188 w 1361"/>
                <a:gd name="T29" fmla="*/ 316 h 1192"/>
                <a:gd name="T30" fmla="*/ 1358 w 1361"/>
                <a:gd name="T31" fmla="*/ 316 h 1192"/>
                <a:gd name="T32" fmla="*/ 1301 w 1361"/>
                <a:gd name="T33" fmla="*/ 254 h 1192"/>
                <a:gd name="T34" fmla="*/ 1360 w 1361"/>
                <a:gd name="T35" fmla="*/ 680 h 1192"/>
                <a:gd name="T36" fmla="*/ 824 w 1361"/>
                <a:gd name="T37" fmla="*/ 593 h 1192"/>
                <a:gd name="T38" fmla="*/ 762 w 1361"/>
                <a:gd name="T39" fmla="*/ 511 h 1192"/>
                <a:gd name="T40" fmla="*/ 624 w 1361"/>
                <a:gd name="T41" fmla="*/ 593 h 1192"/>
                <a:gd name="T42" fmla="*/ 88 w 1361"/>
                <a:gd name="T43" fmla="*/ 677 h 1192"/>
                <a:gd name="T44" fmla="*/ 62 w 1361"/>
                <a:gd name="T45" fmla="*/ 229 h 1192"/>
                <a:gd name="T46" fmla="*/ 737 w 1361"/>
                <a:gd name="T47" fmla="*/ 203 h 1192"/>
                <a:gd name="T48" fmla="*/ 762 w 1361"/>
                <a:gd name="T49" fmla="*/ 395 h 1192"/>
                <a:gd name="T50" fmla="*/ 709 w 1361"/>
                <a:gd name="T51" fmla="*/ 457 h 1192"/>
                <a:gd name="T52" fmla="*/ 1019 w 1361"/>
                <a:gd name="T53" fmla="*/ 395 h 1192"/>
                <a:gd name="T54" fmla="*/ 824 w 1361"/>
                <a:gd name="T55" fmla="*/ 229 h 1192"/>
                <a:gd name="T56" fmla="*/ 88 w 1361"/>
                <a:gd name="T57" fmla="*/ 141 h 1192"/>
                <a:gd name="T58" fmla="*/ 0 w 1361"/>
                <a:gd name="T59" fmla="*/ 652 h 1192"/>
                <a:gd name="T60" fmla="*/ 536 w 1361"/>
                <a:gd name="T61" fmla="*/ 739 h 1192"/>
                <a:gd name="T62" fmla="*/ 370 w 1361"/>
                <a:gd name="T63" fmla="*/ 875 h 1192"/>
                <a:gd name="T64" fmla="*/ 652 w 1361"/>
                <a:gd name="T65" fmla="*/ 937 h 1192"/>
                <a:gd name="T66" fmla="*/ 599 w 1361"/>
                <a:gd name="T67" fmla="*/ 875 h 1192"/>
                <a:gd name="T68" fmla="*/ 624 w 1361"/>
                <a:gd name="T69" fmla="*/ 655 h 1192"/>
                <a:gd name="T70" fmla="*/ 1298 w 1361"/>
                <a:gd name="T71" fmla="*/ 680 h 1192"/>
                <a:gd name="T72" fmla="*/ 1273 w 1361"/>
                <a:gd name="T73" fmla="*/ 1129 h 1192"/>
                <a:gd name="T74" fmla="*/ 599 w 1361"/>
                <a:gd name="T75" fmla="*/ 1103 h 1192"/>
                <a:gd name="T76" fmla="*/ 536 w 1361"/>
                <a:gd name="T77" fmla="*/ 991 h 1192"/>
                <a:gd name="T78" fmla="*/ 624 w 1361"/>
                <a:gd name="T79" fmla="*/ 1191 h 1192"/>
                <a:gd name="T80" fmla="*/ 1360 w 1361"/>
                <a:gd name="T81" fmla="*/ 1103 h 1192"/>
                <a:gd name="T82" fmla="*/ 646 w 1361"/>
                <a:gd name="T83" fmla="*/ 517 h 1192"/>
                <a:gd name="T84" fmla="*/ 731 w 1361"/>
                <a:gd name="T85" fmla="*/ 279 h 1192"/>
                <a:gd name="T86" fmla="*/ 463 w 1361"/>
                <a:gd name="T87" fmla="*/ 459 h 1192"/>
                <a:gd name="T88" fmla="*/ 138 w 1361"/>
                <a:gd name="T89" fmla="*/ 235 h 1192"/>
                <a:gd name="T90" fmla="*/ 256 w 1361"/>
                <a:gd name="T91" fmla="*/ 440 h 1192"/>
                <a:gd name="T92" fmla="*/ 138 w 1361"/>
                <a:gd name="T93" fmla="*/ 646 h 1192"/>
                <a:gd name="T94" fmla="*/ 320 w 1361"/>
                <a:gd name="T95" fmla="*/ 505 h 1192"/>
                <a:gd name="T96" fmla="*/ 412 w 1361"/>
                <a:gd name="T97" fmla="*/ 533 h 1192"/>
                <a:gd name="T98" fmla="*/ 525 w 1361"/>
                <a:gd name="T99" fmla="*/ 484 h 1192"/>
                <a:gd name="T100" fmla="*/ 646 w 1361"/>
                <a:gd name="T101" fmla="*/ 517 h 1192"/>
                <a:gd name="T102" fmla="*/ 1105 w 1361"/>
                <a:gd name="T103" fmla="*/ 892 h 1192"/>
                <a:gd name="T104" fmla="*/ 1223 w 1361"/>
                <a:gd name="T105" fmla="*/ 686 h 1192"/>
                <a:gd name="T106" fmla="*/ 898 w 1361"/>
                <a:gd name="T107" fmla="*/ 911 h 1192"/>
                <a:gd name="T108" fmla="*/ 630 w 1361"/>
                <a:gd name="T109" fmla="*/ 730 h 1192"/>
                <a:gd name="T110" fmla="*/ 630 w 1361"/>
                <a:gd name="T111" fmla="*/ 1053 h 1192"/>
                <a:gd name="T112" fmla="*/ 836 w 1361"/>
                <a:gd name="T113" fmla="*/ 936 h 1192"/>
                <a:gd name="T114" fmla="*/ 859 w 1361"/>
                <a:gd name="T115" fmla="*/ 959 h 1192"/>
                <a:gd name="T116" fmla="*/ 1038 w 1361"/>
                <a:gd name="T117" fmla="*/ 959 h 1192"/>
                <a:gd name="T118" fmla="*/ 1223 w 1361"/>
                <a:gd name="T119" fmla="*/ 109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1" h="1192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1D8CB4A-B981-514F-9378-334006BD4512}"/>
              </a:ext>
            </a:extLst>
          </p:cNvPr>
          <p:cNvGrpSpPr/>
          <p:nvPr userDrawn="1"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CC9DBA2-FB69-5E4C-9C22-8EFA46082123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7C2A4AA5-4F9A-694E-B7FC-F82AD1C5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608" y="747722"/>
              <a:ext cx="449263" cy="458788"/>
            </a:xfrm>
            <a:custGeom>
              <a:avLst/>
              <a:gdLst>
                <a:gd name="T0" fmla="*/ 228 w 1248"/>
                <a:gd name="T1" fmla="*/ 1275 h 1276"/>
                <a:gd name="T2" fmla="*/ 62 w 1248"/>
                <a:gd name="T3" fmla="*/ 1213 h 1276"/>
                <a:gd name="T4" fmla="*/ 228 w 1248"/>
                <a:gd name="T5" fmla="*/ 514 h 1276"/>
                <a:gd name="T6" fmla="*/ 146 w 1248"/>
                <a:gd name="T7" fmla="*/ 451 h 1276"/>
                <a:gd name="T8" fmla="*/ 228 w 1248"/>
                <a:gd name="T9" fmla="*/ 401 h 1276"/>
                <a:gd name="T10" fmla="*/ 84 w 1248"/>
                <a:gd name="T11" fmla="*/ 339 h 1276"/>
                <a:gd name="T12" fmla="*/ 0 w 1248"/>
                <a:gd name="T13" fmla="*/ 451 h 1276"/>
                <a:gd name="T14" fmla="*/ 536 w 1248"/>
                <a:gd name="T15" fmla="*/ 426 h 1276"/>
                <a:gd name="T16" fmla="*/ 598 w 1248"/>
                <a:gd name="T17" fmla="*/ 282 h 1276"/>
                <a:gd name="T18" fmla="*/ 423 w 1248"/>
                <a:gd name="T19" fmla="*/ 426 h 1276"/>
                <a:gd name="T20" fmla="*/ 485 w 1248"/>
                <a:gd name="T21" fmla="*/ 344 h 1276"/>
                <a:gd name="T22" fmla="*/ 536 w 1248"/>
                <a:gd name="T23" fmla="*/ 426 h 1276"/>
                <a:gd name="T24" fmla="*/ 598 w 1248"/>
                <a:gd name="T25" fmla="*/ 652 h 1276"/>
                <a:gd name="T26" fmla="*/ 423 w 1248"/>
                <a:gd name="T27" fmla="*/ 508 h 1276"/>
                <a:gd name="T28" fmla="*/ 485 w 1248"/>
                <a:gd name="T29" fmla="*/ 652 h 1276"/>
                <a:gd name="T30" fmla="*/ 536 w 1248"/>
                <a:gd name="T31" fmla="*/ 570 h 1276"/>
                <a:gd name="T32" fmla="*/ 536 w 1248"/>
                <a:gd name="T33" fmla="*/ 878 h 1276"/>
                <a:gd name="T34" fmla="*/ 598 w 1248"/>
                <a:gd name="T35" fmla="*/ 734 h 1276"/>
                <a:gd name="T36" fmla="*/ 423 w 1248"/>
                <a:gd name="T37" fmla="*/ 878 h 1276"/>
                <a:gd name="T38" fmla="*/ 485 w 1248"/>
                <a:gd name="T39" fmla="*/ 796 h 1276"/>
                <a:gd name="T40" fmla="*/ 536 w 1248"/>
                <a:gd name="T41" fmla="*/ 878 h 1276"/>
                <a:gd name="T42" fmla="*/ 852 w 1248"/>
                <a:gd name="T43" fmla="*/ 426 h 1276"/>
                <a:gd name="T44" fmla="*/ 677 w 1248"/>
                <a:gd name="T45" fmla="*/ 282 h 1276"/>
                <a:gd name="T46" fmla="*/ 739 w 1248"/>
                <a:gd name="T47" fmla="*/ 426 h 1276"/>
                <a:gd name="T48" fmla="*/ 790 w 1248"/>
                <a:gd name="T49" fmla="*/ 344 h 1276"/>
                <a:gd name="T50" fmla="*/ 790 w 1248"/>
                <a:gd name="T51" fmla="*/ 652 h 1276"/>
                <a:gd name="T52" fmla="*/ 852 w 1248"/>
                <a:gd name="T53" fmla="*/ 508 h 1276"/>
                <a:gd name="T54" fmla="*/ 677 w 1248"/>
                <a:gd name="T55" fmla="*/ 652 h 1276"/>
                <a:gd name="T56" fmla="*/ 739 w 1248"/>
                <a:gd name="T57" fmla="*/ 570 h 1276"/>
                <a:gd name="T58" fmla="*/ 790 w 1248"/>
                <a:gd name="T59" fmla="*/ 652 h 1276"/>
                <a:gd name="T60" fmla="*/ 790 w 1248"/>
                <a:gd name="T61" fmla="*/ 796 h 1276"/>
                <a:gd name="T62" fmla="*/ 852 w 1248"/>
                <a:gd name="T63" fmla="*/ 878 h 1276"/>
                <a:gd name="T64" fmla="*/ 677 w 1248"/>
                <a:gd name="T65" fmla="*/ 734 h 1276"/>
                <a:gd name="T66" fmla="*/ 739 w 1248"/>
                <a:gd name="T67" fmla="*/ 878 h 1276"/>
                <a:gd name="T68" fmla="*/ 931 w 1248"/>
                <a:gd name="T69" fmla="*/ 1213 h 1276"/>
                <a:gd name="T70" fmla="*/ 739 w 1248"/>
                <a:gd name="T71" fmla="*/ 988 h 1276"/>
                <a:gd name="T72" fmla="*/ 536 w 1248"/>
                <a:gd name="T73" fmla="*/ 1213 h 1276"/>
                <a:gd name="T74" fmla="*/ 344 w 1248"/>
                <a:gd name="T75" fmla="*/ 175 h 1276"/>
                <a:gd name="T76" fmla="*/ 931 w 1248"/>
                <a:gd name="T77" fmla="*/ 1213 h 1276"/>
                <a:gd name="T78" fmla="*/ 429 w 1248"/>
                <a:gd name="T79" fmla="*/ 113 h 1276"/>
                <a:gd name="T80" fmla="*/ 818 w 1248"/>
                <a:gd name="T81" fmla="*/ 62 h 1276"/>
                <a:gd name="T82" fmla="*/ 598 w 1248"/>
                <a:gd name="T83" fmla="*/ 1050 h 1276"/>
                <a:gd name="T84" fmla="*/ 677 w 1248"/>
                <a:gd name="T85" fmla="*/ 1213 h 1276"/>
                <a:gd name="T86" fmla="*/ 598 w 1248"/>
                <a:gd name="T87" fmla="*/ 1050 h 1276"/>
                <a:gd name="T88" fmla="*/ 993 w 1248"/>
                <a:gd name="T89" fmla="*/ 1275 h 1276"/>
                <a:gd name="T90" fmla="*/ 880 w 1248"/>
                <a:gd name="T91" fmla="*/ 113 h 1276"/>
                <a:gd name="T92" fmla="*/ 367 w 1248"/>
                <a:gd name="T93" fmla="*/ 0 h 1276"/>
                <a:gd name="T94" fmla="*/ 282 w 1248"/>
                <a:gd name="T95" fmla="*/ 113 h 1276"/>
                <a:gd name="T96" fmla="*/ 536 w 1248"/>
                <a:gd name="T97" fmla="*/ 1275 h 1276"/>
                <a:gd name="T98" fmla="*/ 1247 w 1248"/>
                <a:gd name="T99" fmla="*/ 1275 h 1276"/>
                <a:gd name="T100" fmla="*/ 1191 w 1248"/>
                <a:gd name="T101" fmla="*/ 734 h 1276"/>
                <a:gd name="T102" fmla="*/ 1047 w 1248"/>
                <a:gd name="T103" fmla="*/ 621 h 1276"/>
                <a:gd name="T104" fmla="*/ 1128 w 1248"/>
                <a:gd name="T105" fmla="*/ 683 h 1276"/>
                <a:gd name="T106" fmla="*/ 1047 w 1248"/>
                <a:gd name="T107" fmla="*/ 734 h 1276"/>
                <a:gd name="T108" fmla="*/ 1185 w 1248"/>
                <a:gd name="T109" fmla="*/ 796 h 1276"/>
                <a:gd name="T110" fmla="*/ 1047 w 1248"/>
                <a:gd name="T111" fmla="*/ 1213 h 1276"/>
                <a:gd name="T112" fmla="*/ 1247 w 1248"/>
                <a:gd name="T113" fmla="*/ 1275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8" h="1276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34CEB40-26D4-9642-9569-FA08E235A512}"/>
              </a:ext>
            </a:extLst>
          </p:cNvPr>
          <p:cNvGrpSpPr/>
          <p:nvPr userDrawn="1"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CB47F82-AAD6-554B-BB6D-1D56F27FF87F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CF62330E-AB92-0F42-A268-EE36E5BC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687" y="4659887"/>
              <a:ext cx="469900" cy="447675"/>
            </a:xfrm>
            <a:custGeom>
              <a:avLst/>
              <a:gdLst>
                <a:gd name="T0" fmla="*/ 1035 w 1308"/>
                <a:gd name="T1" fmla="*/ 641 h 1246"/>
                <a:gd name="T2" fmla="*/ 1097 w 1308"/>
                <a:gd name="T3" fmla="*/ 1245 h 1246"/>
                <a:gd name="T4" fmla="*/ 1305 w 1308"/>
                <a:gd name="T5" fmla="*/ 416 h 1246"/>
                <a:gd name="T6" fmla="*/ 956 w 1308"/>
                <a:gd name="T7" fmla="*/ 878 h 1246"/>
                <a:gd name="T8" fmla="*/ 894 w 1308"/>
                <a:gd name="T9" fmla="*/ 1245 h 1246"/>
                <a:gd name="T10" fmla="*/ 956 w 1308"/>
                <a:gd name="T11" fmla="*/ 878 h 1246"/>
                <a:gd name="T12" fmla="*/ 601 w 1308"/>
                <a:gd name="T13" fmla="*/ 486 h 1246"/>
                <a:gd name="T14" fmla="*/ 753 w 1308"/>
                <a:gd name="T15" fmla="*/ 1245 h 1246"/>
                <a:gd name="T16" fmla="*/ 815 w 1308"/>
                <a:gd name="T17" fmla="*/ 641 h 1246"/>
                <a:gd name="T18" fmla="*/ 419 w 1308"/>
                <a:gd name="T19" fmla="*/ 737 h 1246"/>
                <a:gd name="T20" fmla="*/ 357 w 1308"/>
                <a:gd name="T21" fmla="*/ 1161 h 1246"/>
                <a:gd name="T22" fmla="*/ 419 w 1308"/>
                <a:gd name="T23" fmla="*/ 737 h 1246"/>
                <a:gd name="T24" fmla="*/ 3 w 1308"/>
                <a:gd name="T25" fmla="*/ 258 h 1246"/>
                <a:gd name="T26" fmla="*/ 216 w 1308"/>
                <a:gd name="T27" fmla="*/ 1161 h 1246"/>
                <a:gd name="T28" fmla="*/ 278 w 1308"/>
                <a:gd name="T29" fmla="*/ 471 h 1246"/>
                <a:gd name="T30" fmla="*/ 442 w 1308"/>
                <a:gd name="T31" fmla="*/ 162 h 1246"/>
                <a:gd name="T32" fmla="*/ 335 w 1308"/>
                <a:gd name="T33" fmla="*/ 162 h 1246"/>
                <a:gd name="T34" fmla="*/ 388 w 1308"/>
                <a:gd name="T35" fmla="*/ 62 h 1246"/>
                <a:gd name="T36" fmla="*/ 442 w 1308"/>
                <a:gd name="T37" fmla="*/ 162 h 1246"/>
                <a:gd name="T38" fmla="*/ 388 w 1308"/>
                <a:gd name="T39" fmla="*/ 0 h 1246"/>
                <a:gd name="T40" fmla="*/ 273 w 1308"/>
                <a:gd name="T41" fmla="*/ 162 h 1246"/>
                <a:gd name="T42" fmla="*/ 504 w 1308"/>
                <a:gd name="T43" fmla="*/ 162 h 1246"/>
                <a:gd name="T44" fmla="*/ 763 w 1308"/>
                <a:gd name="T45" fmla="*/ 93 h 1246"/>
                <a:gd name="T46" fmla="*/ 456 w 1308"/>
                <a:gd name="T47" fmla="*/ 323 h 1246"/>
                <a:gd name="T48" fmla="*/ 354 w 1308"/>
                <a:gd name="T49" fmla="*/ 339 h 1246"/>
                <a:gd name="T50" fmla="*/ 45 w 1308"/>
                <a:gd name="T51" fmla="*/ 49 h 1246"/>
                <a:gd name="T52" fmla="*/ 267 w 1308"/>
                <a:gd name="T53" fmla="*/ 367 h 1246"/>
                <a:gd name="T54" fmla="*/ 413 w 1308"/>
                <a:gd name="T55" fmla="*/ 401 h 1246"/>
                <a:gd name="T56" fmla="*/ 763 w 1308"/>
                <a:gd name="T57" fmla="*/ 93 h 1246"/>
                <a:gd name="T58" fmla="*/ 769 w 1308"/>
                <a:gd name="T59" fmla="*/ 258 h 1246"/>
                <a:gd name="T60" fmla="*/ 499 w 1308"/>
                <a:gd name="T61" fmla="*/ 472 h 1246"/>
                <a:gd name="T62" fmla="*/ 561 w 1308"/>
                <a:gd name="T63" fmla="*/ 1161 h 1246"/>
                <a:gd name="T64" fmla="*/ 978 w 1308"/>
                <a:gd name="T65" fmla="*/ 332 h 1246"/>
                <a:gd name="T66" fmla="*/ 871 w 1308"/>
                <a:gd name="T67" fmla="*/ 332 h 1246"/>
                <a:gd name="T68" fmla="*/ 925 w 1308"/>
                <a:gd name="T69" fmla="*/ 231 h 1246"/>
                <a:gd name="T70" fmla="*/ 978 w 1308"/>
                <a:gd name="T71" fmla="*/ 332 h 1246"/>
                <a:gd name="T72" fmla="*/ 925 w 1308"/>
                <a:gd name="T73" fmla="*/ 169 h 1246"/>
                <a:gd name="T74" fmla="*/ 809 w 1308"/>
                <a:gd name="T75" fmla="*/ 332 h 1246"/>
                <a:gd name="T76" fmla="*/ 1040 w 1308"/>
                <a:gd name="T77" fmla="*/ 332 h 1246"/>
                <a:gd name="T78" fmla="*/ 1307 w 1308"/>
                <a:gd name="T79" fmla="*/ 252 h 1246"/>
                <a:gd name="T80" fmla="*/ 1000 w 1308"/>
                <a:gd name="T81" fmla="*/ 487 h 1246"/>
                <a:gd name="T82" fmla="*/ 898 w 1308"/>
                <a:gd name="T83" fmla="*/ 509 h 1246"/>
                <a:gd name="T84" fmla="*/ 747 w 1308"/>
                <a:gd name="T85" fmla="*/ 358 h 1246"/>
                <a:gd name="T86" fmla="*/ 810 w 1308"/>
                <a:gd name="T87" fmla="*/ 531 h 1246"/>
                <a:gd name="T88" fmla="*/ 956 w 1308"/>
                <a:gd name="T89" fmla="*/ 571 h 1246"/>
                <a:gd name="T90" fmla="*/ 1307 w 1308"/>
                <a:gd name="T91" fmla="*/ 25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8" h="1246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CE83023-875A-A449-9892-BF570AE4E5DC}"/>
              </a:ext>
            </a:extLst>
          </p:cNvPr>
          <p:cNvGrpSpPr/>
          <p:nvPr userDrawn="1"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79584564-732E-3847-A111-FAC46C4406A8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167E2994-EDDC-1343-B7FC-FC355E5F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462" y="461701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25D621B2-AC33-8D49-A78B-15049D03CFCB}"/>
              </a:ext>
            </a:extLst>
          </p:cNvPr>
          <p:cNvGrpSpPr/>
          <p:nvPr userDrawn="1"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D9BAF75B-E73B-D84A-82FA-7FA4E7841BB3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9CE237AF-C44B-0246-954E-913C337C4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03" y="4639249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38BFE22-48F9-1A44-8B50-C1364F139A80}"/>
              </a:ext>
            </a:extLst>
          </p:cNvPr>
          <p:cNvGrpSpPr/>
          <p:nvPr userDrawn="1"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EBA774F-8B6D-144B-B3BF-6004F74EADF6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67F16C42-1FCB-8E44-A1A1-DA89F17E7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416" y="4644806"/>
              <a:ext cx="477837" cy="477837"/>
            </a:xfrm>
            <a:custGeom>
              <a:avLst/>
              <a:gdLst>
                <a:gd name="T0" fmla="*/ 988 w 1333"/>
                <a:gd name="T1" fmla="*/ 878 h 1330"/>
                <a:gd name="T2" fmla="*/ 1050 w 1333"/>
                <a:gd name="T3" fmla="*/ 1329 h 1330"/>
                <a:gd name="T4" fmla="*/ 367 w 1333"/>
                <a:gd name="T5" fmla="*/ 878 h 1330"/>
                <a:gd name="T6" fmla="*/ 480 w 1333"/>
                <a:gd name="T7" fmla="*/ 1329 h 1330"/>
                <a:gd name="T8" fmla="*/ 542 w 1333"/>
                <a:gd name="T9" fmla="*/ 680 h 1330"/>
                <a:gd name="T10" fmla="*/ 480 w 1333"/>
                <a:gd name="T11" fmla="*/ 927 h 1330"/>
                <a:gd name="T12" fmla="*/ 429 w 1333"/>
                <a:gd name="T13" fmla="*/ 624 h 1330"/>
                <a:gd name="T14" fmla="*/ 677 w 1333"/>
                <a:gd name="T15" fmla="*/ 515 h 1330"/>
                <a:gd name="T16" fmla="*/ 652 w 1333"/>
                <a:gd name="T17" fmla="*/ 452 h 1330"/>
                <a:gd name="T18" fmla="*/ 367 w 1333"/>
                <a:gd name="T19" fmla="*/ 878 h 1330"/>
                <a:gd name="T20" fmla="*/ 0 w 1333"/>
                <a:gd name="T21" fmla="*/ 991 h 1330"/>
                <a:gd name="T22" fmla="*/ 113 w 1333"/>
                <a:gd name="T23" fmla="*/ 1329 h 1330"/>
                <a:gd name="T24" fmla="*/ 175 w 1333"/>
                <a:gd name="T25" fmla="*/ 793 h 1330"/>
                <a:gd name="T26" fmla="*/ 113 w 1333"/>
                <a:gd name="T27" fmla="*/ 1040 h 1330"/>
                <a:gd name="T28" fmla="*/ 62 w 1333"/>
                <a:gd name="T29" fmla="*/ 737 h 1330"/>
                <a:gd name="T30" fmla="*/ 337 w 1333"/>
                <a:gd name="T31" fmla="*/ 631 h 1330"/>
                <a:gd name="T32" fmla="*/ 285 w 1333"/>
                <a:gd name="T33" fmla="*/ 564 h 1330"/>
                <a:gd name="T34" fmla="*/ 339 w 1333"/>
                <a:gd name="T35" fmla="*/ 398 h 1330"/>
                <a:gd name="T36" fmla="*/ 175 w 1333"/>
                <a:gd name="T37" fmla="*/ 398 h 1330"/>
                <a:gd name="T38" fmla="*/ 257 w 1333"/>
                <a:gd name="T39" fmla="*/ 260 h 1330"/>
                <a:gd name="T40" fmla="*/ 339 w 1333"/>
                <a:gd name="T41" fmla="*/ 398 h 1330"/>
                <a:gd name="T42" fmla="*/ 257 w 1333"/>
                <a:gd name="T43" fmla="*/ 198 h 1330"/>
                <a:gd name="T44" fmla="*/ 113 w 1333"/>
                <a:gd name="T45" fmla="*/ 398 h 1330"/>
                <a:gd name="T46" fmla="*/ 401 w 1333"/>
                <a:gd name="T47" fmla="*/ 398 h 1330"/>
                <a:gd name="T48" fmla="*/ 734 w 1333"/>
                <a:gd name="T49" fmla="*/ 285 h 1330"/>
                <a:gd name="T50" fmla="*/ 570 w 1333"/>
                <a:gd name="T51" fmla="*/ 285 h 1330"/>
                <a:gd name="T52" fmla="*/ 652 w 1333"/>
                <a:gd name="T53" fmla="*/ 147 h 1330"/>
                <a:gd name="T54" fmla="*/ 734 w 1333"/>
                <a:gd name="T55" fmla="*/ 285 h 1330"/>
                <a:gd name="T56" fmla="*/ 652 w 1333"/>
                <a:gd name="T57" fmla="*/ 85 h 1330"/>
                <a:gd name="T58" fmla="*/ 508 w 1333"/>
                <a:gd name="T59" fmla="*/ 285 h 1330"/>
                <a:gd name="T60" fmla="*/ 796 w 1333"/>
                <a:gd name="T61" fmla="*/ 285 h 1330"/>
                <a:gd name="T62" fmla="*/ 1101 w 1333"/>
                <a:gd name="T63" fmla="*/ 200 h 1330"/>
                <a:gd name="T64" fmla="*/ 937 w 1333"/>
                <a:gd name="T65" fmla="*/ 200 h 1330"/>
                <a:gd name="T66" fmla="*/ 1019 w 1333"/>
                <a:gd name="T67" fmla="*/ 62 h 1330"/>
                <a:gd name="T68" fmla="*/ 1101 w 1333"/>
                <a:gd name="T69" fmla="*/ 200 h 1330"/>
                <a:gd name="T70" fmla="*/ 1019 w 1333"/>
                <a:gd name="T71" fmla="*/ 0 h 1330"/>
                <a:gd name="T72" fmla="*/ 875 w 1333"/>
                <a:gd name="T73" fmla="*/ 200 h 1330"/>
                <a:gd name="T74" fmla="*/ 1163 w 1333"/>
                <a:gd name="T75" fmla="*/ 200 h 1330"/>
                <a:gd name="T76" fmla="*/ 1332 w 1333"/>
                <a:gd name="T77" fmla="*/ 539 h 1330"/>
                <a:gd name="T78" fmla="*/ 706 w 1333"/>
                <a:gd name="T79" fmla="*/ 539 h 1330"/>
                <a:gd name="T80" fmla="*/ 819 w 1333"/>
                <a:gd name="T81" fmla="*/ 933 h 1330"/>
                <a:gd name="T82" fmla="*/ 881 w 1333"/>
                <a:gd name="T83" fmla="*/ 1329 h 1330"/>
                <a:gd name="T84" fmla="*/ 819 w 1333"/>
                <a:gd name="T85" fmla="*/ 595 h 1330"/>
                <a:gd name="T86" fmla="*/ 768 w 1333"/>
                <a:gd name="T87" fmla="*/ 793 h 1330"/>
                <a:gd name="T88" fmla="*/ 1019 w 1333"/>
                <a:gd name="T89" fmla="*/ 429 h 1330"/>
                <a:gd name="T90" fmla="*/ 1270 w 1333"/>
                <a:gd name="T91" fmla="*/ 793 h 1330"/>
                <a:gd name="T92" fmla="*/ 1219 w 1333"/>
                <a:gd name="T93" fmla="*/ 595 h 1330"/>
                <a:gd name="T94" fmla="*/ 1157 w 1333"/>
                <a:gd name="T95" fmla="*/ 1329 h 1330"/>
                <a:gd name="T96" fmla="*/ 1219 w 1333"/>
                <a:gd name="T97" fmla="*/ 933 h 1330"/>
                <a:gd name="T98" fmla="*/ 1332 w 1333"/>
                <a:gd name="T99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1330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31E19B2A-79F4-D34A-B696-F067A49BA743}"/>
              </a:ext>
            </a:extLst>
          </p:cNvPr>
          <p:cNvGrpSpPr/>
          <p:nvPr userDrawn="1"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2A0832C4-AC50-6B44-8151-6E8D24AD9A8E}"/>
                </a:ext>
              </a:extLst>
            </p:cNvPr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2" name="Freeform 2">
              <a:extLst>
                <a:ext uri="{FF2B5EF4-FFF2-40B4-BE49-F238E27FC236}">
                  <a16:creationId xmlns:a16="http://schemas.microsoft.com/office/drawing/2014/main" id="{52968DC1-76E1-5048-9092-A02D52DE6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831" y="5619127"/>
              <a:ext cx="471488" cy="485775"/>
            </a:xfrm>
            <a:custGeom>
              <a:avLst/>
              <a:gdLst>
                <a:gd name="T0" fmla="*/ 923 w 1309"/>
                <a:gd name="T1" fmla="*/ 457 h 1348"/>
                <a:gd name="T2" fmla="*/ 923 w 1309"/>
                <a:gd name="T3" fmla="*/ 343 h 1348"/>
                <a:gd name="T4" fmla="*/ 989 w 1309"/>
                <a:gd name="T5" fmla="*/ 442 h 1348"/>
                <a:gd name="T6" fmla="*/ 1163 w 1309"/>
                <a:gd name="T7" fmla="*/ 241 h 1348"/>
                <a:gd name="T8" fmla="*/ 793 w 1309"/>
                <a:gd name="T9" fmla="*/ 467 h 1348"/>
                <a:gd name="T10" fmla="*/ 813 w 1309"/>
                <a:gd name="T11" fmla="*/ 498 h 1348"/>
                <a:gd name="T12" fmla="*/ 1020 w 1309"/>
                <a:gd name="T13" fmla="*/ 495 h 1348"/>
                <a:gd name="T14" fmla="*/ 1215 w 1309"/>
                <a:gd name="T15" fmla="*/ 241 h 1348"/>
                <a:gd name="T16" fmla="*/ 254 w 1309"/>
                <a:gd name="T17" fmla="*/ 1012 h 1348"/>
                <a:gd name="T18" fmla="*/ 153 w 1309"/>
                <a:gd name="T19" fmla="*/ 999 h 1348"/>
                <a:gd name="T20" fmla="*/ 1112 w 1309"/>
                <a:gd name="T21" fmla="*/ 872 h 1348"/>
                <a:gd name="T22" fmla="*/ 514 w 1309"/>
                <a:gd name="T23" fmla="*/ 1059 h 1348"/>
                <a:gd name="T24" fmla="*/ 275 w 1309"/>
                <a:gd name="T25" fmla="*/ 893 h 1348"/>
                <a:gd name="T26" fmla="*/ 457 w 1309"/>
                <a:gd name="T27" fmla="*/ 755 h 1348"/>
                <a:gd name="T28" fmla="*/ 644 w 1309"/>
                <a:gd name="T29" fmla="*/ 781 h 1348"/>
                <a:gd name="T30" fmla="*/ 852 w 1309"/>
                <a:gd name="T31" fmla="*/ 811 h 1348"/>
                <a:gd name="T32" fmla="*/ 852 w 1309"/>
                <a:gd name="T33" fmla="*/ 890 h 1348"/>
                <a:gd name="T34" fmla="*/ 627 w 1309"/>
                <a:gd name="T35" fmla="*/ 952 h 1348"/>
                <a:gd name="T36" fmla="*/ 968 w 1309"/>
                <a:gd name="T37" fmla="*/ 851 h 1348"/>
                <a:gd name="T38" fmla="*/ 1064 w 1309"/>
                <a:gd name="T39" fmla="*/ 779 h 1348"/>
                <a:gd name="T40" fmla="*/ 1169 w 1309"/>
                <a:gd name="T41" fmla="*/ 669 h 1348"/>
                <a:gd name="T42" fmla="*/ 1112 w 1309"/>
                <a:gd name="T43" fmla="*/ 872 h 1348"/>
                <a:gd name="T44" fmla="*/ 1027 w 1309"/>
                <a:gd name="T45" fmla="*/ 729 h 1348"/>
                <a:gd name="T46" fmla="*/ 852 w 1309"/>
                <a:gd name="T47" fmla="*/ 749 h 1348"/>
                <a:gd name="T48" fmla="*/ 681 w 1309"/>
                <a:gd name="T49" fmla="*/ 732 h 1348"/>
                <a:gd name="T50" fmla="*/ 545 w 1309"/>
                <a:gd name="T51" fmla="*/ 692 h 1348"/>
                <a:gd name="T52" fmla="*/ 608 w 1309"/>
                <a:gd name="T53" fmla="*/ 642 h 1348"/>
                <a:gd name="T54" fmla="*/ 746 w 1309"/>
                <a:gd name="T55" fmla="*/ 592 h 1348"/>
                <a:gd name="T56" fmla="*/ 843 w 1309"/>
                <a:gd name="T57" fmla="*/ 613 h 1348"/>
                <a:gd name="T58" fmla="*/ 1009 w 1309"/>
                <a:gd name="T59" fmla="*/ 670 h 1348"/>
                <a:gd name="T60" fmla="*/ 470 w 1309"/>
                <a:gd name="T61" fmla="*/ 1175 h 1348"/>
                <a:gd name="T62" fmla="*/ 78 w 1309"/>
                <a:gd name="T63" fmla="*/ 978 h 1348"/>
                <a:gd name="T64" fmla="*/ 470 w 1309"/>
                <a:gd name="T65" fmla="*/ 1175 h 1348"/>
                <a:gd name="T66" fmla="*/ 1079 w 1309"/>
                <a:gd name="T67" fmla="*/ 652 h 1348"/>
                <a:gd name="T68" fmla="*/ 947 w 1309"/>
                <a:gd name="T69" fmla="*/ 608 h 1348"/>
                <a:gd name="T70" fmla="*/ 803 w 1309"/>
                <a:gd name="T71" fmla="*/ 551 h 1348"/>
                <a:gd name="T72" fmla="*/ 737 w 1309"/>
                <a:gd name="T73" fmla="*/ 454 h 1348"/>
                <a:gd name="T74" fmla="*/ 508 w 1309"/>
                <a:gd name="T75" fmla="*/ 71 h 1348"/>
                <a:gd name="T76" fmla="*/ 333 w 1309"/>
                <a:gd name="T77" fmla="*/ 0 h 1348"/>
                <a:gd name="T78" fmla="*/ 349 w 1309"/>
                <a:gd name="T79" fmla="*/ 392 h 1348"/>
                <a:gd name="T80" fmla="*/ 630 w 1309"/>
                <a:gd name="T81" fmla="*/ 500 h 1348"/>
                <a:gd name="T82" fmla="*/ 399 w 1309"/>
                <a:gd name="T83" fmla="*/ 354 h 1348"/>
                <a:gd name="T84" fmla="*/ 494 w 1309"/>
                <a:gd name="T85" fmla="*/ 132 h 1348"/>
                <a:gd name="T86" fmla="*/ 701 w 1309"/>
                <a:gd name="T87" fmla="*/ 391 h 1348"/>
                <a:gd name="T88" fmla="*/ 463 w 1309"/>
                <a:gd name="T89" fmla="*/ 174 h 1348"/>
                <a:gd name="T90" fmla="*/ 491 w 1309"/>
                <a:gd name="T91" fmla="*/ 275 h 1348"/>
                <a:gd name="T92" fmla="*/ 670 w 1309"/>
                <a:gd name="T93" fmla="*/ 580 h 1348"/>
                <a:gd name="T94" fmla="*/ 483 w 1309"/>
                <a:gd name="T95" fmla="*/ 650 h 1348"/>
                <a:gd name="T96" fmla="*/ 457 w 1309"/>
                <a:gd name="T97" fmla="*/ 692 h 1348"/>
                <a:gd name="T98" fmla="*/ 232 w 1309"/>
                <a:gd name="T99" fmla="*/ 849 h 1348"/>
                <a:gd name="T100" fmla="*/ 153 w 1309"/>
                <a:gd name="T101" fmla="*/ 814 h 1348"/>
                <a:gd name="T102" fmla="*/ 12 w 1309"/>
                <a:gd name="T103" fmla="*/ 999 h 1348"/>
                <a:gd name="T104" fmla="*/ 373 w 1309"/>
                <a:gd name="T105" fmla="*/ 1347 h 1348"/>
                <a:gd name="T106" fmla="*/ 536 w 1309"/>
                <a:gd name="T107" fmla="*/ 1197 h 1348"/>
                <a:gd name="T108" fmla="*/ 505 w 1309"/>
                <a:gd name="T109" fmla="*/ 1122 h 1348"/>
                <a:gd name="T110" fmla="*/ 909 w 1309"/>
                <a:gd name="T111" fmla="*/ 1121 h 1348"/>
                <a:gd name="T112" fmla="*/ 1303 w 1309"/>
                <a:gd name="T113" fmla="*/ 679 h 1348"/>
                <a:gd name="T114" fmla="*/ 1156 w 1309"/>
                <a:gd name="T115" fmla="*/ 609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9" h="1348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B34E299-01E0-B745-8A16-DF74EC8F9198}"/>
              </a:ext>
            </a:extLst>
          </p:cNvPr>
          <p:cNvGrpSpPr/>
          <p:nvPr userDrawn="1"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83E4B81C-347C-9844-BEA2-87FBBC545328}"/>
                </a:ext>
              </a:extLst>
            </p:cNvPr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5" name="Freeform 3">
              <a:extLst>
                <a:ext uri="{FF2B5EF4-FFF2-40B4-BE49-F238E27FC236}">
                  <a16:creationId xmlns:a16="http://schemas.microsoft.com/office/drawing/2014/main" id="{196F9A01-27ED-4645-836D-B92FB029A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75" y="5635002"/>
              <a:ext cx="531812" cy="454025"/>
            </a:xfrm>
            <a:custGeom>
              <a:avLst/>
              <a:gdLst>
                <a:gd name="T0" fmla="*/ 439 w 1477"/>
                <a:gd name="T1" fmla="*/ 786 h 1261"/>
                <a:gd name="T2" fmla="*/ 384 w 1477"/>
                <a:gd name="T3" fmla="*/ 899 h 1261"/>
                <a:gd name="T4" fmla="*/ 471 w 1477"/>
                <a:gd name="T5" fmla="*/ 895 h 1261"/>
                <a:gd name="T6" fmla="*/ 540 w 1477"/>
                <a:gd name="T7" fmla="*/ 939 h 1261"/>
                <a:gd name="T8" fmla="*/ 428 w 1477"/>
                <a:gd name="T9" fmla="*/ 995 h 1261"/>
                <a:gd name="T10" fmla="*/ 582 w 1477"/>
                <a:gd name="T11" fmla="*/ 981 h 1261"/>
                <a:gd name="T12" fmla="*/ 593 w 1477"/>
                <a:gd name="T13" fmla="*/ 1083 h 1261"/>
                <a:gd name="T14" fmla="*/ 570 w 1477"/>
                <a:gd name="T15" fmla="*/ 994 h 1261"/>
                <a:gd name="T16" fmla="*/ 681 w 1477"/>
                <a:gd name="T17" fmla="*/ 1080 h 1261"/>
                <a:gd name="T18" fmla="*/ 692 w 1477"/>
                <a:gd name="T19" fmla="*/ 1182 h 1261"/>
                <a:gd name="T20" fmla="*/ 613 w 1477"/>
                <a:gd name="T21" fmla="*/ 1164 h 1261"/>
                <a:gd name="T22" fmla="*/ 360 w 1477"/>
                <a:gd name="T23" fmla="*/ 964 h 1261"/>
                <a:gd name="T24" fmla="*/ 487 w 1477"/>
                <a:gd name="T25" fmla="*/ 1133 h 1261"/>
                <a:gd name="T26" fmla="*/ 586 w 1477"/>
                <a:gd name="T27" fmla="*/ 1231 h 1261"/>
                <a:gd name="T28" fmla="*/ 764 w 1477"/>
                <a:gd name="T29" fmla="*/ 1188 h 1261"/>
                <a:gd name="T30" fmla="*/ 704 w 1477"/>
                <a:gd name="T31" fmla="*/ 1015 h 1261"/>
                <a:gd name="T32" fmla="*/ 577 w 1477"/>
                <a:gd name="T33" fmla="*/ 846 h 1261"/>
                <a:gd name="T34" fmla="*/ 346 w 1477"/>
                <a:gd name="T35" fmla="*/ 745 h 1261"/>
                <a:gd name="T36" fmla="*/ 290 w 1477"/>
                <a:gd name="T37" fmla="*/ 935 h 1261"/>
                <a:gd name="T38" fmla="*/ 52 w 1477"/>
                <a:gd name="T39" fmla="*/ 336 h 1261"/>
                <a:gd name="T40" fmla="*/ 318 w 1477"/>
                <a:gd name="T41" fmla="*/ 738 h 1261"/>
                <a:gd name="T42" fmla="*/ 615 w 1477"/>
                <a:gd name="T43" fmla="*/ 362 h 1261"/>
                <a:gd name="T44" fmla="*/ 320 w 1477"/>
                <a:gd name="T45" fmla="*/ 579 h 1261"/>
                <a:gd name="T46" fmla="*/ 375 w 1477"/>
                <a:gd name="T47" fmla="*/ 91 h 1261"/>
                <a:gd name="T48" fmla="*/ 685 w 1477"/>
                <a:gd name="T49" fmla="*/ 230 h 1261"/>
                <a:gd name="T50" fmla="*/ 203 w 1477"/>
                <a:gd name="T51" fmla="*/ 485 h 1261"/>
                <a:gd name="T52" fmla="*/ 1013 w 1477"/>
                <a:gd name="T53" fmla="*/ 252 h 1261"/>
                <a:gd name="T54" fmla="*/ 1149 w 1477"/>
                <a:gd name="T55" fmla="*/ 127 h 1261"/>
                <a:gd name="T56" fmla="*/ 1188 w 1477"/>
                <a:gd name="T57" fmla="*/ 88 h 1261"/>
                <a:gd name="T58" fmla="*/ 928 w 1477"/>
                <a:gd name="T59" fmla="*/ 209 h 1261"/>
                <a:gd name="T60" fmla="*/ 654 w 1477"/>
                <a:gd name="T61" fmla="*/ 810 h 1261"/>
                <a:gd name="T62" fmla="*/ 860 w 1477"/>
                <a:gd name="T63" fmla="*/ 650 h 1261"/>
                <a:gd name="T64" fmla="*/ 1158 w 1477"/>
                <a:gd name="T65" fmla="*/ 785 h 1261"/>
                <a:gd name="T66" fmla="*/ 1046 w 1477"/>
                <a:gd name="T67" fmla="*/ 785 h 1261"/>
                <a:gd name="T68" fmla="*/ 1004 w 1477"/>
                <a:gd name="T69" fmla="*/ 826 h 1261"/>
                <a:gd name="T70" fmla="*/ 1005 w 1477"/>
                <a:gd name="T71" fmla="*/ 939 h 1261"/>
                <a:gd name="T72" fmla="*/ 906 w 1477"/>
                <a:gd name="T73" fmla="*/ 885 h 1261"/>
                <a:gd name="T74" fmla="*/ 972 w 1477"/>
                <a:gd name="T75" fmla="*/ 1045 h 1261"/>
                <a:gd name="T76" fmla="*/ 811 w 1477"/>
                <a:gd name="T77" fmla="*/ 980 h 1261"/>
                <a:gd name="T78" fmla="*/ 865 w 1477"/>
                <a:gd name="T79" fmla="*/ 1078 h 1261"/>
                <a:gd name="T80" fmla="*/ 913 w 1477"/>
                <a:gd name="T81" fmla="*/ 1182 h 1261"/>
                <a:gd name="T82" fmla="*/ 1011 w 1477"/>
                <a:gd name="T83" fmla="*/ 1084 h 1261"/>
                <a:gd name="T84" fmla="*/ 1108 w 1477"/>
                <a:gd name="T85" fmla="*/ 987 h 1261"/>
                <a:gd name="T86" fmla="*/ 1143 w 1477"/>
                <a:gd name="T87" fmla="*/ 915 h 1261"/>
                <a:gd name="T88" fmla="*/ 1163 w 1477"/>
                <a:gd name="T89" fmla="*/ 712 h 1261"/>
                <a:gd name="T90" fmla="*/ 799 w 1477"/>
                <a:gd name="T91" fmla="*/ 743 h 1261"/>
                <a:gd name="T92" fmla="*/ 973 w 1477"/>
                <a:gd name="T93" fmla="*/ 290 h 1261"/>
                <a:gd name="T94" fmla="*/ 1202 w 1477"/>
                <a:gd name="T95" fmla="*/ 687 h 1261"/>
                <a:gd name="T96" fmla="*/ 1242 w 1477"/>
                <a:gd name="T97" fmla="*/ 727 h 1261"/>
                <a:gd name="T98" fmla="*/ 1442 w 1477"/>
                <a:gd name="T99" fmla="*/ 465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7" h="1261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A95C345-5793-7144-9844-2EA836B50382}"/>
              </a:ext>
            </a:extLst>
          </p:cNvPr>
          <p:cNvGrpSpPr/>
          <p:nvPr userDrawn="1"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BA9F0F7-0734-4146-8FE8-8712B0981FF4}"/>
                </a:ext>
              </a:extLst>
            </p:cNvPr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8" name="Freeform 4">
              <a:extLst>
                <a:ext uri="{FF2B5EF4-FFF2-40B4-BE49-F238E27FC236}">
                  <a16:creationId xmlns:a16="http://schemas.microsoft.com/office/drawing/2014/main" id="{4751043F-E6F9-1B4D-8B3F-2011AE43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529" y="5616745"/>
              <a:ext cx="471487" cy="490538"/>
            </a:xfrm>
            <a:custGeom>
              <a:avLst/>
              <a:gdLst>
                <a:gd name="T0" fmla="*/ 197 w 1309"/>
                <a:gd name="T1" fmla="*/ 969 h 1362"/>
                <a:gd name="T2" fmla="*/ 708 w 1309"/>
                <a:gd name="T3" fmla="*/ 624 h 1362"/>
                <a:gd name="T4" fmla="*/ 849 w 1309"/>
                <a:gd name="T5" fmla="*/ 722 h 1362"/>
                <a:gd name="T6" fmla="*/ 911 w 1309"/>
                <a:gd name="T7" fmla="*/ 709 h 1362"/>
                <a:gd name="T8" fmla="*/ 824 w 1309"/>
                <a:gd name="T9" fmla="*/ 621 h 1362"/>
                <a:gd name="T10" fmla="*/ 824 w 1309"/>
                <a:gd name="T11" fmla="*/ 514 h 1362"/>
                <a:gd name="T12" fmla="*/ 1019 w 1309"/>
                <a:gd name="T13" fmla="*/ 652 h 1362"/>
                <a:gd name="T14" fmla="*/ 1072 w 1309"/>
                <a:gd name="T15" fmla="*/ 574 h 1362"/>
                <a:gd name="T16" fmla="*/ 824 w 1309"/>
                <a:gd name="T17" fmla="*/ 452 h 1362"/>
                <a:gd name="T18" fmla="*/ 564 w 1309"/>
                <a:gd name="T19" fmla="*/ 646 h 1362"/>
                <a:gd name="T20" fmla="*/ 564 w 1309"/>
                <a:gd name="T21" fmla="*/ 574 h 1362"/>
                <a:gd name="T22" fmla="*/ 457 w 1309"/>
                <a:gd name="T23" fmla="*/ 508 h 1362"/>
                <a:gd name="T24" fmla="*/ 422 w 1309"/>
                <a:gd name="T25" fmla="*/ 618 h 1362"/>
                <a:gd name="T26" fmla="*/ 511 w 1309"/>
                <a:gd name="T27" fmla="*/ 609 h 1362"/>
                <a:gd name="T28" fmla="*/ 507 w 1309"/>
                <a:gd name="T29" fmla="*/ 703 h 1362"/>
                <a:gd name="T30" fmla="*/ 905 w 1309"/>
                <a:gd name="T31" fmla="*/ 1073 h 1362"/>
                <a:gd name="T32" fmla="*/ 275 w 1309"/>
                <a:gd name="T33" fmla="*/ 906 h 1362"/>
                <a:gd name="T34" fmla="*/ 598 w 1309"/>
                <a:gd name="T35" fmla="*/ 768 h 1362"/>
                <a:gd name="T36" fmla="*/ 852 w 1309"/>
                <a:gd name="T37" fmla="*/ 824 h 1362"/>
                <a:gd name="T38" fmla="*/ 626 w 1309"/>
                <a:gd name="T39" fmla="*/ 904 h 1362"/>
                <a:gd name="T40" fmla="*/ 968 w 1309"/>
                <a:gd name="T41" fmla="*/ 864 h 1362"/>
                <a:gd name="T42" fmla="*/ 1077 w 1309"/>
                <a:gd name="T43" fmla="*/ 779 h 1362"/>
                <a:gd name="T44" fmla="*/ 1111 w 1309"/>
                <a:gd name="T45" fmla="*/ 886 h 1362"/>
                <a:gd name="T46" fmla="*/ 937 w 1309"/>
                <a:gd name="T47" fmla="*/ 339 h 1362"/>
                <a:gd name="T48" fmla="*/ 824 w 1309"/>
                <a:gd name="T49" fmla="*/ 260 h 1362"/>
                <a:gd name="T50" fmla="*/ 978 w 1309"/>
                <a:gd name="T51" fmla="*/ 204 h 1362"/>
                <a:gd name="T52" fmla="*/ 1186 w 1309"/>
                <a:gd name="T53" fmla="*/ 452 h 1362"/>
                <a:gd name="T54" fmla="*/ 965 w 1309"/>
                <a:gd name="T55" fmla="*/ 142 h 1362"/>
                <a:gd name="T56" fmla="*/ 824 w 1309"/>
                <a:gd name="T57" fmla="*/ 198 h 1362"/>
                <a:gd name="T58" fmla="*/ 739 w 1309"/>
                <a:gd name="T59" fmla="*/ 401 h 1362"/>
                <a:gd name="T60" fmla="*/ 1050 w 1309"/>
                <a:gd name="T61" fmla="*/ 514 h 1362"/>
                <a:gd name="T62" fmla="*/ 1156 w 1309"/>
                <a:gd name="T63" fmla="*/ 622 h 1362"/>
                <a:gd name="T64" fmla="*/ 852 w 1309"/>
                <a:gd name="T65" fmla="*/ 762 h 1362"/>
                <a:gd name="T66" fmla="*/ 598 w 1309"/>
                <a:gd name="T67" fmla="*/ 706 h 1362"/>
                <a:gd name="T68" fmla="*/ 352 w 1309"/>
                <a:gd name="T69" fmla="*/ 542 h 1362"/>
                <a:gd name="T70" fmla="*/ 451 w 1309"/>
                <a:gd name="T71" fmla="*/ 477 h 1362"/>
                <a:gd name="T72" fmla="*/ 498 w 1309"/>
                <a:gd name="T73" fmla="*/ 401 h 1362"/>
                <a:gd name="T74" fmla="*/ 573 w 1309"/>
                <a:gd name="T75" fmla="*/ 285 h 1362"/>
                <a:gd name="T76" fmla="*/ 767 w 1309"/>
                <a:gd name="T77" fmla="*/ 63 h 1362"/>
                <a:gd name="T78" fmla="*/ 359 w 1309"/>
                <a:gd name="T79" fmla="*/ 480 h 1362"/>
                <a:gd name="T80" fmla="*/ 485 w 1309"/>
                <a:gd name="T81" fmla="*/ 260 h 1362"/>
                <a:gd name="T82" fmla="*/ 485 w 1309"/>
                <a:gd name="T83" fmla="*/ 339 h 1362"/>
                <a:gd name="T84" fmla="*/ 398 w 1309"/>
                <a:gd name="T85" fmla="*/ 427 h 1362"/>
                <a:gd name="T86" fmla="*/ 372 w 1309"/>
                <a:gd name="T87" fmla="*/ 1286 h 1362"/>
                <a:gd name="T88" fmla="*/ 470 w 1309"/>
                <a:gd name="T89" fmla="*/ 1189 h 1362"/>
                <a:gd name="T90" fmla="*/ 767 w 1309"/>
                <a:gd name="T91" fmla="*/ 0 h 1362"/>
                <a:gd name="T92" fmla="*/ 322 w 1309"/>
                <a:gd name="T93" fmla="*/ 771 h 1362"/>
                <a:gd name="T94" fmla="*/ 153 w 1309"/>
                <a:gd name="T95" fmla="*/ 828 h 1362"/>
                <a:gd name="T96" fmla="*/ 350 w 1309"/>
                <a:gd name="T97" fmla="*/ 1352 h 1362"/>
                <a:gd name="T98" fmla="*/ 535 w 1309"/>
                <a:gd name="T99" fmla="*/ 1210 h 1362"/>
                <a:gd name="T100" fmla="*/ 513 w 1309"/>
                <a:gd name="T101" fmla="*/ 1135 h 1362"/>
                <a:gd name="T102" fmla="*/ 1304 w 1309"/>
                <a:gd name="T103" fmla="*/ 69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362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35C2CDA-112C-364C-A3AC-83A5230805D8}"/>
              </a:ext>
            </a:extLst>
          </p:cNvPr>
          <p:cNvGrpSpPr/>
          <p:nvPr userDrawn="1"/>
        </p:nvGrpSpPr>
        <p:grpSpPr>
          <a:xfrm>
            <a:off x="9558004" y="547973"/>
            <a:ext cx="710291" cy="710292"/>
            <a:chOff x="8058987" y="621970"/>
            <a:chExt cx="710291" cy="710292"/>
          </a:xfrm>
        </p:grpSpPr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D044DB2-95F7-7044-8FB5-EB218CFB5C10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1" name="Freeform 6">
              <a:extLst>
                <a:ext uri="{FF2B5EF4-FFF2-40B4-BE49-F238E27FC236}">
                  <a16:creationId xmlns:a16="http://schemas.microsoft.com/office/drawing/2014/main" id="{15BA8638-942F-3947-9ED1-2CD85061C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501" y="732641"/>
              <a:ext cx="449263" cy="488950"/>
            </a:xfrm>
            <a:custGeom>
              <a:avLst/>
              <a:gdLst>
                <a:gd name="T0" fmla="*/ 342 w 1248"/>
                <a:gd name="T1" fmla="*/ 651 h 1358"/>
                <a:gd name="T2" fmla="*/ 398 w 1248"/>
                <a:gd name="T3" fmla="*/ 477 h 1358"/>
                <a:gd name="T4" fmla="*/ 398 w 1248"/>
                <a:gd name="T5" fmla="*/ 539 h 1358"/>
                <a:gd name="T6" fmla="*/ 342 w 1248"/>
                <a:gd name="T7" fmla="*/ 364 h 1358"/>
                <a:gd name="T8" fmla="*/ 398 w 1248"/>
                <a:gd name="T9" fmla="*/ 364 h 1358"/>
                <a:gd name="T10" fmla="*/ 568 w 1248"/>
                <a:gd name="T11" fmla="*/ 567 h 1358"/>
                <a:gd name="T12" fmla="*/ 680 w 1248"/>
                <a:gd name="T13" fmla="*/ 392 h 1358"/>
                <a:gd name="T14" fmla="*/ 680 w 1248"/>
                <a:gd name="T15" fmla="*/ 454 h 1358"/>
                <a:gd name="T16" fmla="*/ 568 w 1248"/>
                <a:gd name="T17" fmla="*/ 279 h 1358"/>
                <a:gd name="T18" fmla="*/ 680 w 1248"/>
                <a:gd name="T19" fmla="*/ 279 h 1358"/>
                <a:gd name="T20" fmla="*/ 904 w 1248"/>
                <a:gd name="T21" fmla="*/ 1017 h 1358"/>
                <a:gd name="T22" fmla="*/ 932 w 1248"/>
                <a:gd name="T23" fmla="*/ 702 h 1358"/>
                <a:gd name="T24" fmla="*/ 932 w 1248"/>
                <a:gd name="T25" fmla="*/ 482 h 1358"/>
                <a:gd name="T26" fmla="*/ 796 w 1248"/>
                <a:gd name="T27" fmla="*/ 420 h 1358"/>
                <a:gd name="T28" fmla="*/ 847 w 1248"/>
                <a:gd name="T29" fmla="*/ 420 h 1358"/>
                <a:gd name="T30" fmla="*/ 655 w 1248"/>
                <a:gd name="T31" fmla="*/ 985 h 1358"/>
                <a:gd name="T32" fmla="*/ 734 w 1248"/>
                <a:gd name="T33" fmla="*/ 702 h 1358"/>
                <a:gd name="T34" fmla="*/ 568 w 1248"/>
                <a:gd name="T35" fmla="*/ 228 h 1358"/>
                <a:gd name="T36" fmla="*/ 734 w 1248"/>
                <a:gd name="T37" fmla="*/ 702 h 1358"/>
                <a:gd name="T38" fmla="*/ 599 w 1248"/>
                <a:gd name="T39" fmla="*/ 143 h 1358"/>
                <a:gd name="T40" fmla="*/ 593 w 1248"/>
                <a:gd name="T41" fmla="*/ 764 h 1358"/>
                <a:gd name="T42" fmla="*/ 374 w 1248"/>
                <a:gd name="T43" fmla="*/ 764 h 1358"/>
                <a:gd name="T44" fmla="*/ 288 w 1248"/>
                <a:gd name="T45" fmla="*/ 702 h 1358"/>
                <a:gd name="T46" fmla="*/ 452 w 1248"/>
                <a:gd name="T47" fmla="*/ 702 h 1358"/>
                <a:gd name="T48" fmla="*/ 180 w 1248"/>
                <a:gd name="T49" fmla="*/ 1076 h 1358"/>
                <a:gd name="T50" fmla="*/ 361 w 1248"/>
                <a:gd name="T51" fmla="*/ 1077 h 1358"/>
                <a:gd name="T52" fmla="*/ 361 w 1248"/>
                <a:gd name="T53" fmla="*/ 1077 h 1358"/>
                <a:gd name="T54" fmla="*/ 655 w 1248"/>
                <a:gd name="T55" fmla="*/ 1290 h 1358"/>
                <a:gd name="T56" fmla="*/ 593 w 1248"/>
                <a:gd name="T57" fmla="*/ 1290 h 1358"/>
                <a:gd name="T58" fmla="*/ 887 w 1248"/>
                <a:gd name="T59" fmla="*/ 1077 h 1358"/>
                <a:gd name="T60" fmla="*/ 887 w 1248"/>
                <a:gd name="T61" fmla="*/ 1077 h 1358"/>
                <a:gd name="T62" fmla="*/ 865 w 1248"/>
                <a:gd name="T63" fmla="*/ 226 h 1358"/>
                <a:gd name="T64" fmla="*/ 994 w 1248"/>
                <a:gd name="T65" fmla="*/ 451 h 1358"/>
                <a:gd name="T66" fmla="*/ 909 w 1248"/>
                <a:gd name="T67" fmla="*/ 338 h 1358"/>
                <a:gd name="T68" fmla="*/ 796 w 1248"/>
                <a:gd name="T69" fmla="*/ 197 h 1358"/>
                <a:gd name="T70" fmla="*/ 711 w 1248"/>
                <a:gd name="T71" fmla="*/ 112 h 1358"/>
                <a:gd name="T72" fmla="*/ 655 w 1248"/>
                <a:gd name="T73" fmla="*/ 0 h 1358"/>
                <a:gd name="T74" fmla="*/ 568 w 1248"/>
                <a:gd name="T75" fmla="*/ 81 h 1358"/>
                <a:gd name="T76" fmla="*/ 483 w 1248"/>
                <a:gd name="T77" fmla="*/ 166 h 1358"/>
                <a:gd name="T78" fmla="*/ 257 w 1248"/>
                <a:gd name="T79" fmla="*/ 251 h 1358"/>
                <a:gd name="T80" fmla="*/ 64 w 1248"/>
                <a:gd name="T81" fmla="*/ 702 h 1358"/>
                <a:gd name="T82" fmla="*/ 125 w 1248"/>
                <a:gd name="T83" fmla="*/ 359 h 1358"/>
                <a:gd name="T84" fmla="*/ 1247 w 1248"/>
                <a:gd name="T85" fmla="*/ 7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8" h="135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AD78C3F-B65F-8C4C-A24E-368E873B99F2}"/>
              </a:ext>
            </a:extLst>
          </p:cNvPr>
          <p:cNvGrpSpPr/>
          <p:nvPr userDrawn="1"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8D5D4EE-D065-7C41-BF0C-C79BB5F11F75}"/>
                </a:ext>
              </a:extLst>
            </p:cNvPr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4" name="Freeform 8">
              <a:extLst>
                <a:ext uri="{FF2B5EF4-FFF2-40B4-BE49-F238E27FC236}">
                  <a16:creationId xmlns:a16="http://schemas.microsoft.com/office/drawing/2014/main" id="{406F3BF7-EA9F-7B4A-9060-B2026A6E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28" y="5613421"/>
              <a:ext cx="495300" cy="479425"/>
            </a:xfrm>
            <a:custGeom>
              <a:avLst/>
              <a:gdLst>
                <a:gd name="T0" fmla="*/ 829 w 1377"/>
                <a:gd name="T1" fmla="*/ 1305 h 1331"/>
                <a:gd name="T2" fmla="*/ 547 w 1377"/>
                <a:gd name="T3" fmla="*/ 1242 h 1331"/>
                <a:gd name="T4" fmla="*/ 547 w 1377"/>
                <a:gd name="T5" fmla="*/ 1305 h 1331"/>
                <a:gd name="T6" fmla="*/ 544 w 1377"/>
                <a:gd name="T7" fmla="*/ 1027 h 1331"/>
                <a:gd name="T8" fmla="*/ 305 w 1377"/>
                <a:gd name="T9" fmla="*/ 1105 h 1331"/>
                <a:gd name="T10" fmla="*/ 71 w 1377"/>
                <a:gd name="T11" fmla="*/ 576 h 1331"/>
                <a:gd name="T12" fmla="*/ 145 w 1377"/>
                <a:gd name="T13" fmla="*/ 391 h 1331"/>
                <a:gd name="T14" fmla="*/ 175 w 1377"/>
                <a:gd name="T15" fmla="*/ 650 h 1331"/>
                <a:gd name="T16" fmla="*/ 300 w 1377"/>
                <a:gd name="T17" fmla="*/ 949 h 1331"/>
                <a:gd name="T18" fmla="*/ 194 w 1377"/>
                <a:gd name="T19" fmla="*/ 721 h 1331"/>
                <a:gd name="T20" fmla="*/ 287 w 1377"/>
                <a:gd name="T21" fmla="*/ 734 h 1331"/>
                <a:gd name="T22" fmla="*/ 412 w 1377"/>
                <a:gd name="T23" fmla="*/ 830 h 1331"/>
                <a:gd name="T24" fmla="*/ 402 w 1377"/>
                <a:gd name="T25" fmla="*/ 756 h 1331"/>
                <a:gd name="T26" fmla="*/ 313 w 1377"/>
                <a:gd name="T27" fmla="*/ 672 h 1331"/>
                <a:gd name="T28" fmla="*/ 198 w 1377"/>
                <a:gd name="T29" fmla="*/ 358 h 1331"/>
                <a:gd name="T30" fmla="*/ 10 w 1377"/>
                <a:gd name="T31" fmla="*/ 558 h 1331"/>
                <a:gd name="T32" fmla="*/ 148 w 1377"/>
                <a:gd name="T33" fmla="*/ 1021 h 1331"/>
                <a:gd name="T34" fmla="*/ 237 w 1377"/>
                <a:gd name="T35" fmla="*/ 1158 h 1331"/>
                <a:gd name="T36" fmla="*/ 268 w 1377"/>
                <a:gd name="T37" fmla="*/ 1330 h 1331"/>
                <a:gd name="T38" fmla="*/ 601 w 1377"/>
                <a:gd name="T39" fmla="*/ 1330 h 1331"/>
                <a:gd name="T40" fmla="*/ 632 w 1377"/>
                <a:gd name="T41" fmla="*/ 1158 h 1331"/>
                <a:gd name="T42" fmla="*/ 557 w 1377"/>
                <a:gd name="T43" fmla="*/ 886 h 1331"/>
                <a:gd name="T44" fmla="*/ 402 w 1377"/>
                <a:gd name="T45" fmla="*/ 756 h 1331"/>
                <a:gd name="T46" fmla="*/ 778 w 1377"/>
                <a:gd name="T47" fmla="*/ 17 h 1331"/>
                <a:gd name="T48" fmla="*/ 606 w 1377"/>
                <a:gd name="T49" fmla="*/ 669 h 1331"/>
                <a:gd name="T50" fmla="*/ 769 w 1377"/>
                <a:gd name="T51" fmla="*/ 321 h 1331"/>
                <a:gd name="T52" fmla="*/ 713 w 1377"/>
                <a:gd name="T53" fmla="*/ 294 h 1331"/>
                <a:gd name="T54" fmla="*/ 683 w 1377"/>
                <a:gd name="T55" fmla="*/ 195 h 1331"/>
                <a:gd name="T56" fmla="*/ 716 w 1377"/>
                <a:gd name="T57" fmla="*/ 599 h 1331"/>
                <a:gd name="T58" fmla="*/ 824 w 1377"/>
                <a:gd name="T59" fmla="*/ 7 h 1331"/>
                <a:gd name="T60" fmla="*/ 1044 w 1377"/>
                <a:gd name="T61" fmla="*/ 1158 h 1331"/>
                <a:gd name="T62" fmla="*/ 863 w 1377"/>
                <a:gd name="T63" fmla="*/ 929 h 1331"/>
                <a:gd name="T64" fmla="*/ 991 w 1377"/>
                <a:gd name="T65" fmla="*/ 816 h 1331"/>
                <a:gd name="T66" fmla="*/ 1107 w 1377"/>
                <a:gd name="T67" fmla="*/ 716 h 1331"/>
                <a:gd name="T68" fmla="*/ 1163 w 1377"/>
                <a:gd name="T69" fmla="*/ 772 h 1331"/>
                <a:gd name="T70" fmla="*/ 1207 w 1377"/>
                <a:gd name="T71" fmla="*/ 815 h 1331"/>
                <a:gd name="T72" fmla="*/ 1235 w 1377"/>
                <a:gd name="T73" fmla="*/ 543 h 1331"/>
                <a:gd name="T74" fmla="*/ 1283 w 1377"/>
                <a:gd name="T75" fmla="*/ 348 h 1331"/>
                <a:gd name="T76" fmla="*/ 1292 w 1377"/>
                <a:gd name="T77" fmla="*/ 854 h 1331"/>
                <a:gd name="T78" fmla="*/ 1334 w 1377"/>
                <a:gd name="T79" fmla="*/ 303 h 1331"/>
                <a:gd name="T80" fmla="*/ 1172 w 1377"/>
                <a:gd name="T81" fmla="*/ 534 h 1331"/>
                <a:gd name="T82" fmla="*/ 1044 w 1377"/>
                <a:gd name="T83" fmla="*/ 692 h 1331"/>
                <a:gd name="T84" fmla="*/ 920 w 1377"/>
                <a:gd name="T85" fmla="*/ 786 h 1331"/>
                <a:gd name="T86" fmla="*/ 770 w 1377"/>
                <a:gd name="T87" fmla="*/ 1027 h 1331"/>
                <a:gd name="T88" fmla="*/ 714 w 1377"/>
                <a:gd name="T89" fmla="*/ 1189 h 1331"/>
                <a:gd name="T90" fmla="*/ 776 w 1377"/>
                <a:gd name="T91" fmla="*/ 1220 h 1331"/>
                <a:gd name="T92" fmla="*/ 1171 w 1377"/>
                <a:gd name="T93" fmla="*/ 1330 h 1331"/>
                <a:gd name="T94" fmla="*/ 1108 w 1377"/>
                <a:gd name="T95" fmla="*/ 1158 h 1331"/>
                <a:gd name="T96" fmla="*/ 1338 w 1377"/>
                <a:gd name="T97" fmla="*/ 89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7" h="1331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4948C87-B1FC-6140-9FFA-BE30D6E3D5F4}"/>
              </a:ext>
            </a:extLst>
          </p:cNvPr>
          <p:cNvGrpSpPr/>
          <p:nvPr userDrawn="1"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B1605C57-12B5-C648-B7DF-8EDA921370E3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">
              <a:extLst>
                <a:ext uri="{FF2B5EF4-FFF2-40B4-BE49-F238E27FC236}">
                  <a16:creationId xmlns:a16="http://schemas.microsoft.com/office/drawing/2014/main" id="{B0F249D3-68FF-3244-B5D9-0B92578C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4644012"/>
              <a:ext cx="398462" cy="479425"/>
            </a:xfrm>
            <a:custGeom>
              <a:avLst/>
              <a:gdLst>
                <a:gd name="T0" fmla="*/ 762 w 1108"/>
                <a:gd name="T1" fmla="*/ 878 h 1330"/>
                <a:gd name="T2" fmla="*/ 824 w 1108"/>
                <a:gd name="T3" fmla="*/ 1329 h 1330"/>
                <a:gd name="T4" fmla="*/ 285 w 1108"/>
                <a:gd name="T5" fmla="*/ 931 h 1330"/>
                <a:gd name="T6" fmla="*/ 0 w 1108"/>
                <a:gd name="T7" fmla="*/ 1304 h 1330"/>
                <a:gd name="T8" fmla="*/ 401 w 1108"/>
                <a:gd name="T9" fmla="*/ 1132 h 1330"/>
                <a:gd name="T10" fmla="*/ 339 w 1108"/>
                <a:gd name="T11" fmla="*/ 1242 h 1330"/>
                <a:gd name="T12" fmla="*/ 63 w 1108"/>
                <a:gd name="T13" fmla="*/ 994 h 1330"/>
                <a:gd name="T14" fmla="*/ 285 w 1108"/>
                <a:gd name="T15" fmla="*/ 931 h 1330"/>
                <a:gd name="T16" fmla="*/ 0 w 1108"/>
                <a:gd name="T17" fmla="*/ 480 h 1330"/>
                <a:gd name="T18" fmla="*/ 401 w 1108"/>
                <a:gd name="T19" fmla="*/ 852 h 1330"/>
                <a:gd name="T20" fmla="*/ 339 w 1108"/>
                <a:gd name="T21" fmla="*/ 680 h 1330"/>
                <a:gd name="T22" fmla="*/ 63 w 1108"/>
                <a:gd name="T23" fmla="*/ 790 h 1330"/>
                <a:gd name="T24" fmla="*/ 285 w 1108"/>
                <a:gd name="T25" fmla="*/ 542 h 1330"/>
                <a:gd name="T26" fmla="*/ 63 w 1108"/>
                <a:gd name="T27" fmla="*/ 90 h 1330"/>
                <a:gd name="T28" fmla="*/ 285 w 1108"/>
                <a:gd name="T29" fmla="*/ 28 h 1330"/>
                <a:gd name="T30" fmla="*/ 0 w 1108"/>
                <a:gd name="T31" fmla="*/ 401 h 1330"/>
                <a:gd name="T32" fmla="*/ 401 w 1108"/>
                <a:gd name="T33" fmla="*/ 229 h 1330"/>
                <a:gd name="T34" fmla="*/ 339 w 1108"/>
                <a:gd name="T35" fmla="*/ 339 h 1330"/>
                <a:gd name="T36" fmla="*/ 63 w 1108"/>
                <a:gd name="T37" fmla="*/ 90 h 1330"/>
                <a:gd name="T38" fmla="*/ 422 w 1108"/>
                <a:gd name="T39" fmla="*/ 80 h 1330"/>
                <a:gd name="T40" fmla="*/ 199 w 1108"/>
                <a:gd name="T41" fmla="*/ 240 h 1330"/>
                <a:gd name="T42" fmla="*/ 94 w 1108"/>
                <a:gd name="T43" fmla="*/ 222 h 1330"/>
                <a:gd name="T44" fmla="*/ 202 w 1108"/>
                <a:gd name="T45" fmla="*/ 782 h 1330"/>
                <a:gd name="T46" fmla="*/ 375 w 1108"/>
                <a:gd name="T47" fmla="*/ 491 h 1330"/>
                <a:gd name="T48" fmla="*/ 138 w 1108"/>
                <a:gd name="T49" fmla="*/ 630 h 1330"/>
                <a:gd name="T50" fmla="*/ 202 w 1108"/>
                <a:gd name="T51" fmla="*/ 782 h 1330"/>
                <a:gd name="T52" fmla="*/ 422 w 1108"/>
                <a:gd name="T53" fmla="*/ 983 h 1330"/>
                <a:gd name="T54" fmla="*/ 199 w 1108"/>
                <a:gd name="T55" fmla="*/ 1143 h 1330"/>
                <a:gd name="T56" fmla="*/ 94 w 1108"/>
                <a:gd name="T57" fmla="*/ 1126 h 1330"/>
                <a:gd name="T58" fmla="*/ 875 w 1108"/>
                <a:gd name="T59" fmla="*/ 201 h 1330"/>
                <a:gd name="T60" fmla="*/ 712 w 1108"/>
                <a:gd name="T61" fmla="*/ 201 h 1330"/>
                <a:gd name="T62" fmla="*/ 793 w 1108"/>
                <a:gd name="T63" fmla="*/ 62 h 1330"/>
                <a:gd name="T64" fmla="*/ 875 w 1108"/>
                <a:gd name="T65" fmla="*/ 201 h 1330"/>
                <a:gd name="T66" fmla="*/ 793 w 1108"/>
                <a:gd name="T67" fmla="*/ 0 h 1330"/>
                <a:gd name="T68" fmla="*/ 650 w 1108"/>
                <a:gd name="T69" fmla="*/ 201 h 1330"/>
                <a:gd name="T70" fmla="*/ 937 w 1108"/>
                <a:gd name="T71" fmla="*/ 201 h 1330"/>
                <a:gd name="T72" fmla="*/ 1107 w 1108"/>
                <a:gd name="T73" fmla="*/ 539 h 1330"/>
                <a:gd name="T74" fmla="*/ 480 w 1108"/>
                <a:gd name="T75" fmla="*/ 539 h 1330"/>
                <a:gd name="T76" fmla="*/ 593 w 1108"/>
                <a:gd name="T77" fmla="*/ 933 h 1330"/>
                <a:gd name="T78" fmla="*/ 655 w 1108"/>
                <a:gd name="T79" fmla="*/ 1329 h 1330"/>
                <a:gd name="T80" fmla="*/ 593 w 1108"/>
                <a:gd name="T81" fmla="*/ 596 h 1330"/>
                <a:gd name="T82" fmla="*/ 542 w 1108"/>
                <a:gd name="T83" fmla="*/ 793 h 1330"/>
                <a:gd name="T84" fmla="*/ 793 w 1108"/>
                <a:gd name="T85" fmla="*/ 429 h 1330"/>
                <a:gd name="T86" fmla="*/ 1045 w 1108"/>
                <a:gd name="T87" fmla="*/ 793 h 1330"/>
                <a:gd name="T88" fmla="*/ 994 w 1108"/>
                <a:gd name="T89" fmla="*/ 596 h 1330"/>
                <a:gd name="T90" fmla="*/ 932 w 1108"/>
                <a:gd name="T91" fmla="*/ 1329 h 1330"/>
                <a:gd name="T92" fmla="*/ 994 w 1108"/>
                <a:gd name="T93" fmla="*/ 933 h 1330"/>
                <a:gd name="T94" fmla="*/ 1107 w 1108"/>
                <a:gd name="T95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8" h="1330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2952709D-1780-5F43-AC59-E2EAD7D22ABB}"/>
              </a:ext>
            </a:extLst>
          </p:cNvPr>
          <p:cNvGrpSpPr/>
          <p:nvPr userDrawn="1"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44BDAB0-3CFF-034D-AA37-AD8F11D63FC2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0" name="Freeform 13">
              <a:extLst>
                <a:ext uri="{FF2B5EF4-FFF2-40B4-BE49-F238E27FC236}">
                  <a16:creationId xmlns:a16="http://schemas.microsoft.com/office/drawing/2014/main" id="{D6A1595F-E230-DD46-95A2-B8CE778E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85" y="3663893"/>
              <a:ext cx="358775" cy="442913"/>
            </a:xfrm>
            <a:custGeom>
              <a:avLst/>
              <a:gdLst>
                <a:gd name="T0" fmla="*/ 169 w 997"/>
                <a:gd name="T1" fmla="*/ 755 h 1229"/>
                <a:gd name="T2" fmla="*/ 256 w 997"/>
                <a:gd name="T3" fmla="*/ 962 h 1229"/>
                <a:gd name="T4" fmla="*/ 926 w 997"/>
                <a:gd name="T5" fmla="*/ 1116 h 1229"/>
                <a:gd name="T6" fmla="*/ 723 w 997"/>
                <a:gd name="T7" fmla="*/ 976 h 1229"/>
                <a:gd name="T8" fmla="*/ 437 w 997"/>
                <a:gd name="T9" fmla="*/ 795 h 1229"/>
                <a:gd name="T10" fmla="*/ 849 w 997"/>
                <a:gd name="T11" fmla="*/ 755 h 1229"/>
                <a:gd name="T12" fmla="*/ 406 w 997"/>
                <a:gd name="T13" fmla="*/ 695 h 1229"/>
                <a:gd name="T14" fmla="*/ 408 w 997"/>
                <a:gd name="T15" fmla="*/ 553 h 1229"/>
                <a:gd name="T16" fmla="*/ 849 w 997"/>
                <a:gd name="T17" fmla="*/ 526 h 1229"/>
                <a:gd name="T18" fmla="*/ 426 w 997"/>
                <a:gd name="T19" fmla="*/ 466 h 1229"/>
                <a:gd name="T20" fmla="*/ 480 w 997"/>
                <a:gd name="T21" fmla="*/ 351 h 1229"/>
                <a:gd name="T22" fmla="*/ 880 w 997"/>
                <a:gd name="T23" fmla="*/ 274 h 1229"/>
                <a:gd name="T24" fmla="*/ 685 w 997"/>
                <a:gd name="T25" fmla="*/ 62 h 1229"/>
                <a:gd name="T26" fmla="*/ 179 w 997"/>
                <a:gd name="T27" fmla="*/ 443 h 1229"/>
                <a:gd name="T28" fmla="*/ 62 w 997"/>
                <a:gd name="T29" fmla="*/ 466 h 1229"/>
                <a:gd name="T30" fmla="*/ 157 w 997"/>
                <a:gd name="T31" fmla="*/ 526 h 1229"/>
                <a:gd name="T32" fmla="*/ 156 w 997"/>
                <a:gd name="T33" fmla="*/ 587 h 1229"/>
                <a:gd name="T34" fmla="*/ 156 w 997"/>
                <a:gd name="T35" fmla="*/ 695 h 1229"/>
                <a:gd name="T36" fmla="*/ 62 w 997"/>
                <a:gd name="T37" fmla="*/ 755 h 1229"/>
                <a:gd name="T38" fmla="*/ 119 w 997"/>
                <a:gd name="T39" fmla="*/ 817 h 1229"/>
                <a:gd name="T40" fmla="*/ 0 w 997"/>
                <a:gd name="T41" fmla="*/ 633 h 1229"/>
                <a:gd name="T42" fmla="*/ 94 w 997"/>
                <a:gd name="T43" fmla="*/ 616 h 1229"/>
                <a:gd name="T44" fmla="*/ 0 w 997"/>
                <a:gd name="T45" fmla="*/ 588 h 1229"/>
                <a:gd name="T46" fmla="*/ 125 w 997"/>
                <a:gd name="T47" fmla="*/ 404 h 1229"/>
                <a:gd name="T48" fmla="*/ 685 w 997"/>
                <a:gd name="T49" fmla="*/ 0 h 1229"/>
                <a:gd name="T50" fmla="*/ 994 w 997"/>
                <a:gd name="T51" fmla="*/ 64 h 1229"/>
                <a:gd name="T52" fmla="*/ 891 w 997"/>
                <a:gd name="T53" fmla="*/ 344 h 1229"/>
                <a:gd name="T54" fmla="*/ 530 w 997"/>
                <a:gd name="T55" fmla="*/ 389 h 1229"/>
                <a:gd name="T56" fmla="*/ 911 w 997"/>
                <a:gd name="T57" fmla="*/ 404 h 1229"/>
                <a:gd name="T58" fmla="*/ 468 w 997"/>
                <a:gd name="T59" fmla="*/ 588 h 1229"/>
                <a:gd name="T60" fmla="*/ 468 w 997"/>
                <a:gd name="T61" fmla="*/ 633 h 1229"/>
                <a:gd name="T62" fmla="*/ 911 w 997"/>
                <a:gd name="T63" fmla="*/ 817 h 1229"/>
                <a:gd name="T64" fmla="*/ 532 w 997"/>
                <a:gd name="T65" fmla="*/ 842 h 1229"/>
                <a:gd name="T66" fmla="*/ 900 w 997"/>
                <a:gd name="T67" fmla="*/ 876 h 1229"/>
                <a:gd name="T68" fmla="*/ 996 w 997"/>
                <a:gd name="T69" fmla="*/ 1149 h 1229"/>
                <a:gd name="T70" fmla="*/ 685 w 997"/>
                <a:gd name="T71" fmla="*/ 1228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7" h="1229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35E876EC-213F-1949-9A82-AA0D6A06F6FF}"/>
              </a:ext>
            </a:extLst>
          </p:cNvPr>
          <p:cNvGrpSpPr/>
          <p:nvPr userDrawn="1"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D7306DD-EDAF-104D-A7E6-C858ED4B7675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3" name="Freeform 22">
              <a:extLst>
                <a:ext uri="{FF2B5EF4-FFF2-40B4-BE49-F238E27FC236}">
                  <a16:creationId xmlns:a16="http://schemas.microsoft.com/office/drawing/2014/main" id="{9FECEF99-6E94-AE4F-9F6D-8DCA7EE40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89" y="2629141"/>
              <a:ext cx="466725" cy="449263"/>
            </a:xfrm>
            <a:custGeom>
              <a:avLst/>
              <a:gdLst>
                <a:gd name="T0" fmla="*/ 510 w 1295"/>
                <a:gd name="T1" fmla="*/ 1125 h 1246"/>
                <a:gd name="T2" fmla="*/ 939 w 1295"/>
                <a:gd name="T3" fmla="*/ 1244 h 1246"/>
                <a:gd name="T4" fmla="*/ 970 w 1295"/>
                <a:gd name="T5" fmla="*/ 1235 h 1246"/>
                <a:gd name="T6" fmla="*/ 944 w 1295"/>
                <a:gd name="T7" fmla="*/ 1112 h 1246"/>
                <a:gd name="T8" fmla="*/ 1226 w 1295"/>
                <a:gd name="T9" fmla="*/ 582 h 1246"/>
                <a:gd name="T10" fmla="*/ 875 w 1295"/>
                <a:gd name="T11" fmla="*/ 1105 h 1246"/>
                <a:gd name="T12" fmla="*/ 593 w 1295"/>
                <a:gd name="T13" fmla="*/ 1096 h 1246"/>
                <a:gd name="T14" fmla="*/ 810 w 1295"/>
                <a:gd name="T15" fmla="*/ 920 h 1246"/>
                <a:gd name="T16" fmla="*/ 851 w 1295"/>
                <a:gd name="T17" fmla="*/ 938 h 1246"/>
                <a:gd name="T18" fmla="*/ 1089 w 1295"/>
                <a:gd name="T19" fmla="*/ 552 h 1246"/>
                <a:gd name="T20" fmla="*/ 1028 w 1295"/>
                <a:gd name="T21" fmla="*/ 582 h 1246"/>
                <a:gd name="T22" fmla="*/ 823 w 1295"/>
                <a:gd name="T23" fmla="*/ 771 h 1246"/>
                <a:gd name="T24" fmla="*/ 769 w 1295"/>
                <a:gd name="T25" fmla="*/ 763 h 1246"/>
                <a:gd name="T26" fmla="*/ 351 w 1295"/>
                <a:gd name="T27" fmla="*/ 177 h 1246"/>
                <a:gd name="T28" fmla="*/ 300 w 1295"/>
                <a:gd name="T29" fmla="*/ 168 h 1246"/>
                <a:gd name="T30" fmla="*/ 3 w 1295"/>
                <a:gd name="T31" fmla="*/ 502 h 1246"/>
                <a:gd name="T32" fmla="*/ 125 w 1295"/>
                <a:gd name="T33" fmla="*/ 541 h 1246"/>
                <a:gd name="T34" fmla="*/ 438 w 1295"/>
                <a:gd name="T35" fmla="*/ 1099 h 1246"/>
                <a:gd name="T36" fmla="*/ 185 w 1295"/>
                <a:gd name="T37" fmla="*/ 582 h 1246"/>
                <a:gd name="T38" fmla="*/ 164 w 1295"/>
                <a:gd name="T39" fmla="*/ 485 h 1246"/>
                <a:gd name="T40" fmla="*/ 312 w 1295"/>
                <a:gd name="T41" fmla="*/ 245 h 1246"/>
                <a:gd name="T42" fmla="*/ 359 w 1295"/>
                <a:gd name="T43" fmla="*/ 521 h 1246"/>
                <a:gd name="T44" fmla="*/ 322 w 1295"/>
                <a:gd name="T45" fmla="*/ 549 h 1246"/>
                <a:gd name="T46" fmla="*/ 563 w 1295"/>
                <a:gd name="T47" fmla="*/ 940 h 1246"/>
                <a:gd name="T48" fmla="*/ 383 w 1295"/>
                <a:gd name="T49" fmla="*/ 589 h 1246"/>
                <a:gd name="T50" fmla="*/ 509 w 1295"/>
                <a:gd name="T51" fmla="*/ 595 h 1246"/>
                <a:gd name="T52" fmla="*/ 351 w 1295"/>
                <a:gd name="T53" fmla="*/ 177 h 1246"/>
                <a:gd name="T54" fmla="*/ 1151 w 1295"/>
                <a:gd name="T55" fmla="*/ 51 h 1246"/>
                <a:gd name="T56" fmla="*/ 1065 w 1295"/>
                <a:gd name="T57" fmla="*/ 126 h 1246"/>
                <a:gd name="T58" fmla="*/ 382 w 1295"/>
                <a:gd name="T59" fmla="*/ 98 h 1246"/>
                <a:gd name="T60" fmla="*/ 705 w 1295"/>
                <a:gd name="T61" fmla="*/ 62 h 1246"/>
                <a:gd name="T62" fmla="*/ 1071 w 1295"/>
                <a:gd name="T63" fmla="*/ 200 h 1246"/>
                <a:gd name="T64" fmla="*/ 1131 w 1295"/>
                <a:gd name="T65" fmla="*/ 145 h 1246"/>
                <a:gd name="T66" fmla="*/ 907 w 1295"/>
                <a:gd name="T67" fmla="*/ 407 h 1246"/>
                <a:gd name="T68" fmla="*/ 962 w 1295"/>
                <a:gd name="T69" fmla="*/ 296 h 1246"/>
                <a:gd name="T70" fmla="*/ 458 w 1295"/>
                <a:gd name="T71" fmla="*/ 288 h 1246"/>
                <a:gd name="T72" fmla="*/ 705 w 1295"/>
                <a:gd name="T73" fmla="*/ 260 h 1246"/>
                <a:gd name="T74" fmla="*/ 822 w 1295"/>
                <a:gd name="T75" fmla="*/ 410 h 1246"/>
                <a:gd name="T76" fmla="*/ 842 w 1295"/>
                <a:gd name="T77" fmla="*/ 461 h 1246"/>
                <a:gd name="T78" fmla="*/ 1262 w 1295"/>
                <a:gd name="T79" fmla="*/ 514 h 1246"/>
                <a:gd name="T80" fmla="*/ 1292 w 1295"/>
                <a:gd name="T81" fmla="*/ 475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" h="1246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1409495-990E-B34A-9831-4BF86B4348D8}"/>
              </a:ext>
            </a:extLst>
          </p:cNvPr>
          <p:cNvGrpSpPr/>
          <p:nvPr userDrawn="1"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E8D5E8B-B768-BE4E-8109-8CE95186B3E0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6" name="Freeform 19">
              <a:extLst>
                <a:ext uri="{FF2B5EF4-FFF2-40B4-BE49-F238E27FC236}">
                  <a16:creationId xmlns:a16="http://schemas.microsoft.com/office/drawing/2014/main" id="{0C85BCA7-85BD-E44A-9D9A-728E87B2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59887"/>
              <a:ext cx="469900" cy="447675"/>
            </a:xfrm>
            <a:custGeom>
              <a:avLst/>
              <a:gdLst>
                <a:gd name="T0" fmla="*/ 652 w 1304"/>
                <a:gd name="T1" fmla="*/ 852 h 1244"/>
                <a:gd name="T2" fmla="*/ 733 w 1304"/>
                <a:gd name="T3" fmla="*/ 982 h 1244"/>
                <a:gd name="T4" fmla="*/ 570 w 1304"/>
                <a:gd name="T5" fmla="*/ 982 h 1244"/>
                <a:gd name="T6" fmla="*/ 451 w 1304"/>
                <a:gd name="T7" fmla="*/ 1243 h 1244"/>
                <a:gd name="T8" fmla="*/ 513 w 1304"/>
                <a:gd name="T9" fmla="*/ 1174 h 1244"/>
                <a:gd name="T10" fmla="*/ 790 w 1304"/>
                <a:gd name="T11" fmla="*/ 1174 h 1244"/>
                <a:gd name="T12" fmla="*/ 852 w 1304"/>
                <a:gd name="T13" fmla="*/ 1243 h 1244"/>
                <a:gd name="T14" fmla="*/ 754 w 1304"/>
                <a:gd name="T15" fmla="*/ 1067 h 1244"/>
                <a:gd name="T16" fmla="*/ 796 w 1304"/>
                <a:gd name="T17" fmla="*/ 911 h 1244"/>
                <a:gd name="T18" fmla="*/ 508 w 1304"/>
                <a:gd name="T19" fmla="*/ 911 h 1244"/>
                <a:gd name="T20" fmla="*/ 549 w 1304"/>
                <a:gd name="T21" fmla="*/ 1067 h 1244"/>
                <a:gd name="T22" fmla="*/ 451 w 1304"/>
                <a:gd name="T23" fmla="*/ 1243 h 1244"/>
                <a:gd name="T24" fmla="*/ 282 w 1304"/>
                <a:gd name="T25" fmla="*/ 982 h 1244"/>
                <a:gd name="T26" fmla="*/ 118 w 1304"/>
                <a:gd name="T27" fmla="*/ 982 h 1244"/>
                <a:gd name="T28" fmla="*/ 200 w 1304"/>
                <a:gd name="T29" fmla="*/ 852 h 1244"/>
                <a:gd name="T30" fmla="*/ 56 w 1304"/>
                <a:gd name="T31" fmla="*/ 911 h 1244"/>
                <a:gd name="T32" fmla="*/ 98 w 1304"/>
                <a:gd name="T33" fmla="*/ 1068 h 1244"/>
                <a:gd name="T34" fmla="*/ 0 w 1304"/>
                <a:gd name="T35" fmla="*/ 1243 h 1244"/>
                <a:gd name="T36" fmla="*/ 62 w 1304"/>
                <a:gd name="T37" fmla="*/ 1174 h 1244"/>
                <a:gd name="T38" fmla="*/ 338 w 1304"/>
                <a:gd name="T39" fmla="*/ 1174 h 1244"/>
                <a:gd name="T40" fmla="*/ 400 w 1304"/>
                <a:gd name="T41" fmla="*/ 1243 h 1244"/>
                <a:gd name="T42" fmla="*/ 302 w 1304"/>
                <a:gd name="T43" fmla="*/ 1067 h 1244"/>
                <a:gd name="T44" fmla="*/ 344 w 1304"/>
                <a:gd name="T45" fmla="*/ 911 h 1244"/>
                <a:gd name="T46" fmla="*/ 56 w 1304"/>
                <a:gd name="T47" fmla="*/ 911 h 1244"/>
                <a:gd name="T48" fmla="*/ 652 w 1304"/>
                <a:gd name="T49" fmla="*/ 254 h 1244"/>
                <a:gd name="T50" fmla="*/ 570 w 1304"/>
                <a:gd name="T51" fmla="*/ 132 h 1244"/>
                <a:gd name="T52" fmla="*/ 733 w 1304"/>
                <a:gd name="T53" fmla="*/ 132 h 1244"/>
                <a:gd name="T54" fmla="*/ 790 w 1304"/>
                <a:gd name="T55" fmla="*/ 454 h 1244"/>
                <a:gd name="T56" fmla="*/ 852 w 1304"/>
                <a:gd name="T57" fmla="*/ 385 h 1244"/>
                <a:gd name="T58" fmla="*/ 796 w 1304"/>
                <a:gd name="T59" fmla="*/ 183 h 1244"/>
                <a:gd name="T60" fmla="*/ 652 w 1304"/>
                <a:gd name="T61" fmla="*/ 0 h 1244"/>
                <a:gd name="T62" fmla="*/ 508 w 1304"/>
                <a:gd name="T63" fmla="*/ 183 h 1244"/>
                <a:gd name="T64" fmla="*/ 451 w 1304"/>
                <a:gd name="T65" fmla="*/ 385 h 1244"/>
                <a:gd name="T66" fmla="*/ 513 w 1304"/>
                <a:gd name="T67" fmla="*/ 454 h 1244"/>
                <a:gd name="T68" fmla="*/ 652 w 1304"/>
                <a:gd name="T69" fmla="*/ 316 h 1244"/>
                <a:gd name="T70" fmla="*/ 790 w 1304"/>
                <a:gd name="T71" fmla="*/ 454 h 1244"/>
                <a:gd name="T72" fmla="*/ 1134 w 1304"/>
                <a:gd name="T73" fmla="*/ 736 h 1244"/>
                <a:gd name="T74" fmla="*/ 683 w 1304"/>
                <a:gd name="T75" fmla="*/ 564 h 1244"/>
                <a:gd name="T76" fmla="*/ 621 w 1304"/>
                <a:gd name="T77" fmla="*/ 454 h 1244"/>
                <a:gd name="T78" fmla="*/ 169 w 1304"/>
                <a:gd name="T79" fmla="*/ 564 h 1244"/>
                <a:gd name="T80" fmla="*/ 231 w 1304"/>
                <a:gd name="T81" fmla="*/ 736 h 1244"/>
                <a:gd name="T82" fmla="*/ 621 w 1304"/>
                <a:gd name="T83" fmla="*/ 626 h 1244"/>
                <a:gd name="T84" fmla="*/ 683 w 1304"/>
                <a:gd name="T85" fmla="*/ 736 h 1244"/>
                <a:gd name="T86" fmla="*/ 1072 w 1304"/>
                <a:gd name="T87" fmla="*/ 626 h 1244"/>
                <a:gd name="T88" fmla="*/ 1185 w 1304"/>
                <a:gd name="T89" fmla="*/ 982 h 1244"/>
                <a:gd name="T90" fmla="*/ 1021 w 1304"/>
                <a:gd name="T91" fmla="*/ 982 h 1244"/>
                <a:gd name="T92" fmla="*/ 1103 w 1304"/>
                <a:gd name="T93" fmla="*/ 852 h 1244"/>
                <a:gd name="T94" fmla="*/ 1185 w 1304"/>
                <a:gd name="T95" fmla="*/ 982 h 1244"/>
                <a:gd name="T96" fmla="*/ 1205 w 1304"/>
                <a:gd name="T97" fmla="*/ 1067 h 1244"/>
                <a:gd name="T98" fmla="*/ 1247 w 1304"/>
                <a:gd name="T99" fmla="*/ 911 h 1244"/>
                <a:gd name="T100" fmla="*/ 959 w 1304"/>
                <a:gd name="T101" fmla="*/ 911 h 1244"/>
                <a:gd name="T102" fmla="*/ 1001 w 1304"/>
                <a:gd name="T103" fmla="*/ 1067 h 1244"/>
                <a:gd name="T104" fmla="*/ 903 w 1304"/>
                <a:gd name="T105" fmla="*/ 1243 h 1244"/>
                <a:gd name="T106" fmla="*/ 965 w 1304"/>
                <a:gd name="T107" fmla="*/ 1174 h 1244"/>
                <a:gd name="T108" fmla="*/ 1241 w 1304"/>
                <a:gd name="T109" fmla="*/ 1174 h 1244"/>
                <a:gd name="T110" fmla="*/ 1303 w 1304"/>
                <a:gd name="T111" fmla="*/ 124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4" h="124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AF1888FE-2EE8-1348-AE32-168616EA6010}"/>
              </a:ext>
            </a:extLst>
          </p:cNvPr>
          <p:cNvGrpSpPr/>
          <p:nvPr userDrawn="1"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8B5F61-5899-C149-A0B5-A20B620A9771}"/>
                </a:ext>
              </a:extLst>
            </p:cNvPr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9" name="Freeform 20">
              <a:extLst>
                <a:ext uri="{FF2B5EF4-FFF2-40B4-BE49-F238E27FC236}">
                  <a16:creationId xmlns:a16="http://schemas.microsoft.com/office/drawing/2014/main" id="{504C49D1-C4C4-5F41-AACA-EE27B09BC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34" y="5627064"/>
              <a:ext cx="469900" cy="469900"/>
            </a:xfrm>
            <a:custGeom>
              <a:avLst/>
              <a:gdLst>
                <a:gd name="T0" fmla="*/ 1275 w 1305"/>
                <a:gd name="T1" fmla="*/ 773 h 1304"/>
                <a:gd name="T2" fmla="*/ 948 w 1305"/>
                <a:gd name="T3" fmla="*/ 1132 h 1304"/>
                <a:gd name="T4" fmla="*/ 485 w 1305"/>
                <a:gd name="T5" fmla="*/ 1119 h 1304"/>
                <a:gd name="T6" fmla="*/ 819 w 1305"/>
                <a:gd name="T7" fmla="*/ 1118 h 1304"/>
                <a:gd name="T8" fmla="*/ 652 w 1305"/>
                <a:gd name="T9" fmla="*/ 1241 h 1304"/>
                <a:gd name="T10" fmla="*/ 485 w 1305"/>
                <a:gd name="T11" fmla="*/ 1119 h 1304"/>
                <a:gd name="T12" fmla="*/ 652 w 1305"/>
                <a:gd name="T13" fmla="*/ 987 h 1304"/>
                <a:gd name="T14" fmla="*/ 570 w 1305"/>
                <a:gd name="T15" fmla="*/ 838 h 1304"/>
                <a:gd name="T16" fmla="*/ 734 w 1305"/>
                <a:gd name="T17" fmla="*/ 838 h 1304"/>
                <a:gd name="T18" fmla="*/ 423 w 1305"/>
                <a:gd name="T19" fmla="*/ 1230 h 1304"/>
                <a:gd name="T20" fmla="*/ 652 w 1305"/>
                <a:gd name="T21" fmla="*/ 1303 h 1304"/>
                <a:gd name="T22" fmla="*/ 881 w 1305"/>
                <a:gd name="T23" fmla="*/ 1230 h 1304"/>
                <a:gd name="T24" fmla="*/ 756 w 1305"/>
                <a:gd name="T25" fmla="*/ 1007 h 1304"/>
                <a:gd name="T26" fmla="*/ 796 w 1305"/>
                <a:gd name="T27" fmla="*/ 838 h 1304"/>
                <a:gd name="T28" fmla="*/ 508 w 1305"/>
                <a:gd name="T29" fmla="*/ 838 h 1304"/>
                <a:gd name="T30" fmla="*/ 548 w 1305"/>
                <a:gd name="T31" fmla="*/ 1007 h 1304"/>
                <a:gd name="T32" fmla="*/ 423 w 1305"/>
                <a:gd name="T33" fmla="*/ 1230 h 1304"/>
                <a:gd name="T34" fmla="*/ 327 w 1305"/>
                <a:gd name="T35" fmla="*/ 1186 h 1304"/>
                <a:gd name="T36" fmla="*/ 90 w 1305"/>
                <a:gd name="T37" fmla="*/ 764 h 1304"/>
                <a:gd name="T38" fmla="*/ 395 w 1305"/>
                <a:gd name="T39" fmla="*/ 607 h 1304"/>
                <a:gd name="T40" fmla="*/ 62 w 1305"/>
                <a:gd name="T41" fmla="*/ 607 h 1304"/>
                <a:gd name="T42" fmla="*/ 229 w 1305"/>
                <a:gd name="T43" fmla="*/ 457 h 1304"/>
                <a:gd name="T44" fmla="*/ 395 w 1305"/>
                <a:gd name="T45" fmla="*/ 607 h 1304"/>
                <a:gd name="T46" fmla="*/ 229 w 1305"/>
                <a:gd name="T47" fmla="*/ 395 h 1304"/>
                <a:gd name="T48" fmla="*/ 147 w 1305"/>
                <a:gd name="T49" fmla="*/ 246 h 1304"/>
                <a:gd name="T50" fmla="*/ 311 w 1305"/>
                <a:gd name="T51" fmla="*/ 246 h 1304"/>
                <a:gd name="T52" fmla="*/ 373 w 1305"/>
                <a:gd name="T53" fmla="*/ 246 h 1304"/>
                <a:gd name="T54" fmla="*/ 85 w 1305"/>
                <a:gd name="T55" fmla="*/ 246 h 1304"/>
                <a:gd name="T56" fmla="*/ 125 w 1305"/>
                <a:gd name="T57" fmla="*/ 415 h 1304"/>
                <a:gd name="T58" fmla="*/ 0 w 1305"/>
                <a:gd name="T59" fmla="*/ 640 h 1304"/>
                <a:gd name="T60" fmla="*/ 229 w 1305"/>
                <a:gd name="T61" fmla="*/ 711 h 1304"/>
                <a:gd name="T62" fmla="*/ 457 w 1305"/>
                <a:gd name="T63" fmla="*/ 640 h 1304"/>
                <a:gd name="T64" fmla="*/ 332 w 1305"/>
                <a:gd name="T65" fmla="*/ 415 h 1304"/>
                <a:gd name="T66" fmla="*/ 373 w 1305"/>
                <a:gd name="T67" fmla="*/ 246 h 1304"/>
                <a:gd name="T68" fmla="*/ 652 w 1305"/>
                <a:gd name="T69" fmla="*/ 0 h 1304"/>
                <a:gd name="T70" fmla="*/ 401 w 1305"/>
                <a:gd name="T71" fmla="*/ 124 h 1304"/>
                <a:gd name="T72" fmla="*/ 903 w 1305"/>
                <a:gd name="T73" fmla="*/ 124 h 1304"/>
                <a:gd name="T74" fmla="*/ 1242 w 1305"/>
                <a:gd name="T75" fmla="*/ 607 h 1304"/>
                <a:gd name="T76" fmla="*/ 909 w 1305"/>
                <a:gd name="T77" fmla="*/ 607 h 1304"/>
                <a:gd name="T78" fmla="*/ 1075 w 1305"/>
                <a:gd name="T79" fmla="*/ 457 h 1304"/>
                <a:gd name="T80" fmla="*/ 1242 w 1305"/>
                <a:gd name="T81" fmla="*/ 607 h 1304"/>
                <a:gd name="T82" fmla="*/ 1075 w 1305"/>
                <a:gd name="T83" fmla="*/ 395 h 1304"/>
                <a:gd name="T84" fmla="*/ 994 w 1305"/>
                <a:gd name="T85" fmla="*/ 246 h 1304"/>
                <a:gd name="T86" fmla="*/ 1157 w 1305"/>
                <a:gd name="T87" fmla="*/ 246 h 1304"/>
                <a:gd name="T88" fmla="*/ 1304 w 1305"/>
                <a:gd name="T89" fmla="*/ 640 h 1304"/>
                <a:gd name="T90" fmla="*/ 1179 w 1305"/>
                <a:gd name="T91" fmla="*/ 415 h 1304"/>
                <a:gd name="T92" fmla="*/ 1219 w 1305"/>
                <a:gd name="T93" fmla="*/ 246 h 1304"/>
                <a:gd name="T94" fmla="*/ 931 w 1305"/>
                <a:gd name="T95" fmla="*/ 246 h 1304"/>
                <a:gd name="T96" fmla="*/ 972 w 1305"/>
                <a:gd name="T97" fmla="*/ 415 h 1304"/>
                <a:gd name="T98" fmla="*/ 847 w 1305"/>
                <a:gd name="T99" fmla="*/ 640 h 1304"/>
                <a:gd name="T100" fmla="*/ 1075 w 1305"/>
                <a:gd name="T101" fmla="*/ 711 h 1304"/>
                <a:gd name="T102" fmla="*/ 1304 w 1305"/>
                <a:gd name="T103" fmla="*/ 64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5" h="1304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54975861-7630-4C45-9CDC-EC82806AA0FE}"/>
              </a:ext>
            </a:extLst>
          </p:cNvPr>
          <p:cNvGrpSpPr/>
          <p:nvPr userDrawn="1"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1D9F3F82-C1BB-A245-AEE7-52112685334A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2" name="Freeform 23">
              <a:extLst>
                <a:ext uri="{FF2B5EF4-FFF2-40B4-BE49-F238E27FC236}">
                  <a16:creationId xmlns:a16="http://schemas.microsoft.com/office/drawing/2014/main" id="{DF800D6D-85D8-E342-8AAC-6516DA47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48774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DCEB18AF-A3E8-474C-847F-CE5B85DF75DB}"/>
              </a:ext>
            </a:extLst>
          </p:cNvPr>
          <p:cNvGrpSpPr/>
          <p:nvPr userDrawn="1"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E13EF3A8-7749-5A46-ADA4-5FA933012D95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5" name="Freeform 24">
              <a:extLst>
                <a:ext uri="{FF2B5EF4-FFF2-40B4-BE49-F238E27FC236}">
                  <a16:creationId xmlns:a16="http://schemas.microsoft.com/office/drawing/2014/main" id="{FDCA9B98-DBDD-9F40-8022-2493921A7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800" y="4644012"/>
              <a:ext cx="481013" cy="479425"/>
            </a:xfrm>
            <a:custGeom>
              <a:avLst/>
              <a:gdLst>
                <a:gd name="T0" fmla="*/ 25 w 1335"/>
                <a:gd name="T1" fmla="*/ 1273 h 1332"/>
                <a:gd name="T2" fmla="*/ 65 w 1335"/>
                <a:gd name="T3" fmla="*/ 1253 h 1332"/>
                <a:gd name="T4" fmla="*/ 224 w 1335"/>
                <a:gd name="T5" fmla="*/ 836 h 1332"/>
                <a:gd name="T6" fmla="*/ 119 w 1335"/>
                <a:gd name="T7" fmla="*/ 1232 h 1332"/>
                <a:gd name="T8" fmla="*/ 148 w 1335"/>
                <a:gd name="T9" fmla="*/ 1275 h 1332"/>
                <a:gd name="T10" fmla="*/ 325 w 1335"/>
                <a:gd name="T11" fmla="*/ 875 h 1332"/>
                <a:gd name="T12" fmla="*/ 452 w 1335"/>
                <a:gd name="T13" fmla="*/ 1079 h 1332"/>
                <a:gd name="T14" fmla="*/ 488 w 1335"/>
                <a:gd name="T15" fmla="*/ 1105 h 1332"/>
                <a:gd name="T16" fmla="*/ 486 w 1335"/>
                <a:gd name="T17" fmla="*/ 887 h 1332"/>
                <a:gd name="T18" fmla="*/ 320 w 1335"/>
                <a:gd name="T19" fmla="*/ 806 h 1332"/>
                <a:gd name="T20" fmla="*/ 317 w 1335"/>
                <a:gd name="T21" fmla="*/ 805 h 1332"/>
                <a:gd name="T22" fmla="*/ 223 w 1335"/>
                <a:gd name="T23" fmla="*/ 757 h 1332"/>
                <a:gd name="T24" fmla="*/ 205 w 1335"/>
                <a:gd name="T25" fmla="*/ 691 h 1332"/>
                <a:gd name="T26" fmla="*/ 174 w 1335"/>
                <a:gd name="T27" fmla="*/ 395 h 1332"/>
                <a:gd name="T28" fmla="*/ 143 w 1335"/>
                <a:gd name="T29" fmla="*/ 691 h 1332"/>
                <a:gd name="T30" fmla="*/ 6 w 1335"/>
                <a:gd name="T31" fmla="*/ 1233 h 1332"/>
                <a:gd name="T32" fmla="*/ 264 w 1335"/>
                <a:gd name="T33" fmla="*/ 144 h 1332"/>
                <a:gd name="T34" fmla="*/ 428 w 1335"/>
                <a:gd name="T35" fmla="*/ 144 h 1332"/>
                <a:gd name="T36" fmla="*/ 346 w 1335"/>
                <a:gd name="T37" fmla="*/ 0 h 1332"/>
                <a:gd name="T38" fmla="*/ 346 w 1335"/>
                <a:gd name="T39" fmla="*/ 288 h 1332"/>
                <a:gd name="T40" fmla="*/ 346 w 1335"/>
                <a:gd name="T41" fmla="*/ 0 h 1332"/>
                <a:gd name="T42" fmla="*/ 584 w 1335"/>
                <a:gd name="T43" fmla="*/ 794 h 1332"/>
                <a:gd name="T44" fmla="*/ 403 w 1335"/>
                <a:gd name="T45" fmla="*/ 591 h 1332"/>
                <a:gd name="T46" fmla="*/ 541 w 1335"/>
                <a:gd name="T47" fmla="*/ 663 h 1332"/>
                <a:gd name="T48" fmla="*/ 556 w 1335"/>
                <a:gd name="T49" fmla="*/ 605 h 1332"/>
                <a:gd name="T50" fmla="*/ 403 w 1335"/>
                <a:gd name="T51" fmla="*/ 426 h 1332"/>
                <a:gd name="T52" fmla="*/ 302 w 1335"/>
                <a:gd name="T53" fmla="*/ 314 h 1332"/>
                <a:gd name="T54" fmla="*/ 43 w 1335"/>
                <a:gd name="T55" fmla="*/ 374 h 1332"/>
                <a:gd name="T56" fmla="*/ 2 w 1335"/>
                <a:gd name="T57" fmla="*/ 652 h 1332"/>
                <a:gd name="T58" fmla="*/ 64 w 1335"/>
                <a:gd name="T59" fmla="*/ 652 h 1332"/>
                <a:gd name="T60" fmla="*/ 83 w 1335"/>
                <a:gd name="T61" fmla="*/ 422 h 1332"/>
                <a:gd name="T62" fmla="*/ 274 w 1335"/>
                <a:gd name="T63" fmla="*/ 369 h 1332"/>
                <a:gd name="T64" fmla="*/ 341 w 1335"/>
                <a:gd name="T65" fmla="*/ 426 h 1332"/>
                <a:gd name="T66" fmla="*/ 356 w 1335"/>
                <a:gd name="T67" fmla="*/ 735 h 1332"/>
                <a:gd name="T68" fmla="*/ 567 w 1335"/>
                <a:gd name="T69" fmla="*/ 1078 h 1332"/>
                <a:gd name="T70" fmla="*/ 601 w 1335"/>
                <a:gd name="T71" fmla="*/ 1105 h 1332"/>
                <a:gd name="T72" fmla="*/ 599 w 1335"/>
                <a:gd name="T73" fmla="*/ 818 h 1332"/>
                <a:gd name="T74" fmla="*/ 1021 w 1335"/>
                <a:gd name="T75" fmla="*/ 564 h 1332"/>
                <a:gd name="T76" fmla="*/ 990 w 1335"/>
                <a:gd name="T77" fmla="*/ 847 h 1332"/>
                <a:gd name="T78" fmla="*/ 707 w 1335"/>
                <a:gd name="T79" fmla="*/ 878 h 1332"/>
                <a:gd name="T80" fmla="*/ 428 w 1335"/>
                <a:gd name="T81" fmla="*/ 1128 h 1332"/>
                <a:gd name="T82" fmla="*/ 397 w 1335"/>
                <a:gd name="T83" fmla="*/ 1300 h 1332"/>
                <a:gd name="T84" fmla="*/ 459 w 1335"/>
                <a:gd name="T85" fmla="*/ 1300 h 1332"/>
                <a:gd name="T86" fmla="*/ 738 w 1335"/>
                <a:gd name="T87" fmla="*/ 1190 h 1332"/>
                <a:gd name="T88" fmla="*/ 770 w 1335"/>
                <a:gd name="T89" fmla="*/ 909 h 1332"/>
                <a:gd name="T90" fmla="*/ 1052 w 1335"/>
                <a:gd name="T91" fmla="*/ 878 h 1332"/>
                <a:gd name="T92" fmla="*/ 1303 w 1335"/>
                <a:gd name="T93" fmla="*/ 626 h 1332"/>
                <a:gd name="T94" fmla="*/ 1303 w 1335"/>
                <a:gd name="T95" fmla="*/ 564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5" h="1332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7343BF26-5E36-AF4E-A15C-18B687F42AFF}"/>
              </a:ext>
            </a:extLst>
          </p:cNvPr>
          <p:cNvGrpSpPr/>
          <p:nvPr userDrawn="1"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0AE5E5E-CF77-C44D-AACC-8365F39E268B}"/>
                </a:ext>
              </a:extLst>
            </p:cNvPr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8" name="Freeform 9">
              <a:extLst>
                <a:ext uri="{FF2B5EF4-FFF2-40B4-BE49-F238E27FC236}">
                  <a16:creationId xmlns:a16="http://schemas.microsoft.com/office/drawing/2014/main" id="{054BFDFC-517A-4E40-A90F-3EECD02F8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032" y="5637383"/>
              <a:ext cx="449262" cy="449262"/>
            </a:xfrm>
            <a:custGeom>
              <a:avLst/>
              <a:gdLst>
                <a:gd name="T0" fmla="*/ 580 w 1248"/>
                <a:gd name="T1" fmla="*/ 626 h 1248"/>
                <a:gd name="T2" fmla="*/ 818 w 1248"/>
                <a:gd name="T3" fmla="*/ 749 h 1248"/>
                <a:gd name="T4" fmla="*/ 723 w 1248"/>
                <a:gd name="T5" fmla="*/ 1044 h 1248"/>
                <a:gd name="T6" fmla="*/ 683 w 1248"/>
                <a:gd name="T7" fmla="*/ 849 h 1248"/>
                <a:gd name="T8" fmla="*/ 617 w 1248"/>
                <a:gd name="T9" fmla="*/ 771 h 1248"/>
                <a:gd name="T10" fmla="*/ 513 w 1248"/>
                <a:gd name="T11" fmla="*/ 761 h 1248"/>
                <a:gd name="T12" fmla="*/ 460 w 1248"/>
                <a:gd name="T13" fmla="*/ 658 h 1248"/>
                <a:gd name="T14" fmla="*/ 451 w 1248"/>
                <a:gd name="T15" fmla="*/ 792 h 1248"/>
                <a:gd name="T16" fmla="*/ 582 w 1248"/>
                <a:gd name="T17" fmla="*/ 823 h 1248"/>
                <a:gd name="T18" fmla="*/ 621 w 1248"/>
                <a:gd name="T19" fmla="*/ 1075 h 1248"/>
                <a:gd name="T20" fmla="*/ 736 w 1248"/>
                <a:gd name="T21" fmla="*/ 1106 h 1248"/>
                <a:gd name="T22" fmla="*/ 871 w 1248"/>
                <a:gd name="T23" fmla="*/ 984 h 1248"/>
                <a:gd name="T24" fmla="*/ 880 w 1248"/>
                <a:gd name="T25" fmla="*/ 736 h 1248"/>
                <a:gd name="T26" fmla="*/ 730 w 1248"/>
                <a:gd name="T27" fmla="*/ 573 h 1248"/>
                <a:gd name="T28" fmla="*/ 567 w 1248"/>
                <a:gd name="T29" fmla="*/ 564 h 1248"/>
                <a:gd name="T30" fmla="*/ 460 w 1248"/>
                <a:gd name="T31" fmla="*/ 658 h 1248"/>
                <a:gd name="T32" fmla="*/ 1044 w 1248"/>
                <a:gd name="T33" fmla="*/ 550 h 1248"/>
                <a:gd name="T34" fmla="*/ 962 w 1248"/>
                <a:gd name="T35" fmla="*/ 536 h 1248"/>
                <a:gd name="T36" fmla="*/ 921 w 1248"/>
                <a:gd name="T37" fmla="*/ 564 h 1248"/>
                <a:gd name="T38" fmla="*/ 730 w 1248"/>
                <a:gd name="T39" fmla="*/ 432 h 1248"/>
                <a:gd name="T40" fmla="*/ 541 w 1248"/>
                <a:gd name="T41" fmla="*/ 423 h 1248"/>
                <a:gd name="T42" fmla="*/ 623 w 1248"/>
                <a:gd name="T43" fmla="*/ 316 h 1248"/>
                <a:gd name="T44" fmla="*/ 702 w 1248"/>
                <a:gd name="T45" fmla="*/ 306 h 1248"/>
                <a:gd name="T46" fmla="*/ 877 w 1248"/>
                <a:gd name="T47" fmla="*/ 259 h 1248"/>
                <a:gd name="T48" fmla="*/ 967 w 1248"/>
                <a:gd name="T49" fmla="*/ 180 h 1248"/>
                <a:gd name="T50" fmla="*/ 1091 w 1248"/>
                <a:gd name="T51" fmla="*/ 620 h 1248"/>
                <a:gd name="T52" fmla="*/ 736 w 1248"/>
                <a:gd name="T53" fmla="*/ 197 h 1248"/>
                <a:gd name="T54" fmla="*/ 667 w 1248"/>
                <a:gd name="T55" fmla="*/ 253 h 1248"/>
                <a:gd name="T56" fmla="*/ 479 w 1248"/>
                <a:gd name="T57" fmla="*/ 397 h 1248"/>
                <a:gd name="T58" fmla="*/ 510 w 1248"/>
                <a:gd name="T59" fmla="*/ 485 h 1248"/>
                <a:gd name="T60" fmla="*/ 827 w 1248"/>
                <a:gd name="T61" fmla="*/ 617 h 1248"/>
                <a:gd name="T62" fmla="*/ 934 w 1248"/>
                <a:gd name="T63" fmla="*/ 626 h 1248"/>
                <a:gd name="T64" fmla="*/ 975 w 1248"/>
                <a:gd name="T65" fmla="*/ 598 h 1248"/>
                <a:gd name="T66" fmla="*/ 1049 w 1248"/>
                <a:gd name="T67" fmla="*/ 669 h 1248"/>
                <a:gd name="T68" fmla="*/ 1182 w 1248"/>
                <a:gd name="T69" fmla="*/ 682 h 1248"/>
                <a:gd name="T70" fmla="*/ 249 w 1248"/>
                <a:gd name="T71" fmla="*/ 1041 h 1248"/>
                <a:gd name="T72" fmla="*/ 287 w 1248"/>
                <a:gd name="T73" fmla="*/ 990 h 1248"/>
                <a:gd name="T74" fmla="*/ 335 w 1248"/>
                <a:gd name="T75" fmla="*/ 814 h 1248"/>
                <a:gd name="T76" fmla="*/ 344 w 1248"/>
                <a:gd name="T77" fmla="*/ 736 h 1248"/>
                <a:gd name="T78" fmla="*/ 273 w 1248"/>
                <a:gd name="T79" fmla="*/ 657 h 1248"/>
                <a:gd name="T80" fmla="*/ 115 w 1248"/>
                <a:gd name="T81" fmla="*/ 649 h 1248"/>
                <a:gd name="T82" fmla="*/ 65 w 1248"/>
                <a:gd name="T83" fmla="*/ 686 h 1248"/>
                <a:gd name="T84" fmla="*/ 144 w 1248"/>
                <a:gd name="T85" fmla="*/ 626 h 1248"/>
                <a:gd name="T86" fmla="*/ 175 w 1248"/>
                <a:gd name="T87" fmla="*/ 523 h 1248"/>
                <a:gd name="T88" fmla="*/ 256 w 1248"/>
                <a:gd name="T89" fmla="*/ 485 h 1248"/>
                <a:gd name="T90" fmla="*/ 287 w 1248"/>
                <a:gd name="T91" fmla="*/ 397 h 1248"/>
                <a:gd name="T92" fmla="*/ 623 w 1248"/>
                <a:gd name="T93" fmla="*/ 62 h 1248"/>
                <a:gd name="T94" fmla="*/ 864 w 1248"/>
                <a:gd name="T95" fmla="*/ 197 h 1248"/>
                <a:gd name="T96" fmla="*/ 65 w 1248"/>
                <a:gd name="T97" fmla="*/ 564 h 1248"/>
                <a:gd name="T98" fmla="*/ 144 w 1248"/>
                <a:gd name="T99" fmla="*/ 344 h 1248"/>
                <a:gd name="T100" fmla="*/ 225 w 1248"/>
                <a:gd name="T101" fmla="*/ 397 h 1248"/>
                <a:gd name="T102" fmla="*/ 200 w 1248"/>
                <a:gd name="T103" fmla="*/ 423 h 1248"/>
                <a:gd name="T104" fmla="*/ 122 w 1248"/>
                <a:gd name="T105" fmla="*/ 488 h 1248"/>
                <a:gd name="T106" fmla="*/ 113 w 1248"/>
                <a:gd name="T107" fmla="*/ 564 h 1248"/>
                <a:gd name="T108" fmla="*/ 128 w 1248"/>
                <a:gd name="T109" fmla="*/ 711 h 1248"/>
                <a:gd name="T110" fmla="*/ 282 w 1248"/>
                <a:gd name="T111" fmla="*/ 750 h 1248"/>
                <a:gd name="T112" fmla="*/ 235 w 1248"/>
                <a:gd name="T113" fmla="*/ 827 h 1248"/>
                <a:gd name="T114" fmla="*/ 225 w 1248"/>
                <a:gd name="T115" fmla="*/ 977 h 1248"/>
                <a:gd name="T116" fmla="*/ 78 w 1248"/>
                <a:gd name="T117" fmla="*/ 755 h 1248"/>
                <a:gd name="T118" fmla="*/ 623 w 1248"/>
                <a:gd name="T119" fmla="*/ 0 h 1248"/>
                <a:gd name="T120" fmla="*/ 623 w 1248"/>
                <a:gd name="T121" fmla="*/ 1247 h 1248"/>
                <a:gd name="T122" fmla="*/ 623 w 1248"/>
                <a:gd name="T12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8" h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EA3A449-777F-D344-8D82-D2B10215B1FD}"/>
              </a:ext>
            </a:extLst>
          </p:cNvPr>
          <p:cNvGrpSpPr/>
          <p:nvPr userDrawn="1"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E8890F37-E959-C345-B92B-5E7307881EDF}"/>
                </a:ext>
              </a:extLst>
            </p:cNvPr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1" name="Freeform 10">
              <a:extLst>
                <a:ext uri="{FF2B5EF4-FFF2-40B4-BE49-F238E27FC236}">
                  <a16:creationId xmlns:a16="http://schemas.microsoft.com/office/drawing/2014/main" id="{B605D926-D835-C444-8802-929131F7A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5647702"/>
              <a:ext cx="490538" cy="428625"/>
            </a:xfrm>
            <a:custGeom>
              <a:avLst/>
              <a:gdLst>
                <a:gd name="T0" fmla="*/ 254 w 1364"/>
                <a:gd name="T1" fmla="*/ 851 h 1191"/>
                <a:gd name="T2" fmla="*/ 316 w 1364"/>
                <a:gd name="T3" fmla="*/ 1190 h 1191"/>
                <a:gd name="T4" fmla="*/ 230 w 1364"/>
                <a:gd name="T5" fmla="*/ 454 h 1191"/>
                <a:gd name="T6" fmla="*/ 0 w 1364"/>
                <a:gd name="T7" fmla="*/ 823 h 1191"/>
                <a:gd name="T8" fmla="*/ 113 w 1364"/>
                <a:gd name="T9" fmla="*/ 1190 h 1191"/>
                <a:gd name="T10" fmla="*/ 175 w 1364"/>
                <a:gd name="T11" fmla="*/ 654 h 1191"/>
                <a:gd name="T12" fmla="*/ 113 w 1364"/>
                <a:gd name="T13" fmla="*/ 899 h 1191"/>
                <a:gd name="T14" fmla="*/ 62 w 1364"/>
                <a:gd name="T15" fmla="*/ 654 h 1191"/>
                <a:gd name="T16" fmla="*/ 642 w 1364"/>
                <a:gd name="T17" fmla="*/ 516 h 1191"/>
                <a:gd name="T18" fmla="*/ 426 w 1364"/>
                <a:gd name="T19" fmla="*/ 566 h 1191"/>
                <a:gd name="T20" fmla="*/ 395 w 1364"/>
                <a:gd name="T21" fmla="*/ 1190 h 1191"/>
                <a:gd name="T22" fmla="*/ 457 w 1364"/>
                <a:gd name="T23" fmla="*/ 629 h 1191"/>
                <a:gd name="T24" fmla="*/ 712 w 1364"/>
                <a:gd name="T25" fmla="*/ 485 h 1191"/>
                <a:gd name="T26" fmla="*/ 230 w 1364"/>
                <a:gd name="T27" fmla="*/ 454 h 1191"/>
                <a:gd name="T28" fmla="*/ 285 w 1364"/>
                <a:gd name="T29" fmla="*/ 369 h 1191"/>
                <a:gd name="T30" fmla="*/ 203 w 1364"/>
                <a:gd name="T31" fmla="*/ 259 h 1191"/>
                <a:gd name="T32" fmla="*/ 367 w 1364"/>
                <a:gd name="T33" fmla="*/ 259 h 1191"/>
                <a:gd name="T34" fmla="*/ 429 w 1364"/>
                <a:gd name="T35" fmla="*/ 259 h 1191"/>
                <a:gd name="T36" fmla="*/ 141 w 1364"/>
                <a:gd name="T37" fmla="*/ 259 h 1191"/>
                <a:gd name="T38" fmla="*/ 285 w 1364"/>
                <a:gd name="T39" fmla="*/ 431 h 1191"/>
                <a:gd name="T40" fmla="*/ 429 w 1364"/>
                <a:gd name="T41" fmla="*/ 259 h 1191"/>
                <a:gd name="T42" fmla="*/ 1300 w 1364"/>
                <a:gd name="T43" fmla="*/ 542 h 1191"/>
                <a:gd name="T44" fmla="*/ 1120 w 1364"/>
                <a:gd name="T45" fmla="*/ 708 h 1191"/>
                <a:gd name="T46" fmla="*/ 1120 w 1364"/>
                <a:gd name="T47" fmla="*/ 375 h 1191"/>
                <a:gd name="T48" fmla="*/ 1106 w 1364"/>
                <a:gd name="T49" fmla="*/ 312 h 1191"/>
                <a:gd name="T50" fmla="*/ 1161 w 1364"/>
                <a:gd name="T51" fmla="*/ 204 h 1191"/>
                <a:gd name="T52" fmla="*/ 1106 w 1364"/>
                <a:gd name="T53" fmla="*/ 312 h 1191"/>
                <a:gd name="T54" fmla="*/ 852 w 1364"/>
                <a:gd name="T55" fmla="*/ 66 h 1191"/>
                <a:gd name="T56" fmla="*/ 852 w 1364"/>
                <a:gd name="T57" fmla="*/ 312 h 1191"/>
                <a:gd name="T58" fmla="*/ 1056 w 1364"/>
                <a:gd name="T59" fmla="*/ 375 h 1191"/>
                <a:gd name="T60" fmla="*/ 1056 w 1364"/>
                <a:gd name="T61" fmla="*/ 708 h 1191"/>
                <a:gd name="T62" fmla="*/ 852 w 1364"/>
                <a:gd name="T63" fmla="*/ 375 h 1191"/>
                <a:gd name="T64" fmla="*/ 1041 w 1364"/>
                <a:gd name="T65" fmla="*/ 770 h 1191"/>
                <a:gd name="T66" fmla="*/ 852 w 1364"/>
                <a:gd name="T67" fmla="*/ 770 h 1191"/>
                <a:gd name="T68" fmla="*/ 1242 w 1364"/>
                <a:gd name="T69" fmla="*/ 770 h 1191"/>
                <a:gd name="T70" fmla="*/ 1106 w 1364"/>
                <a:gd name="T71" fmla="*/ 770 h 1191"/>
                <a:gd name="T72" fmla="*/ 601 w 1364"/>
                <a:gd name="T73" fmla="*/ 770 h 1191"/>
                <a:gd name="T74" fmla="*/ 790 w 1364"/>
                <a:gd name="T75" fmla="*/ 1016 h 1191"/>
                <a:gd name="T76" fmla="*/ 601 w 1364"/>
                <a:gd name="T77" fmla="*/ 312 h 1191"/>
                <a:gd name="T78" fmla="*/ 790 w 1364"/>
                <a:gd name="T79" fmla="*/ 312 h 1191"/>
                <a:gd name="T80" fmla="*/ 852 w 1364"/>
                <a:gd name="T81" fmla="*/ 3 h 1191"/>
                <a:gd name="T82" fmla="*/ 790 w 1364"/>
                <a:gd name="T83" fmla="*/ 3 h 1191"/>
                <a:gd name="T84" fmla="*/ 492 w 1364"/>
                <a:gd name="T85" fmla="*/ 197 h 1191"/>
                <a:gd name="T86" fmla="*/ 537 w 1364"/>
                <a:gd name="T87" fmla="*/ 312 h 1191"/>
                <a:gd name="T88" fmla="*/ 454 w 1364"/>
                <a:gd name="T89" fmla="*/ 375 h 1191"/>
                <a:gd name="T90" fmla="*/ 515 w 1364"/>
                <a:gd name="T91" fmla="*/ 424 h 1191"/>
                <a:gd name="T92" fmla="*/ 586 w 1364"/>
                <a:gd name="T93" fmla="*/ 375 h 1191"/>
                <a:gd name="T94" fmla="*/ 790 w 1364"/>
                <a:gd name="T95" fmla="*/ 708 h 1191"/>
                <a:gd name="T96" fmla="*/ 577 w 1364"/>
                <a:gd name="T97" fmla="*/ 650 h 1191"/>
                <a:gd name="T98" fmla="*/ 523 w 1364"/>
                <a:gd name="T99" fmla="*/ 708 h 1191"/>
                <a:gd name="T100" fmla="*/ 483 w 1364"/>
                <a:gd name="T101" fmla="*/ 770 h 1191"/>
                <a:gd name="T102" fmla="*/ 641 w 1364"/>
                <a:gd name="T103" fmla="*/ 985 h 1191"/>
                <a:gd name="T104" fmla="*/ 478 w 1364"/>
                <a:gd name="T105" fmla="*/ 960 h 1191"/>
                <a:gd name="T106" fmla="*/ 821 w 1364"/>
                <a:gd name="T107" fmla="*/ 1082 h 1191"/>
                <a:gd name="T108" fmla="*/ 827 w 1364"/>
                <a:gd name="T109" fmla="*/ 1082 h 1191"/>
                <a:gd name="T110" fmla="*/ 1205 w 1364"/>
                <a:gd name="T111" fmla="*/ 16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4" h="1191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6DDDCA8F-B29B-C642-8913-C6C99742B72E}"/>
              </a:ext>
            </a:extLst>
          </p:cNvPr>
          <p:cNvGrpSpPr/>
          <p:nvPr userDrawn="1"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63BB19B-98BA-4049-BAF1-1E5B383570C2}"/>
                </a:ext>
              </a:extLst>
            </p:cNvPr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4" name="Freeform 11">
              <a:extLst>
                <a:ext uri="{FF2B5EF4-FFF2-40B4-BE49-F238E27FC236}">
                  <a16:creationId xmlns:a16="http://schemas.microsoft.com/office/drawing/2014/main" id="{235BCA30-4B49-BA41-BCCA-504FFC5BA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638" y="5643733"/>
              <a:ext cx="477837" cy="436562"/>
            </a:xfrm>
            <a:custGeom>
              <a:avLst/>
              <a:gdLst>
                <a:gd name="T0" fmla="*/ 171 w 1329"/>
                <a:gd name="T1" fmla="*/ 836 h 1211"/>
                <a:gd name="T2" fmla="*/ 230 w 1329"/>
                <a:gd name="T3" fmla="*/ 697 h 1211"/>
                <a:gd name="T4" fmla="*/ 265 w 1329"/>
                <a:gd name="T5" fmla="*/ 762 h 1211"/>
                <a:gd name="T6" fmla="*/ 523 w 1329"/>
                <a:gd name="T7" fmla="*/ 1013 h 1211"/>
                <a:gd name="T8" fmla="*/ 279 w 1329"/>
                <a:gd name="T9" fmla="*/ 990 h 1211"/>
                <a:gd name="T10" fmla="*/ 224 w 1329"/>
                <a:gd name="T11" fmla="*/ 865 h 1211"/>
                <a:gd name="T12" fmla="*/ 585 w 1329"/>
                <a:gd name="T13" fmla="*/ 1045 h 1211"/>
                <a:gd name="T14" fmla="*/ 886 w 1329"/>
                <a:gd name="T15" fmla="*/ 1102 h 1211"/>
                <a:gd name="T16" fmla="*/ 464 w 1329"/>
                <a:gd name="T17" fmla="*/ 1112 h 1211"/>
                <a:gd name="T18" fmla="*/ 1169 w 1329"/>
                <a:gd name="T19" fmla="*/ 684 h 1211"/>
                <a:gd name="T20" fmla="*/ 1061 w 1329"/>
                <a:gd name="T21" fmla="*/ 977 h 1211"/>
                <a:gd name="T22" fmla="*/ 635 w 1329"/>
                <a:gd name="T23" fmla="*/ 62 h 1211"/>
                <a:gd name="T24" fmla="*/ 542 w 1329"/>
                <a:gd name="T25" fmla="*/ 158 h 1211"/>
                <a:gd name="T26" fmla="*/ 635 w 1329"/>
                <a:gd name="T27" fmla="*/ 62 h 1211"/>
                <a:gd name="T28" fmla="*/ 520 w 1329"/>
                <a:gd name="T29" fmla="*/ 219 h 1211"/>
                <a:gd name="T30" fmla="*/ 530 w 1329"/>
                <a:gd name="T31" fmla="*/ 390 h 1211"/>
                <a:gd name="T32" fmla="*/ 267 w 1329"/>
                <a:gd name="T33" fmla="*/ 633 h 1211"/>
                <a:gd name="T34" fmla="*/ 414 w 1329"/>
                <a:gd name="T35" fmla="*/ 854 h 1211"/>
                <a:gd name="T36" fmla="*/ 395 w 1329"/>
                <a:gd name="T37" fmla="*/ 569 h 1211"/>
                <a:gd name="T38" fmla="*/ 661 w 1329"/>
                <a:gd name="T39" fmla="*/ 607 h 1211"/>
                <a:gd name="T40" fmla="*/ 700 w 1329"/>
                <a:gd name="T41" fmla="*/ 875 h 1211"/>
                <a:gd name="T42" fmla="*/ 414 w 1329"/>
                <a:gd name="T43" fmla="*/ 854 h 1211"/>
                <a:gd name="T44" fmla="*/ 1074 w 1329"/>
                <a:gd name="T45" fmla="*/ 387 h 1211"/>
                <a:gd name="T46" fmla="*/ 1126 w 1329"/>
                <a:gd name="T47" fmla="*/ 642 h 1211"/>
                <a:gd name="T48" fmla="*/ 1039 w 1329"/>
                <a:gd name="T49" fmla="*/ 468 h 1211"/>
                <a:gd name="T50" fmla="*/ 985 w 1329"/>
                <a:gd name="T51" fmla="*/ 695 h 1211"/>
                <a:gd name="T52" fmla="*/ 981 w 1329"/>
                <a:gd name="T53" fmla="*/ 493 h 1211"/>
                <a:gd name="T54" fmla="*/ 1048 w 1329"/>
                <a:gd name="T55" fmla="*/ 686 h 1211"/>
                <a:gd name="T56" fmla="*/ 1002 w 1329"/>
                <a:gd name="T57" fmla="*/ 421 h 1211"/>
                <a:gd name="T58" fmla="*/ 878 w 1329"/>
                <a:gd name="T59" fmla="*/ 390 h 1211"/>
                <a:gd name="T60" fmla="*/ 882 w 1329"/>
                <a:gd name="T61" fmla="*/ 254 h 1211"/>
                <a:gd name="T62" fmla="*/ 1002 w 1329"/>
                <a:gd name="T63" fmla="*/ 421 h 1211"/>
                <a:gd name="T64" fmla="*/ 768 w 1329"/>
                <a:gd name="T65" fmla="*/ 88 h 1211"/>
                <a:gd name="T66" fmla="*/ 882 w 1329"/>
                <a:gd name="T67" fmla="*/ 194 h 1211"/>
                <a:gd name="T68" fmla="*/ 805 w 1329"/>
                <a:gd name="T69" fmla="*/ 224 h 1211"/>
                <a:gd name="T70" fmla="*/ 608 w 1329"/>
                <a:gd name="T71" fmla="*/ 165 h 1211"/>
                <a:gd name="T72" fmla="*/ 836 w 1329"/>
                <a:gd name="T73" fmla="*/ 433 h 1211"/>
                <a:gd name="T74" fmla="*/ 851 w 1329"/>
                <a:gd name="T75" fmla="*/ 665 h 1211"/>
                <a:gd name="T76" fmla="*/ 604 w 1329"/>
                <a:gd name="T77" fmla="*/ 419 h 1211"/>
                <a:gd name="T78" fmla="*/ 836 w 1329"/>
                <a:gd name="T79" fmla="*/ 433 h 1211"/>
                <a:gd name="T80" fmla="*/ 581 w 1329"/>
                <a:gd name="T81" fmla="*/ 222 h 1211"/>
                <a:gd name="T82" fmla="*/ 776 w 1329"/>
                <a:gd name="T83" fmla="*/ 289 h 1211"/>
                <a:gd name="T84" fmla="*/ 577 w 1329"/>
                <a:gd name="T85" fmla="*/ 332 h 1211"/>
                <a:gd name="T86" fmla="*/ 743 w 1329"/>
                <a:gd name="T87" fmla="*/ 918 h 1211"/>
                <a:gd name="T88" fmla="*/ 985 w 1329"/>
                <a:gd name="T89" fmla="*/ 755 h 1211"/>
                <a:gd name="T90" fmla="*/ 964 w 1329"/>
                <a:gd name="T91" fmla="*/ 1028 h 1211"/>
                <a:gd name="T92" fmla="*/ 1139 w 1329"/>
                <a:gd name="T93" fmla="*/ 343 h 1211"/>
                <a:gd name="T94" fmla="*/ 1014 w 1329"/>
                <a:gd name="T95" fmla="*/ 255 h 1211"/>
                <a:gd name="T96" fmla="*/ 926 w 1329"/>
                <a:gd name="T97" fmla="*/ 130 h 1211"/>
                <a:gd name="T98" fmla="*/ 991 w 1329"/>
                <a:gd name="T99" fmla="*/ 170 h 1211"/>
                <a:gd name="T100" fmla="*/ 1049 w 1329"/>
                <a:gd name="T101" fmla="*/ 220 h 1211"/>
                <a:gd name="T102" fmla="*/ 1100 w 1329"/>
                <a:gd name="T103" fmla="*/ 279 h 1211"/>
                <a:gd name="T104" fmla="*/ 1139 w 1329"/>
                <a:gd name="T105" fmla="*/ 343 h 1211"/>
                <a:gd name="T106" fmla="*/ 1091 w 1329"/>
                <a:gd name="T107" fmla="*/ 177 h 1211"/>
                <a:gd name="T108" fmla="*/ 664 w 1329"/>
                <a:gd name="T109" fmla="*/ 0 h 1211"/>
                <a:gd name="T110" fmla="*/ 236 w 1329"/>
                <a:gd name="T111" fmla="*/ 1033 h 1211"/>
                <a:gd name="T112" fmla="*/ 1085 w 1329"/>
                <a:gd name="T113" fmla="*/ 1039 h 1211"/>
                <a:gd name="T114" fmla="*/ 1086 w 1329"/>
                <a:gd name="T115" fmla="*/ 1038 h 1211"/>
                <a:gd name="T116" fmla="*/ 1092 w 1329"/>
                <a:gd name="T117" fmla="*/ 177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9" h="1211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C411A889-B115-DE42-BF59-EC579C6D40DB}"/>
              </a:ext>
            </a:extLst>
          </p:cNvPr>
          <p:cNvGrpSpPr/>
          <p:nvPr userDrawn="1"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F5D6D31E-8559-2D4D-A357-E577006B612E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7" name="Freeform 32">
              <a:extLst>
                <a:ext uri="{FF2B5EF4-FFF2-40B4-BE49-F238E27FC236}">
                  <a16:creationId xmlns:a16="http://schemas.microsoft.com/office/drawing/2014/main" id="{34A5AF02-6098-0A4E-B84B-6B4EA883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782" y="1676251"/>
              <a:ext cx="455612" cy="398462"/>
            </a:xfrm>
            <a:custGeom>
              <a:avLst/>
              <a:gdLst>
                <a:gd name="T0" fmla="*/ 929 w 1265"/>
                <a:gd name="T1" fmla="*/ 1049 h 1107"/>
                <a:gd name="T2" fmla="*/ 929 w 1265"/>
                <a:gd name="T3" fmla="*/ 201 h 1107"/>
                <a:gd name="T4" fmla="*/ 934 w 1265"/>
                <a:gd name="T5" fmla="*/ 180 h 1107"/>
                <a:gd name="T6" fmla="*/ 1092 w 1265"/>
                <a:gd name="T7" fmla="*/ 180 h 1107"/>
                <a:gd name="T8" fmla="*/ 1097 w 1265"/>
                <a:gd name="T9" fmla="*/ 201 h 1107"/>
                <a:gd name="T10" fmla="*/ 1097 w 1265"/>
                <a:gd name="T11" fmla="*/ 1049 h 1107"/>
                <a:gd name="T12" fmla="*/ 929 w 1265"/>
                <a:gd name="T13" fmla="*/ 1049 h 1107"/>
                <a:gd name="T14" fmla="*/ 564 w 1265"/>
                <a:gd name="T15" fmla="*/ 1049 h 1107"/>
                <a:gd name="T16" fmla="*/ 564 w 1265"/>
                <a:gd name="T17" fmla="*/ 512 h 1107"/>
                <a:gd name="T18" fmla="*/ 569 w 1265"/>
                <a:gd name="T19" fmla="*/ 491 h 1107"/>
                <a:gd name="T20" fmla="*/ 727 w 1265"/>
                <a:gd name="T21" fmla="*/ 491 h 1107"/>
                <a:gd name="T22" fmla="*/ 732 w 1265"/>
                <a:gd name="T23" fmla="*/ 512 h 1107"/>
                <a:gd name="T24" fmla="*/ 732 w 1265"/>
                <a:gd name="T25" fmla="*/ 1049 h 1107"/>
                <a:gd name="T26" fmla="*/ 564 w 1265"/>
                <a:gd name="T27" fmla="*/ 1049 h 1107"/>
                <a:gd name="T28" fmla="*/ 200 w 1265"/>
                <a:gd name="T29" fmla="*/ 1049 h 1107"/>
                <a:gd name="T30" fmla="*/ 200 w 1265"/>
                <a:gd name="T31" fmla="*/ 233 h 1107"/>
                <a:gd name="T32" fmla="*/ 205 w 1265"/>
                <a:gd name="T33" fmla="*/ 212 h 1107"/>
                <a:gd name="T34" fmla="*/ 363 w 1265"/>
                <a:gd name="T35" fmla="*/ 212 h 1107"/>
                <a:gd name="T36" fmla="*/ 368 w 1265"/>
                <a:gd name="T37" fmla="*/ 233 h 1107"/>
                <a:gd name="T38" fmla="*/ 368 w 1265"/>
                <a:gd name="T39" fmla="*/ 1049 h 1107"/>
                <a:gd name="T40" fmla="*/ 200 w 1265"/>
                <a:gd name="T41" fmla="*/ 1049 h 1107"/>
                <a:gd name="T42" fmla="*/ 1236 w 1265"/>
                <a:gd name="T43" fmla="*/ 1049 h 1107"/>
                <a:gd name="T44" fmla="*/ 1154 w 1265"/>
                <a:gd name="T45" fmla="*/ 1049 h 1107"/>
                <a:gd name="T46" fmla="*/ 1154 w 1265"/>
                <a:gd name="T47" fmla="*/ 201 h 1107"/>
                <a:gd name="T48" fmla="*/ 1095 w 1265"/>
                <a:gd name="T49" fmla="*/ 123 h 1107"/>
                <a:gd name="T50" fmla="*/ 931 w 1265"/>
                <a:gd name="T51" fmla="*/ 123 h 1107"/>
                <a:gd name="T52" fmla="*/ 872 w 1265"/>
                <a:gd name="T53" fmla="*/ 201 h 1107"/>
                <a:gd name="T54" fmla="*/ 872 w 1265"/>
                <a:gd name="T55" fmla="*/ 1049 h 1107"/>
                <a:gd name="T56" fmla="*/ 789 w 1265"/>
                <a:gd name="T57" fmla="*/ 1049 h 1107"/>
                <a:gd name="T58" fmla="*/ 789 w 1265"/>
                <a:gd name="T59" fmla="*/ 512 h 1107"/>
                <a:gd name="T60" fmla="*/ 730 w 1265"/>
                <a:gd name="T61" fmla="*/ 434 h 1107"/>
                <a:gd name="T62" fmla="*/ 566 w 1265"/>
                <a:gd name="T63" fmla="*/ 434 h 1107"/>
                <a:gd name="T64" fmla="*/ 507 w 1265"/>
                <a:gd name="T65" fmla="*/ 512 h 1107"/>
                <a:gd name="T66" fmla="*/ 507 w 1265"/>
                <a:gd name="T67" fmla="*/ 1049 h 1107"/>
                <a:gd name="T68" fmla="*/ 424 w 1265"/>
                <a:gd name="T69" fmla="*/ 1049 h 1107"/>
                <a:gd name="T70" fmla="*/ 424 w 1265"/>
                <a:gd name="T71" fmla="*/ 233 h 1107"/>
                <a:gd name="T72" fmla="*/ 366 w 1265"/>
                <a:gd name="T73" fmla="*/ 155 h 1107"/>
                <a:gd name="T74" fmla="*/ 202 w 1265"/>
                <a:gd name="T75" fmla="*/ 155 h 1107"/>
                <a:gd name="T76" fmla="*/ 143 w 1265"/>
                <a:gd name="T77" fmla="*/ 233 h 1107"/>
                <a:gd name="T78" fmla="*/ 143 w 1265"/>
                <a:gd name="T79" fmla="*/ 1049 h 1107"/>
                <a:gd name="T80" fmla="*/ 56 w 1265"/>
                <a:gd name="T81" fmla="*/ 1049 h 1107"/>
                <a:gd name="T82" fmla="*/ 56 w 1265"/>
                <a:gd name="T83" fmla="*/ 28 h 1107"/>
                <a:gd name="T84" fmla="*/ 28 w 1265"/>
                <a:gd name="T85" fmla="*/ 0 h 1107"/>
                <a:gd name="T86" fmla="*/ 0 w 1265"/>
                <a:gd name="T87" fmla="*/ 28 h 1107"/>
                <a:gd name="T88" fmla="*/ 0 w 1265"/>
                <a:gd name="T89" fmla="*/ 1077 h 1107"/>
                <a:gd name="T90" fmla="*/ 28 w 1265"/>
                <a:gd name="T91" fmla="*/ 1106 h 1107"/>
                <a:gd name="T92" fmla="*/ 1236 w 1265"/>
                <a:gd name="T93" fmla="*/ 1106 h 1107"/>
                <a:gd name="T94" fmla="*/ 1264 w 1265"/>
                <a:gd name="T95" fmla="*/ 1077 h 1107"/>
                <a:gd name="T96" fmla="*/ 1236 w 1265"/>
                <a:gd name="T97" fmla="*/ 104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5" h="1107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8495C9F-5019-B949-AF2C-2453299E516C}"/>
              </a:ext>
            </a:extLst>
          </p:cNvPr>
          <p:cNvGrpSpPr/>
          <p:nvPr userDrawn="1"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04CE8246-7950-8742-967A-D9DD07FC8C05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0" name="Freeform 1">
              <a:extLst>
                <a:ext uri="{FF2B5EF4-FFF2-40B4-BE49-F238E27FC236}">
                  <a16:creationId xmlns:a16="http://schemas.microsoft.com/office/drawing/2014/main" id="{371AF561-179F-B14C-BD33-7AF3A0A5D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020" y="1658789"/>
              <a:ext cx="387350" cy="433387"/>
            </a:xfrm>
            <a:custGeom>
              <a:avLst/>
              <a:gdLst>
                <a:gd name="T0" fmla="*/ 991 w 1076"/>
                <a:gd name="T1" fmla="*/ 603 h 1203"/>
                <a:gd name="T2" fmla="*/ 814 w 1076"/>
                <a:gd name="T3" fmla="*/ 1145 h 1203"/>
                <a:gd name="T4" fmla="*/ 757 w 1076"/>
                <a:gd name="T5" fmla="*/ 1174 h 1203"/>
                <a:gd name="T6" fmla="*/ 1020 w 1076"/>
                <a:gd name="T7" fmla="*/ 1202 h 1203"/>
                <a:gd name="T8" fmla="*/ 1049 w 1076"/>
                <a:gd name="T9" fmla="*/ 576 h 1203"/>
                <a:gd name="T10" fmla="*/ 786 w 1076"/>
                <a:gd name="T11" fmla="*/ 547 h 1203"/>
                <a:gd name="T12" fmla="*/ 757 w 1076"/>
                <a:gd name="T13" fmla="*/ 1174 h 1203"/>
                <a:gd name="T14" fmla="*/ 653 w 1076"/>
                <a:gd name="T15" fmla="*/ 734 h 1203"/>
                <a:gd name="T16" fmla="*/ 477 w 1076"/>
                <a:gd name="T17" fmla="*/ 1145 h 1203"/>
                <a:gd name="T18" fmla="*/ 420 w 1076"/>
                <a:gd name="T19" fmla="*/ 1174 h 1203"/>
                <a:gd name="T20" fmla="*/ 682 w 1076"/>
                <a:gd name="T21" fmla="*/ 1202 h 1203"/>
                <a:gd name="T22" fmla="*/ 710 w 1076"/>
                <a:gd name="T23" fmla="*/ 705 h 1203"/>
                <a:gd name="T24" fmla="*/ 448 w 1076"/>
                <a:gd name="T25" fmla="*/ 676 h 1203"/>
                <a:gd name="T26" fmla="*/ 420 w 1076"/>
                <a:gd name="T27" fmla="*/ 1174 h 1203"/>
                <a:gd name="T28" fmla="*/ 315 w 1076"/>
                <a:gd name="T29" fmla="*/ 864 h 1203"/>
                <a:gd name="T30" fmla="*/ 138 w 1076"/>
                <a:gd name="T31" fmla="*/ 1145 h 1203"/>
                <a:gd name="T32" fmla="*/ 81 w 1076"/>
                <a:gd name="T33" fmla="*/ 1174 h 1203"/>
                <a:gd name="T34" fmla="*/ 344 w 1076"/>
                <a:gd name="T35" fmla="*/ 1202 h 1203"/>
                <a:gd name="T36" fmla="*/ 373 w 1076"/>
                <a:gd name="T37" fmla="*/ 835 h 1203"/>
                <a:gd name="T38" fmla="*/ 110 w 1076"/>
                <a:gd name="T39" fmla="*/ 806 h 1203"/>
                <a:gd name="T40" fmla="*/ 81 w 1076"/>
                <a:gd name="T41" fmla="*/ 1174 h 1203"/>
                <a:gd name="T42" fmla="*/ 988 w 1076"/>
                <a:gd name="T43" fmla="*/ 191 h 1203"/>
                <a:gd name="T44" fmla="*/ 577 w 1076"/>
                <a:gd name="T45" fmla="*/ 561 h 1203"/>
                <a:gd name="T46" fmla="*/ 402 w 1076"/>
                <a:gd name="T47" fmla="*/ 425 h 1203"/>
                <a:gd name="T48" fmla="*/ 72 w 1076"/>
                <a:gd name="T49" fmla="*/ 627 h 1203"/>
                <a:gd name="T50" fmla="*/ 557 w 1076"/>
                <a:gd name="T51" fmla="*/ 414 h 1203"/>
                <a:gd name="T52" fmla="*/ 884 w 1076"/>
                <a:gd name="T53" fmla="*/ 127 h 1203"/>
                <a:gd name="T54" fmla="*/ 855 w 1076"/>
                <a:gd name="T55" fmla="*/ 58 h 1203"/>
                <a:gd name="T56" fmla="*/ 1017 w 1076"/>
                <a:gd name="T57" fmla="*/ 220 h 1203"/>
                <a:gd name="T58" fmla="*/ 1046 w 1076"/>
                <a:gd name="T59" fmla="*/ 0 h 1203"/>
                <a:gd name="T60" fmla="*/ 759 w 1076"/>
                <a:gd name="T61" fmla="*/ 18 h 1203"/>
                <a:gd name="T62" fmla="*/ 823 w 1076"/>
                <a:gd name="T63" fmla="*/ 107 h 1203"/>
                <a:gd name="T64" fmla="*/ 442 w 1076"/>
                <a:gd name="T65" fmla="*/ 217 h 1203"/>
                <a:gd name="T66" fmla="*/ 11 w 1076"/>
                <a:gd name="T67" fmla="*/ 607 h 1203"/>
                <a:gd name="T68" fmla="*/ 115 w 1076"/>
                <a:gd name="T69" fmla="*/ 751 h 1203"/>
                <a:gd name="T70" fmla="*/ 156 w 1076"/>
                <a:gd name="T71" fmla="*/ 751 h 1203"/>
                <a:gd name="T72" fmla="*/ 557 w 1076"/>
                <a:gd name="T73" fmla="*/ 621 h 1203"/>
                <a:gd name="T74" fmla="*/ 968 w 1076"/>
                <a:gd name="T75" fmla="*/ 252 h 1203"/>
                <a:gd name="T76" fmla="*/ 1057 w 1076"/>
                <a:gd name="T77" fmla="*/ 316 h 1203"/>
                <a:gd name="T78" fmla="*/ 1075 w 1076"/>
                <a:gd name="T79" fmla="*/ 29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03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E882B540-E4DC-C449-B856-238C5DBF3612}"/>
              </a:ext>
            </a:extLst>
          </p:cNvPr>
          <p:cNvGrpSpPr/>
          <p:nvPr userDrawn="1"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BDB9DC9-7F15-3344-B22B-240850AEE0FF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3" name="Freeform 28">
              <a:extLst>
                <a:ext uri="{FF2B5EF4-FFF2-40B4-BE49-F238E27FC236}">
                  <a16:creationId xmlns:a16="http://schemas.microsoft.com/office/drawing/2014/main" id="{BD35852D-9C28-3440-A166-F10059D7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844" y="3645637"/>
              <a:ext cx="479425" cy="479425"/>
            </a:xfrm>
            <a:custGeom>
              <a:avLst/>
              <a:gdLst>
                <a:gd name="T0" fmla="*/ 519 w 1332"/>
                <a:gd name="T1" fmla="*/ 539 h 1333"/>
                <a:gd name="T2" fmla="*/ 457 w 1332"/>
                <a:gd name="T3" fmla="*/ 539 h 1333"/>
                <a:gd name="T4" fmla="*/ 457 w 1332"/>
                <a:gd name="T5" fmla="*/ 387 h 1333"/>
                <a:gd name="T6" fmla="*/ 519 w 1332"/>
                <a:gd name="T7" fmla="*/ 387 h 1333"/>
                <a:gd name="T8" fmla="*/ 519 w 1332"/>
                <a:gd name="T9" fmla="*/ 539 h 1333"/>
                <a:gd name="T10" fmla="*/ 874 w 1332"/>
                <a:gd name="T11" fmla="*/ 539 h 1333"/>
                <a:gd name="T12" fmla="*/ 812 w 1332"/>
                <a:gd name="T13" fmla="*/ 539 h 1333"/>
                <a:gd name="T14" fmla="*/ 812 w 1332"/>
                <a:gd name="T15" fmla="*/ 387 h 1333"/>
                <a:gd name="T16" fmla="*/ 874 w 1332"/>
                <a:gd name="T17" fmla="*/ 387 h 1333"/>
                <a:gd name="T18" fmla="*/ 874 w 1332"/>
                <a:gd name="T19" fmla="*/ 539 h 1333"/>
                <a:gd name="T20" fmla="*/ 261 w 1332"/>
                <a:gd name="T21" fmla="*/ 748 h 1333"/>
                <a:gd name="T22" fmla="*/ 322 w 1332"/>
                <a:gd name="T23" fmla="*/ 736 h 1333"/>
                <a:gd name="T24" fmla="*/ 665 w 1332"/>
                <a:gd name="T25" fmla="*/ 1016 h 1333"/>
                <a:gd name="T26" fmla="*/ 1008 w 1332"/>
                <a:gd name="T27" fmla="*/ 736 h 1333"/>
                <a:gd name="T28" fmla="*/ 1069 w 1332"/>
                <a:gd name="T29" fmla="*/ 748 h 1333"/>
                <a:gd name="T30" fmla="*/ 665 w 1332"/>
                <a:gd name="T31" fmla="*/ 1078 h 1333"/>
                <a:gd name="T32" fmla="*/ 261 w 1332"/>
                <a:gd name="T33" fmla="*/ 748 h 1333"/>
                <a:gd name="T34" fmla="*/ 62 w 1332"/>
                <a:gd name="T35" fmla="*/ 666 h 1333"/>
                <a:gd name="T36" fmla="*/ 665 w 1332"/>
                <a:gd name="T37" fmla="*/ 1270 h 1333"/>
                <a:gd name="T38" fmla="*/ 1269 w 1332"/>
                <a:gd name="T39" fmla="*/ 666 h 1333"/>
                <a:gd name="T40" fmla="*/ 665 w 1332"/>
                <a:gd name="T41" fmla="*/ 62 h 1333"/>
                <a:gd name="T42" fmla="*/ 62 w 1332"/>
                <a:gd name="T43" fmla="*/ 666 h 1333"/>
                <a:gd name="T44" fmla="*/ 0 w 1332"/>
                <a:gd name="T45" fmla="*/ 666 h 1333"/>
                <a:gd name="T46" fmla="*/ 665 w 1332"/>
                <a:gd name="T47" fmla="*/ 0 h 1333"/>
                <a:gd name="T48" fmla="*/ 1331 w 1332"/>
                <a:gd name="T49" fmla="*/ 666 h 1333"/>
                <a:gd name="T50" fmla="*/ 665 w 1332"/>
                <a:gd name="T51" fmla="*/ 1332 h 1333"/>
                <a:gd name="T52" fmla="*/ 0 w 1332"/>
                <a:gd name="T53" fmla="*/ 666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2" h="1333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40F6B327-65DD-AB4D-8520-9F495304A1D0}"/>
              </a:ext>
            </a:extLst>
          </p:cNvPr>
          <p:cNvGrpSpPr/>
          <p:nvPr userDrawn="1"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DE197954-3CF8-2E4F-B531-B5C2182BDB67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6" name="Freeform 5">
              <a:extLst>
                <a:ext uri="{FF2B5EF4-FFF2-40B4-BE49-F238E27FC236}">
                  <a16:creationId xmlns:a16="http://schemas.microsoft.com/office/drawing/2014/main" id="{0DD406A3-ADAA-6842-9649-C38159FA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289" y="2628347"/>
              <a:ext cx="469900" cy="450850"/>
            </a:xfrm>
            <a:custGeom>
              <a:avLst/>
              <a:gdLst>
                <a:gd name="T0" fmla="*/ 542 w 1307"/>
                <a:gd name="T1" fmla="*/ 84 h 1253"/>
                <a:gd name="T2" fmla="*/ 705 w 1307"/>
                <a:gd name="T3" fmla="*/ 84 h 1253"/>
                <a:gd name="T4" fmla="*/ 1060 w 1307"/>
                <a:gd name="T5" fmla="*/ 894 h 1253"/>
                <a:gd name="T6" fmla="*/ 1215 w 1307"/>
                <a:gd name="T7" fmla="*/ 704 h 1253"/>
                <a:gd name="T8" fmla="*/ 1065 w 1307"/>
                <a:gd name="T9" fmla="*/ 378 h 1253"/>
                <a:gd name="T10" fmla="*/ 987 w 1307"/>
                <a:gd name="T11" fmla="*/ 295 h 1253"/>
                <a:gd name="T12" fmla="*/ 653 w 1307"/>
                <a:gd name="T13" fmla="*/ 325 h 1253"/>
                <a:gd name="T14" fmla="*/ 319 w 1307"/>
                <a:gd name="T15" fmla="*/ 295 h 1253"/>
                <a:gd name="T16" fmla="*/ 141 w 1307"/>
                <a:gd name="T17" fmla="*/ 290 h 1253"/>
                <a:gd name="T18" fmla="*/ 268 w 1307"/>
                <a:gd name="T19" fmla="*/ 268 h 1253"/>
                <a:gd name="T20" fmla="*/ 631 w 1307"/>
                <a:gd name="T21" fmla="*/ 212 h 1253"/>
                <a:gd name="T22" fmla="*/ 759 w 1307"/>
                <a:gd name="T23" fmla="*/ 172 h 1253"/>
                <a:gd name="T24" fmla="*/ 1104 w 1307"/>
                <a:gd name="T25" fmla="*/ 259 h 1253"/>
                <a:gd name="T26" fmla="*/ 1133 w 1307"/>
                <a:gd name="T27" fmla="*/ 325 h 1253"/>
                <a:gd name="T28" fmla="*/ 251 w 1307"/>
                <a:gd name="T29" fmla="*/ 376 h 1253"/>
                <a:gd name="T30" fmla="*/ 241 w 1307"/>
                <a:gd name="T31" fmla="*/ 378 h 1253"/>
                <a:gd name="T32" fmla="*/ 59 w 1307"/>
                <a:gd name="T33" fmla="*/ 764 h 1253"/>
                <a:gd name="T34" fmla="*/ 653 w 1307"/>
                <a:gd name="T35" fmla="*/ 385 h 1253"/>
                <a:gd name="T36" fmla="*/ 629 w 1307"/>
                <a:gd name="T37" fmla="*/ 948 h 1253"/>
                <a:gd name="T38" fmla="*/ 840 w 1307"/>
                <a:gd name="T39" fmla="*/ 1057 h 1253"/>
                <a:gd name="T40" fmla="*/ 897 w 1307"/>
                <a:gd name="T41" fmla="*/ 1116 h 1253"/>
                <a:gd name="T42" fmla="*/ 358 w 1307"/>
                <a:gd name="T43" fmla="*/ 1192 h 1253"/>
                <a:gd name="T44" fmla="*/ 626 w 1307"/>
                <a:gd name="T45" fmla="*/ 1116 h 1253"/>
                <a:gd name="T46" fmla="*/ 518 w 1307"/>
                <a:gd name="T47" fmla="*/ 1008 h 1253"/>
                <a:gd name="T48" fmla="*/ 1279 w 1307"/>
                <a:gd name="T49" fmla="*/ 704 h 1253"/>
                <a:gd name="T50" fmla="*/ 1225 w 1307"/>
                <a:gd name="T51" fmla="*/ 290 h 1253"/>
                <a:gd name="T52" fmla="*/ 1038 w 1307"/>
                <a:gd name="T53" fmla="*/ 208 h 1253"/>
                <a:gd name="T54" fmla="*/ 653 w 1307"/>
                <a:gd name="T55" fmla="*/ 151 h 1253"/>
                <a:gd name="T56" fmla="*/ 268 w 1307"/>
                <a:gd name="T57" fmla="*/ 208 h 1253"/>
                <a:gd name="T58" fmla="*/ 81 w 1307"/>
                <a:gd name="T59" fmla="*/ 290 h 1253"/>
                <a:gd name="T60" fmla="*/ 27 w 1307"/>
                <a:gd name="T61" fmla="*/ 704 h 1253"/>
                <a:gd name="T62" fmla="*/ 246 w 1307"/>
                <a:gd name="T63" fmla="*/ 954 h 1253"/>
                <a:gd name="T64" fmla="*/ 466 w 1307"/>
                <a:gd name="T65" fmla="*/ 704 h 1253"/>
                <a:gd name="T66" fmla="*/ 338 w 1307"/>
                <a:gd name="T67" fmla="*/ 352 h 1253"/>
                <a:gd name="T68" fmla="*/ 569 w 1307"/>
                <a:gd name="T69" fmla="*/ 356 h 1253"/>
                <a:gd name="T70" fmla="*/ 407 w 1307"/>
                <a:gd name="T71" fmla="*/ 1057 h 1253"/>
                <a:gd name="T72" fmla="*/ 192 w 1307"/>
                <a:gd name="T73" fmla="*/ 1192 h 1253"/>
                <a:gd name="T74" fmla="*/ 1114 w 1307"/>
                <a:gd name="T75" fmla="*/ 1192 h 1253"/>
                <a:gd name="T76" fmla="*/ 900 w 1307"/>
                <a:gd name="T77" fmla="*/ 1057 h 1253"/>
                <a:gd name="T78" fmla="*/ 737 w 1307"/>
                <a:gd name="T79" fmla="*/ 356 h 1253"/>
                <a:gd name="T80" fmla="*/ 969 w 1307"/>
                <a:gd name="T81" fmla="*/ 352 h 1253"/>
                <a:gd name="T82" fmla="*/ 840 w 1307"/>
                <a:gd name="T83" fmla="*/ 704 h 1253"/>
                <a:gd name="T84" fmla="*/ 1060 w 1307"/>
                <a:gd name="T85" fmla="*/ 95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7" h="1253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5354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3" name="TextBox 17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C4C50BA-897F-3549-8259-927A6255845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60C3593-12D5-6D4B-A61D-49A3C431BCD5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447D92D-70C6-DB4C-A99A-B8BD25D26D3F}"/>
              </a:ext>
            </a:extLst>
          </p:cNvPr>
          <p:cNvGrpSpPr/>
          <p:nvPr userDrawn="1"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E0DD764-2A96-EE46-832D-3CA4536140E8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7" name="Freeform 10">
              <a:extLst>
                <a:ext uri="{FF2B5EF4-FFF2-40B4-BE49-F238E27FC236}">
                  <a16:creationId xmlns:a16="http://schemas.microsoft.com/office/drawing/2014/main" id="{F7DBA2B3-6A7A-E047-B7F0-87E0FFE9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79" y="2625172"/>
              <a:ext cx="490538" cy="457200"/>
            </a:xfrm>
            <a:custGeom>
              <a:avLst/>
              <a:gdLst>
                <a:gd name="T0" fmla="*/ 348 w 1362"/>
                <a:gd name="T1" fmla="*/ 1223 h 1268"/>
                <a:gd name="T2" fmla="*/ 392 w 1362"/>
                <a:gd name="T3" fmla="*/ 1267 h 1268"/>
                <a:gd name="T4" fmla="*/ 439 w 1362"/>
                <a:gd name="T5" fmla="*/ 1219 h 1268"/>
                <a:gd name="T6" fmla="*/ 893 w 1362"/>
                <a:gd name="T7" fmla="*/ 1219 h 1268"/>
                <a:gd name="T8" fmla="*/ 941 w 1362"/>
                <a:gd name="T9" fmla="*/ 1267 h 1268"/>
                <a:gd name="T10" fmla="*/ 985 w 1362"/>
                <a:gd name="T11" fmla="*/ 1223 h 1268"/>
                <a:gd name="T12" fmla="*/ 928 w 1362"/>
                <a:gd name="T13" fmla="*/ 1166 h 1268"/>
                <a:gd name="T14" fmla="*/ 906 w 1362"/>
                <a:gd name="T15" fmla="*/ 1157 h 1268"/>
                <a:gd name="T16" fmla="*/ 426 w 1362"/>
                <a:gd name="T17" fmla="*/ 1157 h 1268"/>
                <a:gd name="T18" fmla="*/ 405 w 1362"/>
                <a:gd name="T19" fmla="*/ 1166 h 1268"/>
                <a:gd name="T20" fmla="*/ 348 w 1362"/>
                <a:gd name="T21" fmla="*/ 1223 h 1268"/>
                <a:gd name="T22" fmla="*/ 737 w 1362"/>
                <a:gd name="T23" fmla="*/ 903 h 1268"/>
                <a:gd name="T24" fmla="*/ 596 w 1362"/>
                <a:gd name="T25" fmla="*/ 903 h 1268"/>
                <a:gd name="T26" fmla="*/ 596 w 1362"/>
                <a:gd name="T27" fmla="*/ 965 h 1268"/>
                <a:gd name="T28" fmla="*/ 737 w 1362"/>
                <a:gd name="T29" fmla="*/ 965 h 1268"/>
                <a:gd name="T30" fmla="*/ 737 w 1362"/>
                <a:gd name="T31" fmla="*/ 903 h 1268"/>
                <a:gd name="T32" fmla="*/ 1299 w 1362"/>
                <a:gd name="T33" fmla="*/ 819 h 1268"/>
                <a:gd name="T34" fmla="*/ 62 w 1362"/>
                <a:gd name="T35" fmla="*/ 819 h 1268"/>
                <a:gd name="T36" fmla="*/ 62 w 1362"/>
                <a:gd name="T37" fmla="*/ 116 h 1268"/>
                <a:gd name="T38" fmla="*/ 116 w 1362"/>
                <a:gd name="T39" fmla="*/ 62 h 1268"/>
                <a:gd name="T40" fmla="*/ 1245 w 1362"/>
                <a:gd name="T41" fmla="*/ 62 h 1268"/>
                <a:gd name="T42" fmla="*/ 1299 w 1362"/>
                <a:gd name="T43" fmla="*/ 116 h 1268"/>
                <a:gd name="T44" fmla="*/ 1299 w 1362"/>
                <a:gd name="T45" fmla="*/ 819 h 1268"/>
                <a:gd name="T46" fmla="*/ 62 w 1362"/>
                <a:gd name="T47" fmla="*/ 881 h 1268"/>
                <a:gd name="T48" fmla="*/ 1299 w 1362"/>
                <a:gd name="T49" fmla="*/ 881 h 1268"/>
                <a:gd name="T50" fmla="*/ 1299 w 1362"/>
                <a:gd name="T51" fmla="*/ 934 h 1268"/>
                <a:gd name="T52" fmla="*/ 1245 w 1362"/>
                <a:gd name="T53" fmla="*/ 988 h 1268"/>
                <a:gd name="T54" fmla="*/ 822 w 1362"/>
                <a:gd name="T55" fmla="*/ 988 h 1268"/>
                <a:gd name="T56" fmla="*/ 511 w 1362"/>
                <a:gd name="T57" fmla="*/ 988 h 1268"/>
                <a:gd name="T58" fmla="*/ 116 w 1362"/>
                <a:gd name="T59" fmla="*/ 988 h 1268"/>
                <a:gd name="T60" fmla="*/ 62 w 1362"/>
                <a:gd name="T61" fmla="*/ 934 h 1268"/>
                <a:gd name="T62" fmla="*/ 62 w 1362"/>
                <a:gd name="T63" fmla="*/ 881 h 1268"/>
                <a:gd name="T64" fmla="*/ 1361 w 1362"/>
                <a:gd name="T65" fmla="*/ 116 h 1268"/>
                <a:gd name="T66" fmla="*/ 1245 w 1362"/>
                <a:gd name="T67" fmla="*/ 0 h 1268"/>
                <a:gd name="T68" fmla="*/ 116 w 1362"/>
                <a:gd name="T69" fmla="*/ 0 h 1268"/>
                <a:gd name="T70" fmla="*/ 0 w 1362"/>
                <a:gd name="T71" fmla="*/ 116 h 1268"/>
                <a:gd name="T72" fmla="*/ 0 w 1362"/>
                <a:gd name="T73" fmla="*/ 934 h 1268"/>
                <a:gd name="T74" fmla="*/ 116 w 1362"/>
                <a:gd name="T75" fmla="*/ 1050 h 1268"/>
                <a:gd name="T76" fmla="*/ 480 w 1362"/>
                <a:gd name="T77" fmla="*/ 1050 h 1268"/>
                <a:gd name="T78" fmla="*/ 480 w 1362"/>
                <a:gd name="T79" fmla="*/ 1132 h 1268"/>
                <a:gd name="T80" fmla="*/ 542 w 1362"/>
                <a:gd name="T81" fmla="*/ 1132 h 1268"/>
                <a:gd name="T82" fmla="*/ 542 w 1362"/>
                <a:gd name="T83" fmla="*/ 1050 h 1268"/>
                <a:gd name="T84" fmla="*/ 791 w 1362"/>
                <a:gd name="T85" fmla="*/ 1050 h 1268"/>
                <a:gd name="T86" fmla="*/ 791 w 1362"/>
                <a:gd name="T87" fmla="*/ 1132 h 1268"/>
                <a:gd name="T88" fmla="*/ 853 w 1362"/>
                <a:gd name="T89" fmla="*/ 1132 h 1268"/>
                <a:gd name="T90" fmla="*/ 853 w 1362"/>
                <a:gd name="T91" fmla="*/ 1050 h 1268"/>
                <a:gd name="T92" fmla="*/ 1245 w 1362"/>
                <a:gd name="T93" fmla="*/ 1050 h 1268"/>
                <a:gd name="T94" fmla="*/ 1361 w 1362"/>
                <a:gd name="T95" fmla="*/ 934 h 1268"/>
                <a:gd name="T96" fmla="*/ 1361 w 1362"/>
                <a:gd name="T97" fmla="*/ 11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2" h="1268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67FFBCE-FE7C-2743-82B3-38E970D5FB5F}"/>
              </a:ext>
            </a:extLst>
          </p:cNvPr>
          <p:cNvGrpSpPr/>
          <p:nvPr userDrawn="1"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1185912-2077-AA47-97E0-12E3798698E9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97B44CDC-5895-BF4D-BA25-25602E89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435" y="1665138"/>
              <a:ext cx="488950" cy="420688"/>
            </a:xfrm>
            <a:custGeom>
              <a:avLst/>
              <a:gdLst>
                <a:gd name="T0" fmla="*/ 49 w 1362"/>
                <a:gd name="T1" fmla="*/ 651 h 1172"/>
                <a:gd name="T2" fmla="*/ 18 w 1362"/>
                <a:gd name="T3" fmla="*/ 736 h 1172"/>
                <a:gd name="T4" fmla="*/ 141 w 1362"/>
                <a:gd name="T5" fmla="*/ 1109 h 1172"/>
                <a:gd name="T6" fmla="*/ 212 w 1362"/>
                <a:gd name="T7" fmla="*/ 1163 h 1172"/>
                <a:gd name="T8" fmla="*/ 612 w 1362"/>
                <a:gd name="T9" fmla="*/ 1163 h 1172"/>
                <a:gd name="T10" fmla="*/ 665 w 1362"/>
                <a:gd name="T11" fmla="*/ 1159 h 1172"/>
                <a:gd name="T12" fmla="*/ 642 w 1362"/>
                <a:gd name="T13" fmla="*/ 898 h 1172"/>
                <a:gd name="T14" fmla="*/ 674 w 1362"/>
                <a:gd name="T15" fmla="*/ 780 h 1172"/>
                <a:gd name="T16" fmla="*/ 578 w 1362"/>
                <a:gd name="T17" fmla="*/ 894 h 1172"/>
                <a:gd name="T18" fmla="*/ 426 w 1362"/>
                <a:gd name="T19" fmla="*/ 1001 h 1172"/>
                <a:gd name="T20" fmla="*/ 207 w 1362"/>
                <a:gd name="T21" fmla="*/ 1096 h 1172"/>
                <a:gd name="T22" fmla="*/ 238 w 1362"/>
                <a:gd name="T23" fmla="*/ 866 h 1172"/>
                <a:gd name="T24" fmla="*/ 294 w 1362"/>
                <a:gd name="T25" fmla="*/ 691 h 1172"/>
                <a:gd name="T26" fmla="*/ 371 w 1362"/>
                <a:gd name="T27" fmla="*/ 559 h 1172"/>
                <a:gd name="T28" fmla="*/ 270 w 1362"/>
                <a:gd name="T29" fmla="*/ 631 h 1172"/>
                <a:gd name="T30" fmla="*/ 868 w 1362"/>
                <a:gd name="T31" fmla="*/ 515 h 1172"/>
                <a:gd name="T32" fmla="*/ 903 w 1362"/>
                <a:gd name="T33" fmla="*/ 767 h 1172"/>
                <a:gd name="T34" fmla="*/ 678 w 1362"/>
                <a:gd name="T35" fmla="*/ 658 h 1172"/>
                <a:gd name="T36" fmla="*/ 452 w 1362"/>
                <a:gd name="T37" fmla="*/ 766 h 1172"/>
                <a:gd name="T38" fmla="*/ 487 w 1362"/>
                <a:gd name="T39" fmla="*/ 515 h 1172"/>
                <a:gd name="T40" fmla="*/ 549 w 1362"/>
                <a:gd name="T41" fmla="*/ 322 h 1172"/>
                <a:gd name="T42" fmla="*/ 678 w 1362"/>
                <a:gd name="T43" fmla="*/ 77 h 1172"/>
                <a:gd name="T44" fmla="*/ 806 w 1362"/>
                <a:gd name="T45" fmla="*/ 322 h 1172"/>
                <a:gd name="T46" fmla="*/ 1102 w 1362"/>
                <a:gd name="T47" fmla="*/ 370 h 1172"/>
                <a:gd name="T48" fmla="*/ 1070 w 1362"/>
                <a:gd name="T49" fmla="*/ 283 h 1172"/>
                <a:gd name="T50" fmla="*/ 724 w 1362"/>
                <a:gd name="T51" fmla="*/ 30 h 1172"/>
                <a:gd name="T52" fmla="*/ 631 w 1362"/>
                <a:gd name="T53" fmla="*/ 30 h 1172"/>
                <a:gd name="T54" fmla="*/ 284 w 1362"/>
                <a:gd name="T55" fmla="*/ 283 h 1172"/>
                <a:gd name="T56" fmla="*/ 253 w 1362"/>
                <a:gd name="T57" fmla="*/ 370 h 1172"/>
                <a:gd name="T58" fmla="*/ 387 w 1362"/>
                <a:gd name="T59" fmla="*/ 776 h 1172"/>
                <a:gd name="T60" fmla="*/ 460 w 1362"/>
                <a:gd name="T61" fmla="*/ 832 h 1172"/>
                <a:gd name="T62" fmla="*/ 895 w 1362"/>
                <a:gd name="T63" fmla="*/ 833 h 1172"/>
                <a:gd name="T64" fmla="*/ 957 w 1362"/>
                <a:gd name="T65" fmla="*/ 819 h 1172"/>
                <a:gd name="T66" fmla="*/ 924 w 1362"/>
                <a:gd name="T67" fmla="*/ 547 h 1172"/>
                <a:gd name="T68" fmla="*/ 1315 w 1362"/>
                <a:gd name="T69" fmla="*/ 675 h 1172"/>
                <a:gd name="T70" fmla="*/ 1067 w 1362"/>
                <a:gd name="T71" fmla="*/ 494 h 1172"/>
                <a:gd name="T72" fmla="*/ 1094 w 1362"/>
                <a:gd name="T73" fmla="*/ 702 h 1172"/>
                <a:gd name="T74" fmla="*/ 1275 w 1362"/>
                <a:gd name="T75" fmla="*/ 734 h 1172"/>
                <a:gd name="T76" fmla="*/ 1151 w 1362"/>
                <a:gd name="T77" fmla="*/ 876 h 1172"/>
                <a:gd name="T78" fmla="*/ 1039 w 1362"/>
                <a:gd name="T79" fmla="*/ 954 h 1172"/>
                <a:gd name="T80" fmla="*/ 872 w 1362"/>
                <a:gd name="T81" fmla="*/ 1024 h 1172"/>
                <a:gd name="T82" fmla="*/ 836 w 1362"/>
                <a:gd name="T83" fmla="*/ 883 h 1172"/>
                <a:gd name="T84" fmla="*/ 822 w 1362"/>
                <a:gd name="T85" fmla="*/ 1089 h 1172"/>
                <a:gd name="T86" fmla="*/ 1025 w 1362"/>
                <a:gd name="T87" fmla="*/ 1016 h 1172"/>
                <a:gd name="T88" fmla="*/ 1202 w 1362"/>
                <a:gd name="T89" fmla="*/ 1099 h 1172"/>
                <a:gd name="T90" fmla="*/ 1247 w 1362"/>
                <a:gd name="T91" fmla="*/ 1045 h 1172"/>
                <a:gd name="T92" fmla="*/ 1344 w 1362"/>
                <a:gd name="T93" fmla="*/ 753 h 1172"/>
                <a:gd name="T94" fmla="*/ 1315 w 1362"/>
                <a:gd name="T95" fmla="*/ 675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2" h="117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63C777FA-2404-734E-BAD0-5B2E5B227237}"/>
              </a:ext>
            </a:extLst>
          </p:cNvPr>
          <p:cNvGrpSpPr/>
          <p:nvPr userDrawn="1"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34CB13C-156E-3840-A690-336646A67A57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A4A48F7B-2226-F84C-848F-FADA967E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162" y="4649568"/>
              <a:ext cx="488950" cy="468313"/>
            </a:xfrm>
            <a:custGeom>
              <a:avLst/>
              <a:gdLst>
                <a:gd name="T0" fmla="*/ 141 w 1361"/>
                <a:gd name="T1" fmla="*/ 1162 h 1304"/>
                <a:gd name="T2" fmla="*/ 90 w 1361"/>
                <a:gd name="T3" fmla="*/ 1241 h 1304"/>
                <a:gd name="T4" fmla="*/ 203 w 1361"/>
                <a:gd name="T5" fmla="*/ 1162 h 1304"/>
                <a:gd name="T6" fmla="*/ 1101 w 1361"/>
                <a:gd name="T7" fmla="*/ 1241 h 1304"/>
                <a:gd name="T8" fmla="*/ 203 w 1361"/>
                <a:gd name="T9" fmla="*/ 1162 h 1304"/>
                <a:gd name="T10" fmla="*/ 1179 w 1361"/>
                <a:gd name="T11" fmla="*/ 1162 h 1304"/>
                <a:gd name="T12" fmla="*/ 1179 w 1361"/>
                <a:gd name="T13" fmla="*/ 1241 h 1304"/>
                <a:gd name="T14" fmla="*/ 1163 w 1361"/>
                <a:gd name="T15" fmla="*/ 1162 h 1304"/>
                <a:gd name="T16" fmla="*/ 87 w 1361"/>
                <a:gd name="T17" fmla="*/ 1303 h 1304"/>
                <a:gd name="T18" fmla="*/ 1132 w 1361"/>
                <a:gd name="T19" fmla="*/ 1303 h 1304"/>
                <a:gd name="T20" fmla="*/ 1188 w 1361"/>
                <a:gd name="T21" fmla="*/ 1303 h 1304"/>
                <a:gd name="T22" fmla="*/ 1317 w 1361"/>
                <a:gd name="T23" fmla="*/ 1228 h 1304"/>
                <a:gd name="T24" fmla="*/ 1317 w 1361"/>
                <a:gd name="T25" fmla="*/ 1175 h 1304"/>
                <a:gd name="T26" fmla="*/ 1188 w 1361"/>
                <a:gd name="T27" fmla="*/ 1100 h 1304"/>
                <a:gd name="T28" fmla="*/ 1132 w 1361"/>
                <a:gd name="T29" fmla="*/ 1100 h 1304"/>
                <a:gd name="T30" fmla="*/ 87 w 1361"/>
                <a:gd name="T31" fmla="*/ 1100 h 1304"/>
                <a:gd name="T32" fmla="*/ 28 w 1361"/>
                <a:gd name="T33" fmla="*/ 1244 h 1304"/>
                <a:gd name="T34" fmla="*/ 727 w 1361"/>
                <a:gd name="T35" fmla="*/ 592 h 1304"/>
                <a:gd name="T36" fmla="*/ 875 w 1361"/>
                <a:gd name="T37" fmla="*/ 592 h 1304"/>
                <a:gd name="T38" fmla="*/ 906 w 1361"/>
                <a:gd name="T39" fmla="*/ 366 h 1304"/>
                <a:gd name="T40" fmla="*/ 856 w 1361"/>
                <a:gd name="T41" fmla="*/ 375 h 1304"/>
                <a:gd name="T42" fmla="*/ 649 w 1361"/>
                <a:gd name="T43" fmla="*/ 595 h 1304"/>
                <a:gd name="T44" fmla="*/ 680 w 1361"/>
                <a:gd name="T45" fmla="*/ 654 h 1304"/>
                <a:gd name="T46" fmla="*/ 937 w 1361"/>
                <a:gd name="T47" fmla="*/ 623 h 1304"/>
                <a:gd name="T48" fmla="*/ 1216 w 1361"/>
                <a:gd name="T49" fmla="*/ 987 h 1304"/>
                <a:gd name="T50" fmla="*/ 62 w 1361"/>
                <a:gd name="T51" fmla="*/ 905 h 1304"/>
                <a:gd name="T52" fmla="*/ 150 w 1361"/>
                <a:gd name="T53" fmla="*/ 842 h 1304"/>
                <a:gd name="T54" fmla="*/ 203 w 1361"/>
                <a:gd name="T55" fmla="*/ 821 h 1304"/>
                <a:gd name="T56" fmla="*/ 746 w 1361"/>
                <a:gd name="T57" fmla="*/ 259 h 1304"/>
                <a:gd name="T58" fmla="*/ 254 w 1361"/>
                <a:gd name="T59" fmla="*/ 764 h 1304"/>
                <a:gd name="T60" fmla="*/ 285 w 1361"/>
                <a:gd name="T61" fmla="*/ 824 h 1304"/>
                <a:gd name="T62" fmla="*/ 1078 w 1361"/>
                <a:gd name="T63" fmla="*/ 792 h 1304"/>
                <a:gd name="T64" fmla="*/ 1157 w 1361"/>
                <a:gd name="T65" fmla="*/ 259 h 1304"/>
                <a:gd name="T66" fmla="*/ 1188 w 1361"/>
                <a:gd name="T67" fmla="*/ 852 h 1304"/>
                <a:gd name="T68" fmla="*/ 1233 w 1361"/>
                <a:gd name="T69" fmla="*/ 840 h 1304"/>
                <a:gd name="T70" fmla="*/ 1216 w 1361"/>
                <a:gd name="T71" fmla="*/ 987 h 1304"/>
                <a:gd name="T72" fmla="*/ 1233 w 1361"/>
                <a:gd name="T73" fmla="*/ 778 h 1304"/>
                <a:gd name="T74" fmla="*/ 1219 w 1361"/>
                <a:gd name="T75" fmla="*/ 149 h 1304"/>
                <a:gd name="T76" fmla="*/ 1298 w 1361"/>
                <a:gd name="T77" fmla="*/ 200 h 1304"/>
                <a:gd name="T78" fmla="*/ 1016 w 1361"/>
                <a:gd name="T79" fmla="*/ 761 h 1304"/>
                <a:gd name="T80" fmla="*/ 937 w 1361"/>
                <a:gd name="T81" fmla="*/ 708 h 1304"/>
                <a:gd name="T82" fmla="*/ 875 w 1361"/>
                <a:gd name="T83" fmla="*/ 761 h 1304"/>
                <a:gd name="T84" fmla="*/ 796 w 1361"/>
                <a:gd name="T85" fmla="*/ 708 h 1304"/>
                <a:gd name="T86" fmla="*/ 734 w 1361"/>
                <a:gd name="T87" fmla="*/ 761 h 1304"/>
                <a:gd name="T88" fmla="*/ 655 w 1361"/>
                <a:gd name="T89" fmla="*/ 708 h 1304"/>
                <a:gd name="T90" fmla="*/ 593 w 1361"/>
                <a:gd name="T91" fmla="*/ 761 h 1304"/>
                <a:gd name="T92" fmla="*/ 514 w 1361"/>
                <a:gd name="T93" fmla="*/ 708 h 1304"/>
                <a:gd name="T94" fmla="*/ 451 w 1361"/>
                <a:gd name="T95" fmla="*/ 761 h 1304"/>
                <a:gd name="T96" fmla="*/ 1016 w 1361"/>
                <a:gd name="T97" fmla="*/ 77 h 1304"/>
                <a:gd name="T98" fmla="*/ 141 w 1361"/>
                <a:gd name="T99" fmla="*/ 778 h 1304"/>
                <a:gd name="T100" fmla="*/ 62 w 1361"/>
                <a:gd name="T101" fmla="*/ 796 h 1304"/>
                <a:gd name="T102" fmla="*/ 127 w 1361"/>
                <a:gd name="T103" fmla="*/ 146 h 1304"/>
                <a:gd name="T104" fmla="*/ 141 w 1361"/>
                <a:gd name="T105" fmla="*/ 778 h 1304"/>
                <a:gd name="T106" fmla="*/ 1233 w 1361"/>
                <a:gd name="T107" fmla="*/ 84 h 1304"/>
                <a:gd name="T108" fmla="*/ 1157 w 1361"/>
                <a:gd name="T109" fmla="*/ 197 h 1304"/>
                <a:gd name="T110" fmla="*/ 1078 w 1361"/>
                <a:gd name="T111" fmla="*/ 31 h 1304"/>
                <a:gd name="T112" fmla="*/ 1019 w 1361"/>
                <a:gd name="T113" fmla="*/ 0 h 1304"/>
                <a:gd name="T114" fmla="*/ 808 w 1361"/>
                <a:gd name="T115" fmla="*/ 197 h 1304"/>
                <a:gd name="T116" fmla="*/ 203 w 1361"/>
                <a:gd name="T117" fmla="*/ 143 h 1304"/>
                <a:gd name="T118" fmla="*/ 0 w 1361"/>
                <a:gd name="T119" fmla="*/ 200 h 1304"/>
                <a:gd name="T120" fmla="*/ 144 w 1361"/>
                <a:gd name="T121" fmla="*/ 1049 h 1304"/>
                <a:gd name="T122" fmla="*/ 1360 w 1361"/>
                <a:gd name="T123" fmla="*/ 905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1" h="1304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E7CEA429-9F85-7F42-B68C-B3E9A22AD0DC}"/>
              </a:ext>
            </a:extLst>
          </p:cNvPr>
          <p:cNvGrpSpPr/>
          <p:nvPr userDrawn="1"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8B731201-D543-5B48-9D8A-B1A57491614C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12F85AA6-AB18-6643-B24A-4E9C9553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91" y="1631801"/>
              <a:ext cx="476250" cy="487362"/>
            </a:xfrm>
            <a:custGeom>
              <a:avLst/>
              <a:gdLst>
                <a:gd name="T0" fmla="*/ 726 w 1327"/>
                <a:gd name="T1" fmla="*/ 1304 h 1358"/>
                <a:gd name="T2" fmla="*/ 31 w 1327"/>
                <a:gd name="T3" fmla="*/ 1197 h 1358"/>
                <a:gd name="T4" fmla="*/ 1 w 1327"/>
                <a:gd name="T5" fmla="*/ 1142 h 1358"/>
                <a:gd name="T6" fmla="*/ 330 w 1327"/>
                <a:gd name="T7" fmla="*/ 400 h 1358"/>
                <a:gd name="T8" fmla="*/ 468 w 1327"/>
                <a:gd name="T9" fmla="*/ 539 h 1358"/>
                <a:gd name="T10" fmla="*/ 468 w 1327"/>
                <a:gd name="T11" fmla="*/ 601 h 1358"/>
                <a:gd name="T12" fmla="*/ 790 w 1327"/>
                <a:gd name="T13" fmla="*/ 510 h 1358"/>
                <a:gd name="T14" fmla="*/ 654 w 1327"/>
                <a:gd name="T15" fmla="*/ 618 h 1358"/>
                <a:gd name="T16" fmla="*/ 512 w 1327"/>
                <a:gd name="T17" fmla="*/ 708 h 1358"/>
                <a:gd name="T18" fmla="*/ 239 w 1327"/>
                <a:gd name="T19" fmla="*/ 622 h 1358"/>
                <a:gd name="T20" fmla="*/ 224 w 1327"/>
                <a:gd name="T21" fmla="*/ 497 h 1358"/>
                <a:gd name="T22" fmla="*/ 164 w 1327"/>
                <a:gd name="T23" fmla="*/ 316 h 1358"/>
                <a:gd name="T24" fmla="*/ 262 w 1327"/>
                <a:gd name="T25" fmla="*/ 246 h 1358"/>
                <a:gd name="T26" fmla="*/ 391 w 1327"/>
                <a:gd name="T27" fmla="*/ 97 h 1358"/>
                <a:gd name="T28" fmla="*/ 559 w 1327"/>
                <a:gd name="T29" fmla="*/ 136 h 1358"/>
                <a:gd name="T30" fmla="*/ 754 w 1327"/>
                <a:gd name="T31" fmla="*/ 149 h 1358"/>
                <a:gd name="T32" fmla="*/ 746 w 1327"/>
                <a:gd name="T33" fmla="*/ 347 h 1358"/>
                <a:gd name="T34" fmla="*/ 790 w 1327"/>
                <a:gd name="T35" fmla="*/ 510 h 1358"/>
                <a:gd name="T36" fmla="*/ 792 w 1327"/>
                <a:gd name="T37" fmla="*/ 402 h 1358"/>
                <a:gd name="T38" fmla="*/ 803 w 1327"/>
                <a:gd name="T39" fmla="*/ 307 h 1358"/>
                <a:gd name="T40" fmla="*/ 859 w 1327"/>
                <a:gd name="T41" fmla="*/ 97 h 1358"/>
                <a:gd name="T42" fmla="*/ 667 w 1327"/>
                <a:gd name="T43" fmla="*/ 119 h 1358"/>
                <a:gd name="T44" fmla="*/ 551 w 1327"/>
                <a:gd name="T45" fmla="*/ 64 h 1358"/>
                <a:gd name="T46" fmla="*/ 447 w 1327"/>
                <a:gd name="T47" fmla="*/ 65 h 1358"/>
                <a:gd name="T48" fmla="*/ 344 w 1327"/>
                <a:gd name="T49" fmla="*/ 26 h 1358"/>
                <a:gd name="T50" fmla="*/ 223 w 1327"/>
                <a:gd name="T51" fmla="*/ 128 h 1358"/>
                <a:gd name="T52" fmla="*/ 210 w 1327"/>
                <a:gd name="T53" fmla="*/ 212 h 1358"/>
                <a:gd name="T54" fmla="*/ 43 w 1327"/>
                <a:gd name="T55" fmla="*/ 267 h 1358"/>
                <a:gd name="T56" fmla="*/ 140 w 1327"/>
                <a:gd name="T57" fmla="*/ 405 h 1358"/>
                <a:gd name="T58" fmla="*/ 130 w 1327"/>
                <a:gd name="T59" fmla="*/ 500 h 1358"/>
                <a:gd name="T60" fmla="*/ 172 w 1327"/>
                <a:gd name="T61" fmla="*/ 576 h 1358"/>
                <a:gd name="T62" fmla="*/ 170 w 1327"/>
                <a:gd name="T63" fmla="*/ 712 h 1358"/>
                <a:gd name="T64" fmla="*/ 349 w 1327"/>
                <a:gd name="T65" fmla="*/ 752 h 1358"/>
                <a:gd name="T66" fmla="*/ 460 w 1327"/>
                <a:gd name="T67" fmla="*/ 743 h 1358"/>
                <a:gd name="T68" fmla="*/ 565 w 1327"/>
                <a:gd name="T69" fmla="*/ 858 h 1358"/>
                <a:gd name="T70" fmla="*/ 611 w 1327"/>
                <a:gd name="T71" fmla="*/ 720 h 1358"/>
                <a:gd name="T72" fmla="*/ 718 w 1327"/>
                <a:gd name="T73" fmla="*/ 647 h 1358"/>
                <a:gd name="T74" fmla="*/ 769 w 1327"/>
                <a:gd name="T75" fmla="*/ 579 h 1358"/>
                <a:gd name="T76" fmla="*/ 880 w 1327"/>
                <a:gd name="T77" fmla="*/ 508 h 1358"/>
                <a:gd name="T78" fmla="*/ 1323 w 1327"/>
                <a:gd name="T79" fmla="*/ 880 h 1358"/>
                <a:gd name="T80" fmla="*/ 30 w 1327"/>
                <a:gd name="T81" fmla="*/ 1048 h 1358"/>
                <a:gd name="T82" fmla="*/ 1035 w 1327"/>
                <a:gd name="T83" fmla="*/ 1225 h 1358"/>
                <a:gd name="T84" fmla="*/ 984 w 1327"/>
                <a:gd name="T85" fmla="*/ 1173 h 1358"/>
                <a:gd name="T86" fmla="*/ 1325 w 1327"/>
                <a:gd name="T87" fmla="*/ 1035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7" h="1358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1954B44D-3E5E-7243-BC5F-039849E3398A}"/>
              </a:ext>
            </a:extLst>
          </p:cNvPr>
          <p:cNvGrpSpPr/>
          <p:nvPr userDrawn="1"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3235D46-2B63-D841-A8A4-7BDCC8963267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D1808BC1-DCE5-374A-8D5E-F6A14818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1" y="758835"/>
              <a:ext cx="436562" cy="436563"/>
            </a:xfrm>
            <a:custGeom>
              <a:avLst/>
              <a:gdLst>
                <a:gd name="T0" fmla="*/ 281 w 1218"/>
                <a:gd name="T1" fmla="*/ 280 h 1218"/>
                <a:gd name="T2" fmla="*/ 212 w 1218"/>
                <a:gd name="T3" fmla="*/ 280 h 1218"/>
                <a:gd name="T4" fmla="*/ 115 w 1218"/>
                <a:gd name="T5" fmla="*/ 184 h 1218"/>
                <a:gd name="T6" fmla="*/ 167 w 1218"/>
                <a:gd name="T7" fmla="*/ 167 h 1218"/>
                <a:gd name="T8" fmla="*/ 184 w 1218"/>
                <a:gd name="T9" fmla="*/ 115 h 1218"/>
                <a:gd name="T10" fmla="*/ 281 w 1218"/>
                <a:gd name="T11" fmla="*/ 211 h 1218"/>
                <a:gd name="T12" fmla="*/ 281 w 1218"/>
                <a:gd name="T13" fmla="*/ 280 h 1218"/>
                <a:gd name="T14" fmla="*/ 343 w 1218"/>
                <a:gd name="T15" fmla="*/ 186 h 1218"/>
                <a:gd name="T16" fmla="*/ 157 w 1218"/>
                <a:gd name="T17" fmla="*/ 0 h 1218"/>
                <a:gd name="T18" fmla="*/ 118 w 1218"/>
                <a:gd name="T19" fmla="*/ 118 h 1218"/>
                <a:gd name="T20" fmla="*/ 0 w 1218"/>
                <a:gd name="T21" fmla="*/ 157 h 1218"/>
                <a:gd name="T22" fmla="*/ 186 w 1218"/>
                <a:gd name="T23" fmla="*/ 342 h 1218"/>
                <a:gd name="T24" fmla="*/ 299 w 1218"/>
                <a:gd name="T25" fmla="*/ 342 h 1218"/>
                <a:gd name="T26" fmla="*/ 600 w 1218"/>
                <a:gd name="T27" fmla="*/ 644 h 1218"/>
                <a:gd name="T28" fmla="*/ 644 w 1218"/>
                <a:gd name="T29" fmla="*/ 600 h 1218"/>
                <a:gd name="T30" fmla="*/ 343 w 1218"/>
                <a:gd name="T31" fmla="*/ 299 h 1218"/>
                <a:gd name="T32" fmla="*/ 343 w 1218"/>
                <a:gd name="T33" fmla="*/ 186 h 1218"/>
                <a:gd name="T34" fmla="*/ 622 w 1218"/>
                <a:gd name="T35" fmla="*/ 760 h 1218"/>
                <a:gd name="T36" fmla="*/ 484 w 1218"/>
                <a:gd name="T37" fmla="*/ 622 h 1218"/>
                <a:gd name="T38" fmla="*/ 492 w 1218"/>
                <a:gd name="T39" fmla="*/ 576 h 1218"/>
                <a:gd name="T40" fmla="*/ 433 w 1218"/>
                <a:gd name="T41" fmla="*/ 555 h 1218"/>
                <a:gd name="T42" fmla="*/ 422 w 1218"/>
                <a:gd name="T43" fmla="*/ 622 h 1218"/>
                <a:gd name="T44" fmla="*/ 622 w 1218"/>
                <a:gd name="T45" fmla="*/ 822 h 1218"/>
                <a:gd name="T46" fmla="*/ 822 w 1218"/>
                <a:gd name="T47" fmla="*/ 622 h 1218"/>
                <a:gd name="T48" fmla="*/ 622 w 1218"/>
                <a:gd name="T49" fmla="*/ 421 h 1218"/>
                <a:gd name="T50" fmla="*/ 555 w 1218"/>
                <a:gd name="T51" fmla="*/ 433 h 1218"/>
                <a:gd name="T52" fmla="*/ 576 w 1218"/>
                <a:gd name="T53" fmla="*/ 491 h 1218"/>
                <a:gd name="T54" fmla="*/ 622 w 1218"/>
                <a:gd name="T55" fmla="*/ 483 h 1218"/>
                <a:gd name="T56" fmla="*/ 760 w 1218"/>
                <a:gd name="T57" fmla="*/ 622 h 1218"/>
                <a:gd name="T58" fmla="*/ 622 w 1218"/>
                <a:gd name="T59" fmla="*/ 760 h 1218"/>
                <a:gd name="T60" fmla="*/ 441 w 1218"/>
                <a:gd name="T61" fmla="*/ 339 h 1218"/>
                <a:gd name="T62" fmla="*/ 622 w 1218"/>
                <a:gd name="T63" fmla="*/ 286 h 1218"/>
                <a:gd name="T64" fmla="*/ 958 w 1218"/>
                <a:gd name="T65" fmla="*/ 622 h 1218"/>
                <a:gd name="T66" fmla="*/ 622 w 1218"/>
                <a:gd name="T67" fmla="*/ 958 h 1218"/>
                <a:gd name="T68" fmla="*/ 286 w 1218"/>
                <a:gd name="T69" fmla="*/ 622 h 1218"/>
                <a:gd name="T70" fmla="*/ 339 w 1218"/>
                <a:gd name="T71" fmla="*/ 441 h 1218"/>
                <a:gd name="T72" fmla="*/ 287 w 1218"/>
                <a:gd name="T73" fmla="*/ 407 h 1218"/>
                <a:gd name="T74" fmla="*/ 224 w 1218"/>
                <a:gd name="T75" fmla="*/ 622 h 1218"/>
                <a:gd name="T76" fmla="*/ 622 w 1218"/>
                <a:gd name="T77" fmla="*/ 1020 h 1218"/>
                <a:gd name="T78" fmla="*/ 1020 w 1218"/>
                <a:gd name="T79" fmla="*/ 622 h 1218"/>
                <a:gd name="T80" fmla="*/ 622 w 1218"/>
                <a:gd name="T81" fmla="*/ 224 h 1218"/>
                <a:gd name="T82" fmla="*/ 408 w 1218"/>
                <a:gd name="T83" fmla="*/ 286 h 1218"/>
                <a:gd name="T84" fmla="*/ 441 w 1218"/>
                <a:gd name="T85" fmla="*/ 339 h 1218"/>
                <a:gd name="T86" fmla="*/ 622 w 1218"/>
                <a:gd name="T87" fmla="*/ 26 h 1218"/>
                <a:gd name="T88" fmla="*/ 338 w 1218"/>
                <a:gd name="T89" fmla="*/ 98 h 1218"/>
                <a:gd name="T90" fmla="*/ 368 w 1218"/>
                <a:gd name="T91" fmla="*/ 153 h 1218"/>
                <a:gd name="T92" fmla="*/ 622 w 1218"/>
                <a:gd name="T93" fmla="*/ 88 h 1218"/>
                <a:gd name="T94" fmla="*/ 1155 w 1218"/>
                <a:gd name="T95" fmla="*/ 622 h 1218"/>
                <a:gd name="T96" fmla="*/ 622 w 1218"/>
                <a:gd name="T97" fmla="*/ 1155 h 1218"/>
                <a:gd name="T98" fmla="*/ 89 w 1218"/>
                <a:gd name="T99" fmla="*/ 622 h 1218"/>
                <a:gd name="T100" fmla="*/ 153 w 1218"/>
                <a:gd name="T101" fmla="*/ 368 h 1218"/>
                <a:gd name="T102" fmla="*/ 98 w 1218"/>
                <a:gd name="T103" fmla="*/ 338 h 1218"/>
                <a:gd name="T104" fmla="*/ 27 w 1218"/>
                <a:gd name="T105" fmla="*/ 622 h 1218"/>
                <a:gd name="T106" fmla="*/ 622 w 1218"/>
                <a:gd name="T107" fmla="*/ 1217 h 1218"/>
                <a:gd name="T108" fmla="*/ 1217 w 1218"/>
                <a:gd name="T109" fmla="*/ 622 h 1218"/>
                <a:gd name="T110" fmla="*/ 622 w 1218"/>
                <a:gd name="T111" fmla="*/ 26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E758BA9-669C-4C40-98B6-480F726A1E99}"/>
              </a:ext>
            </a:extLst>
          </p:cNvPr>
          <p:cNvGrpSpPr/>
          <p:nvPr userDrawn="1"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DD08CDF-8C37-9047-976F-8A9DD3AF55D1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55A64B4E-D645-6D41-9C70-52201068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5676" y="2626760"/>
              <a:ext cx="488950" cy="454025"/>
            </a:xfrm>
            <a:custGeom>
              <a:avLst/>
              <a:gdLst>
                <a:gd name="T0" fmla="*/ 439 w 1361"/>
                <a:gd name="T1" fmla="*/ 1219 h 1267"/>
                <a:gd name="T2" fmla="*/ 984 w 1361"/>
                <a:gd name="T3" fmla="*/ 1222 h 1267"/>
                <a:gd name="T4" fmla="*/ 426 w 1361"/>
                <a:gd name="T5" fmla="*/ 1157 h 1267"/>
                <a:gd name="T6" fmla="*/ 736 w 1361"/>
                <a:gd name="T7" fmla="*/ 903 h 1267"/>
                <a:gd name="T8" fmla="*/ 736 w 1361"/>
                <a:gd name="T9" fmla="*/ 965 h 1267"/>
                <a:gd name="T10" fmla="*/ 648 w 1361"/>
                <a:gd name="T11" fmla="*/ 520 h 1267"/>
                <a:gd name="T12" fmla="*/ 727 w 1361"/>
                <a:gd name="T13" fmla="*/ 697 h 1267"/>
                <a:gd name="T14" fmla="*/ 286 w 1361"/>
                <a:gd name="T15" fmla="*/ 480 h 1267"/>
                <a:gd name="T16" fmla="*/ 309 w 1361"/>
                <a:gd name="T17" fmla="*/ 697 h 1267"/>
                <a:gd name="T18" fmla="*/ 286 w 1361"/>
                <a:gd name="T19" fmla="*/ 480 h 1267"/>
                <a:gd name="T20" fmla="*/ 318 w 1361"/>
                <a:gd name="T21" fmla="*/ 351 h 1267"/>
                <a:gd name="T22" fmla="*/ 346 w 1361"/>
                <a:gd name="T23" fmla="*/ 234 h 1267"/>
                <a:gd name="T24" fmla="*/ 373 w 1361"/>
                <a:gd name="T25" fmla="*/ 351 h 1267"/>
                <a:gd name="T26" fmla="*/ 346 w 1361"/>
                <a:gd name="T27" fmla="*/ 193 h 1267"/>
                <a:gd name="T28" fmla="*/ 263 w 1361"/>
                <a:gd name="T29" fmla="*/ 304 h 1267"/>
                <a:gd name="T30" fmla="*/ 403 w 1361"/>
                <a:gd name="T31" fmla="*/ 382 h 1267"/>
                <a:gd name="T32" fmla="*/ 548 w 1361"/>
                <a:gd name="T33" fmla="*/ 407 h 1267"/>
                <a:gd name="T34" fmla="*/ 472 w 1361"/>
                <a:gd name="T35" fmla="*/ 235 h 1267"/>
                <a:gd name="T36" fmla="*/ 546 w 1361"/>
                <a:gd name="T37" fmla="*/ 639 h 1267"/>
                <a:gd name="T38" fmla="*/ 478 w 1361"/>
                <a:gd name="T39" fmla="*/ 590 h 1267"/>
                <a:gd name="T40" fmla="*/ 547 w 1361"/>
                <a:gd name="T41" fmla="*/ 538 h 1267"/>
                <a:gd name="T42" fmla="*/ 603 w 1361"/>
                <a:gd name="T43" fmla="*/ 586 h 1267"/>
                <a:gd name="T44" fmla="*/ 517 w 1361"/>
                <a:gd name="T45" fmla="*/ 477 h 1267"/>
                <a:gd name="T46" fmla="*/ 456 w 1361"/>
                <a:gd name="T47" fmla="*/ 670 h 1267"/>
                <a:gd name="T48" fmla="*/ 603 w 1361"/>
                <a:gd name="T49" fmla="*/ 586 h 1267"/>
                <a:gd name="T50" fmla="*/ 677 w 1361"/>
                <a:gd name="T51" fmla="*/ 351 h 1267"/>
                <a:gd name="T52" fmla="*/ 706 w 1361"/>
                <a:gd name="T53" fmla="*/ 234 h 1267"/>
                <a:gd name="T54" fmla="*/ 733 w 1361"/>
                <a:gd name="T55" fmla="*/ 351 h 1267"/>
                <a:gd name="T56" fmla="*/ 706 w 1361"/>
                <a:gd name="T57" fmla="*/ 193 h 1267"/>
                <a:gd name="T58" fmla="*/ 622 w 1361"/>
                <a:gd name="T59" fmla="*/ 304 h 1267"/>
                <a:gd name="T60" fmla="*/ 763 w 1361"/>
                <a:gd name="T61" fmla="*/ 382 h 1267"/>
                <a:gd name="T62" fmla="*/ 908 w 1361"/>
                <a:gd name="T63" fmla="*/ 407 h 1267"/>
                <a:gd name="T64" fmla="*/ 831 w 1361"/>
                <a:gd name="T65" fmla="*/ 235 h 1267"/>
                <a:gd name="T66" fmla="*/ 917 w 1361"/>
                <a:gd name="T67" fmla="*/ 639 h 1267"/>
                <a:gd name="T68" fmla="*/ 848 w 1361"/>
                <a:gd name="T69" fmla="*/ 590 h 1267"/>
                <a:gd name="T70" fmla="*/ 917 w 1361"/>
                <a:gd name="T71" fmla="*/ 538 h 1267"/>
                <a:gd name="T72" fmla="*/ 973 w 1361"/>
                <a:gd name="T73" fmla="*/ 586 h 1267"/>
                <a:gd name="T74" fmla="*/ 887 w 1361"/>
                <a:gd name="T75" fmla="*/ 477 h 1267"/>
                <a:gd name="T76" fmla="*/ 826 w 1361"/>
                <a:gd name="T77" fmla="*/ 670 h 1267"/>
                <a:gd name="T78" fmla="*/ 973 w 1361"/>
                <a:gd name="T79" fmla="*/ 586 h 1267"/>
                <a:gd name="T80" fmla="*/ 1088 w 1361"/>
                <a:gd name="T81" fmla="*/ 196 h 1267"/>
                <a:gd name="T82" fmla="*/ 1041 w 1361"/>
                <a:gd name="T83" fmla="*/ 235 h 1267"/>
                <a:gd name="T84" fmla="*/ 1097 w 1361"/>
                <a:gd name="T85" fmla="*/ 697 h 1267"/>
                <a:gd name="T86" fmla="*/ 1018 w 1361"/>
                <a:gd name="T87" fmla="*/ 520 h 1267"/>
                <a:gd name="T88" fmla="*/ 1298 w 1361"/>
                <a:gd name="T89" fmla="*/ 818 h 1267"/>
                <a:gd name="T90" fmla="*/ 115 w 1361"/>
                <a:gd name="T91" fmla="*/ 62 h 1267"/>
                <a:gd name="T92" fmla="*/ 1298 w 1361"/>
                <a:gd name="T93" fmla="*/ 818 h 1267"/>
                <a:gd name="T94" fmla="*/ 1298 w 1361"/>
                <a:gd name="T95" fmla="*/ 934 h 1267"/>
                <a:gd name="T96" fmla="*/ 510 w 1361"/>
                <a:gd name="T97" fmla="*/ 987 h 1267"/>
                <a:gd name="T98" fmla="*/ 62 w 1361"/>
                <a:gd name="T99" fmla="*/ 880 h 1267"/>
                <a:gd name="T100" fmla="*/ 115 w 1361"/>
                <a:gd name="T101" fmla="*/ 0 h 1267"/>
                <a:gd name="T102" fmla="*/ 115 w 1361"/>
                <a:gd name="T103" fmla="*/ 1050 h 1267"/>
                <a:gd name="T104" fmla="*/ 542 w 1361"/>
                <a:gd name="T105" fmla="*/ 1131 h 1267"/>
                <a:gd name="T106" fmla="*/ 790 w 1361"/>
                <a:gd name="T107" fmla="*/ 1131 h 1267"/>
                <a:gd name="T108" fmla="*/ 1244 w 1361"/>
                <a:gd name="T109" fmla="*/ 1050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1" h="1267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F4E5F321-F439-8E4C-8434-CCB8B27F4B45}"/>
              </a:ext>
            </a:extLst>
          </p:cNvPr>
          <p:cNvGrpSpPr/>
          <p:nvPr userDrawn="1"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86771CA-C7EA-C641-9C63-AE6B20926210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5" name="Freeform 1">
              <a:extLst>
                <a:ext uri="{FF2B5EF4-FFF2-40B4-BE49-F238E27FC236}">
                  <a16:creationId xmlns:a16="http://schemas.microsoft.com/office/drawing/2014/main" id="{D23E7050-FA9A-2D47-8FA6-865C74986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52" y="2621997"/>
              <a:ext cx="485775" cy="463550"/>
            </a:xfrm>
            <a:custGeom>
              <a:avLst/>
              <a:gdLst>
                <a:gd name="T0" fmla="*/ 1007 w 1348"/>
                <a:gd name="T1" fmla="*/ 392 h 1288"/>
                <a:gd name="T2" fmla="*/ 734 w 1348"/>
                <a:gd name="T3" fmla="*/ 229 h 1288"/>
                <a:gd name="T4" fmla="*/ 946 w 1348"/>
                <a:gd name="T5" fmla="*/ 311 h 1288"/>
                <a:gd name="T6" fmla="*/ 672 w 1348"/>
                <a:gd name="T7" fmla="*/ 167 h 1288"/>
                <a:gd name="T8" fmla="*/ 480 w 1348"/>
                <a:gd name="T9" fmla="*/ 280 h 1288"/>
                <a:gd name="T10" fmla="*/ 784 w 1348"/>
                <a:gd name="T11" fmla="*/ 116 h 1288"/>
                <a:gd name="T12" fmla="*/ 574 w 1348"/>
                <a:gd name="T13" fmla="*/ 878 h 1288"/>
                <a:gd name="T14" fmla="*/ 758 w 1348"/>
                <a:gd name="T15" fmla="*/ 1028 h 1288"/>
                <a:gd name="T16" fmla="*/ 561 w 1348"/>
                <a:gd name="T17" fmla="*/ 972 h 1288"/>
                <a:gd name="T18" fmla="*/ 336 w 1348"/>
                <a:gd name="T19" fmla="*/ 972 h 1288"/>
                <a:gd name="T20" fmla="*/ 146 w 1348"/>
                <a:gd name="T21" fmla="*/ 1009 h 1288"/>
                <a:gd name="T22" fmla="*/ 352 w 1348"/>
                <a:gd name="T23" fmla="*/ 793 h 1288"/>
                <a:gd name="T24" fmla="*/ 439 w 1348"/>
                <a:gd name="T25" fmla="*/ 689 h 1288"/>
                <a:gd name="T26" fmla="*/ 1132 w 1348"/>
                <a:gd name="T27" fmla="*/ 454 h 1288"/>
                <a:gd name="T28" fmla="*/ 1132 w 1348"/>
                <a:gd name="T29" fmla="*/ 167 h 1288"/>
                <a:gd name="T30" fmla="*/ 847 w 1348"/>
                <a:gd name="T31" fmla="*/ 54 h 1288"/>
                <a:gd name="T32" fmla="*/ 480 w 1348"/>
                <a:gd name="T33" fmla="*/ 0 h 1288"/>
                <a:gd name="T34" fmla="*/ 418 w 1348"/>
                <a:gd name="T35" fmla="*/ 54 h 1288"/>
                <a:gd name="T36" fmla="*/ 418 w 1348"/>
                <a:gd name="T37" fmla="*/ 630 h 1288"/>
                <a:gd name="T38" fmla="*/ 319 w 1348"/>
                <a:gd name="T39" fmla="*/ 731 h 1288"/>
                <a:gd name="T40" fmla="*/ 0 w 1348"/>
                <a:gd name="T41" fmla="*/ 1111 h 1288"/>
                <a:gd name="T42" fmla="*/ 110 w 1348"/>
                <a:gd name="T43" fmla="*/ 1060 h 1288"/>
                <a:gd name="T44" fmla="*/ 336 w 1348"/>
                <a:gd name="T45" fmla="*/ 1060 h 1288"/>
                <a:gd name="T46" fmla="*/ 561 w 1348"/>
                <a:gd name="T47" fmla="*/ 1060 h 1288"/>
                <a:gd name="T48" fmla="*/ 792 w 1348"/>
                <a:gd name="T49" fmla="*/ 1079 h 1288"/>
                <a:gd name="T50" fmla="*/ 982 w 1348"/>
                <a:gd name="T51" fmla="*/ 1253 h 1288"/>
                <a:gd name="T52" fmla="*/ 606 w 1348"/>
                <a:gd name="T53" fmla="*/ 816 h 1288"/>
                <a:gd name="T54" fmla="*/ 480 w 1348"/>
                <a:gd name="T55" fmla="*/ 342 h 1288"/>
                <a:gd name="T56" fmla="*/ 672 w 1348"/>
                <a:gd name="T57" fmla="*/ 454 h 1288"/>
                <a:gd name="T58" fmla="*/ 1347 w 1348"/>
                <a:gd name="T59" fmla="*/ 1137 h 1288"/>
                <a:gd name="T60" fmla="*/ 1145 w 1348"/>
                <a:gd name="T61" fmla="*/ 957 h 1288"/>
                <a:gd name="T62" fmla="*/ 932 w 1348"/>
                <a:gd name="T63" fmla="*/ 689 h 1288"/>
                <a:gd name="T64" fmla="*/ 841 w 1348"/>
                <a:gd name="T65" fmla="*/ 921 h 1288"/>
                <a:gd name="T66" fmla="*/ 1007 w 1348"/>
                <a:gd name="T67" fmla="*/ 812 h 1288"/>
                <a:gd name="T68" fmla="*/ 1168 w 1348"/>
                <a:gd name="T69" fmla="*/ 1019 h 1288"/>
                <a:gd name="T70" fmla="*/ 1347 w 1348"/>
                <a:gd name="T71" fmla="*/ 113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8" h="128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EBF41C4-07D4-014D-BF8A-946D424F0F59}"/>
              </a:ext>
            </a:extLst>
          </p:cNvPr>
          <p:cNvGrpSpPr/>
          <p:nvPr userDrawn="1"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4E69F756-EE45-6A48-BAC5-78DF247B645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CC8295E4-D4A7-E34A-9870-17744027E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354" y="1642913"/>
              <a:ext cx="469900" cy="465138"/>
            </a:xfrm>
            <a:custGeom>
              <a:avLst/>
              <a:gdLst>
                <a:gd name="T0" fmla="*/ 1044 w 1304"/>
                <a:gd name="T1" fmla="*/ 728 h 1294"/>
                <a:gd name="T2" fmla="*/ 1106 w 1304"/>
                <a:gd name="T3" fmla="*/ 785 h 1294"/>
                <a:gd name="T4" fmla="*/ 1106 w 1304"/>
                <a:gd name="T5" fmla="*/ 248 h 1294"/>
                <a:gd name="T6" fmla="*/ 1044 w 1304"/>
                <a:gd name="T7" fmla="*/ 672 h 1294"/>
                <a:gd name="T8" fmla="*/ 1106 w 1304"/>
                <a:gd name="T9" fmla="*/ 248 h 1294"/>
                <a:gd name="T10" fmla="*/ 621 w 1304"/>
                <a:gd name="T11" fmla="*/ 1123 h 1294"/>
                <a:gd name="T12" fmla="*/ 683 w 1304"/>
                <a:gd name="T13" fmla="*/ 1180 h 1294"/>
                <a:gd name="T14" fmla="*/ 683 w 1304"/>
                <a:gd name="T15" fmla="*/ 756 h 1294"/>
                <a:gd name="T16" fmla="*/ 621 w 1304"/>
                <a:gd name="T17" fmla="*/ 1067 h 1294"/>
                <a:gd name="T18" fmla="*/ 683 w 1304"/>
                <a:gd name="T19" fmla="*/ 756 h 1294"/>
                <a:gd name="T20" fmla="*/ 197 w 1304"/>
                <a:gd name="T21" fmla="*/ 1152 h 1294"/>
                <a:gd name="T22" fmla="*/ 259 w 1304"/>
                <a:gd name="T23" fmla="*/ 1208 h 1294"/>
                <a:gd name="T24" fmla="*/ 259 w 1304"/>
                <a:gd name="T25" fmla="*/ 898 h 1294"/>
                <a:gd name="T26" fmla="*/ 197 w 1304"/>
                <a:gd name="T27" fmla="*/ 1095 h 1294"/>
                <a:gd name="T28" fmla="*/ 259 w 1304"/>
                <a:gd name="T29" fmla="*/ 898 h 1294"/>
                <a:gd name="T30" fmla="*/ 228 w 1304"/>
                <a:gd name="T31" fmla="*/ 537 h 1294"/>
                <a:gd name="T32" fmla="*/ 0 w 1304"/>
                <a:gd name="T33" fmla="*/ 900 h 1294"/>
                <a:gd name="T34" fmla="*/ 84 w 1304"/>
                <a:gd name="T35" fmla="*/ 1293 h 1294"/>
                <a:gd name="T36" fmla="*/ 146 w 1304"/>
                <a:gd name="T37" fmla="*/ 838 h 1294"/>
                <a:gd name="T38" fmla="*/ 228 w 1304"/>
                <a:gd name="T39" fmla="*/ 638 h 1294"/>
                <a:gd name="T40" fmla="*/ 310 w 1304"/>
                <a:gd name="T41" fmla="*/ 838 h 1294"/>
                <a:gd name="T42" fmla="*/ 372 w 1304"/>
                <a:gd name="T43" fmla="*/ 1010 h 1294"/>
                <a:gd name="T44" fmla="*/ 457 w 1304"/>
                <a:gd name="T45" fmla="*/ 900 h 1294"/>
                <a:gd name="T46" fmla="*/ 880 w 1304"/>
                <a:gd name="T47" fmla="*/ 576 h 1294"/>
                <a:gd name="T48" fmla="*/ 423 w 1304"/>
                <a:gd name="T49" fmla="*/ 576 h 1294"/>
                <a:gd name="T50" fmla="*/ 508 w 1304"/>
                <a:gd name="T51" fmla="*/ 646 h 1294"/>
                <a:gd name="T52" fmla="*/ 570 w 1304"/>
                <a:gd name="T53" fmla="*/ 1293 h 1294"/>
                <a:gd name="T54" fmla="*/ 496 w 1304"/>
                <a:gd name="T55" fmla="*/ 584 h 1294"/>
                <a:gd name="T56" fmla="*/ 808 w 1304"/>
                <a:gd name="T57" fmla="*/ 584 h 1294"/>
                <a:gd name="T58" fmla="*/ 733 w 1304"/>
                <a:gd name="T59" fmla="*/ 926 h 1294"/>
                <a:gd name="T60" fmla="*/ 795 w 1304"/>
                <a:gd name="T61" fmla="*/ 646 h 1294"/>
                <a:gd name="T62" fmla="*/ 880 w 1304"/>
                <a:gd name="T63" fmla="*/ 576 h 1294"/>
                <a:gd name="T64" fmla="*/ 1303 w 1304"/>
                <a:gd name="T65" fmla="*/ 294 h 1294"/>
                <a:gd name="T66" fmla="*/ 846 w 1304"/>
                <a:gd name="T67" fmla="*/ 294 h 1294"/>
                <a:gd name="T68" fmla="*/ 931 w 1304"/>
                <a:gd name="T69" fmla="*/ 364 h 1294"/>
                <a:gd name="T70" fmla="*/ 993 w 1304"/>
                <a:gd name="T71" fmla="*/ 1293 h 1294"/>
                <a:gd name="T72" fmla="*/ 919 w 1304"/>
                <a:gd name="T73" fmla="*/ 302 h 1294"/>
                <a:gd name="T74" fmla="*/ 1231 w 1304"/>
                <a:gd name="T75" fmla="*/ 302 h 1294"/>
                <a:gd name="T76" fmla="*/ 1157 w 1304"/>
                <a:gd name="T77" fmla="*/ 898 h 1294"/>
                <a:gd name="T78" fmla="*/ 1219 w 1304"/>
                <a:gd name="T79" fmla="*/ 36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4" h="129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8E006FD-D904-9746-80CA-106601E5E74F}"/>
              </a:ext>
            </a:extLst>
          </p:cNvPr>
          <p:cNvGrpSpPr/>
          <p:nvPr userDrawn="1"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304C805-17B2-5E48-AC40-8F04DCD40BFE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1" name="Freeform 9">
              <a:extLst>
                <a:ext uri="{FF2B5EF4-FFF2-40B4-BE49-F238E27FC236}">
                  <a16:creationId xmlns:a16="http://schemas.microsoft.com/office/drawing/2014/main" id="{EBC82E80-4E45-0644-AD21-77F0F6BE6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76" y="2660097"/>
              <a:ext cx="490538" cy="387350"/>
            </a:xfrm>
            <a:custGeom>
              <a:avLst/>
              <a:gdLst>
                <a:gd name="T0" fmla="*/ 993 w 1363"/>
                <a:gd name="T1" fmla="*/ 333 h 1076"/>
                <a:gd name="T2" fmla="*/ 1034 w 1363"/>
                <a:gd name="T3" fmla="*/ 338 h 1076"/>
                <a:gd name="T4" fmla="*/ 1049 w 1363"/>
                <a:gd name="T5" fmla="*/ 278 h 1076"/>
                <a:gd name="T6" fmla="*/ 993 w 1363"/>
                <a:gd name="T7" fmla="*/ 392 h 1076"/>
                <a:gd name="T8" fmla="*/ 842 w 1363"/>
                <a:gd name="T9" fmla="*/ 251 h 1076"/>
                <a:gd name="T10" fmla="*/ 711 w 1363"/>
                <a:gd name="T11" fmla="*/ 133 h 1076"/>
                <a:gd name="T12" fmla="*/ 987 w 1363"/>
                <a:gd name="T13" fmla="*/ 134 h 1076"/>
                <a:gd name="T14" fmla="*/ 1359 w 1363"/>
                <a:gd name="T15" fmla="*/ 331 h 1076"/>
                <a:gd name="T16" fmla="*/ 1049 w 1363"/>
                <a:gd name="T17" fmla="*/ 208 h 1076"/>
                <a:gd name="T18" fmla="*/ 1033 w 1363"/>
                <a:gd name="T19" fmla="*/ 86 h 1076"/>
                <a:gd name="T20" fmla="*/ 711 w 1363"/>
                <a:gd name="T21" fmla="*/ 69 h 1076"/>
                <a:gd name="T22" fmla="*/ 649 w 1363"/>
                <a:gd name="T23" fmla="*/ 0 h 1076"/>
                <a:gd name="T24" fmla="*/ 649 w 1363"/>
                <a:gd name="T25" fmla="*/ 311 h 1076"/>
                <a:gd name="T26" fmla="*/ 711 w 1363"/>
                <a:gd name="T27" fmla="*/ 536 h 1076"/>
                <a:gd name="T28" fmla="*/ 842 w 1363"/>
                <a:gd name="T29" fmla="*/ 313 h 1076"/>
                <a:gd name="T30" fmla="*/ 931 w 1363"/>
                <a:gd name="T31" fmla="*/ 423 h 1076"/>
                <a:gd name="T32" fmla="*/ 1350 w 1363"/>
                <a:gd name="T33" fmla="*/ 361 h 1076"/>
                <a:gd name="T34" fmla="*/ 1360 w 1363"/>
                <a:gd name="T35" fmla="*/ 847 h 1076"/>
                <a:gd name="T36" fmla="*/ 787 w 1363"/>
                <a:gd name="T37" fmla="*/ 543 h 1076"/>
                <a:gd name="T38" fmla="*/ 1271 w 1363"/>
                <a:gd name="T39" fmla="*/ 849 h 1076"/>
                <a:gd name="T40" fmla="*/ 1298 w 1363"/>
                <a:gd name="T41" fmla="*/ 903 h 1076"/>
                <a:gd name="T42" fmla="*/ 1106 w 1363"/>
                <a:gd name="T43" fmla="*/ 931 h 1076"/>
                <a:gd name="T44" fmla="*/ 1087 w 1363"/>
                <a:gd name="T45" fmla="*/ 847 h 1076"/>
                <a:gd name="T46" fmla="*/ 871 w 1363"/>
                <a:gd name="T47" fmla="*/ 740 h 1076"/>
                <a:gd name="T48" fmla="*/ 993 w 1363"/>
                <a:gd name="T49" fmla="*/ 877 h 1076"/>
                <a:gd name="T50" fmla="*/ 1044 w 1363"/>
                <a:gd name="T51" fmla="*/ 931 h 1076"/>
                <a:gd name="T52" fmla="*/ 852 w 1363"/>
                <a:gd name="T53" fmla="*/ 931 h 1076"/>
                <a:gd name="T54" fmla="*/ 845 w 1363"/>
                <a:gd name="T55" fmla="*/ 883 h 1076"/>
                <a:gd name="T56" fmla="*/ 767 w 1363"/>
                <a:gd name="T57" fmla="*/ 757 h 1076"/>
                <a:gd name="T58" fmla="*/ 783 w 1363"/>
                <a:gd name="T59" fmla="*/ 907 h 1076"/>
                <a:gd name="T60" fmla="*/ 790 w 1363"/>
                <a:gd name="T61" fmla="*/ 931 h 1076"/>
                <a:gd name="T62" fmla="*/ 570 w 1363"/>
                <a:gd name="T63" fmla="*/ 931 h 1076"/>
                <a:gd name="T64" fmla="*/ 577 w 1363"/>
                <a:gd name="T65" fmla="*/ 907 h 1076"/>
                <a:gd name="T66" fmla="*/ 593 w 1363"/>
                <a:gd name="T67" fmla="*/ 757 h 1076"/>
                <a:gd name="T68" fmla="*/ 515 w 1363"/>
                <a:gd name="T69" fmla="*/ 883 h 1076"/>
                <a:gd name="T70" fmla="*/ 508 w 1363"/>
                <a:gd name="T71" fmla="*/ 931 h 1076"/>
                <a:gd name="T72" fmla="*/ 316 w 1363"/>
                <a:gd name="T73" fmla="*/ 931 h 1076"/>
                <a:gd name="T74" fmla="*/ 367 w 1363"/>
                <a:gd name="T75" fmla="*/ 877 h 1076"/>
                <a:gd name="T76" fmla="*/ 488 w 1363"/>
                <a:gd name="T77" fmla="*/ 740 h 1076"/>
                <a:gd name="T78" fmla="*/ 272 w 1363"/>
                <a:gd name="T79" fmla="*/ 847 h 1076"/>
                <a:gd name="T80" fmla="*/ 254 w 1363"/>
                <a:gd name="T81" fmla="*/ 931 h 1076"/>
                <a:gd name="T82" fmla="*/ 62 w 1363"/>
                <a:gd name="T83" fmla="*/ 903 h 1076"/>
                <a:gd name="T84" fmla="*/ 89 w 1363"/>
                <a:gd name="T85" fmla="*/ 849 h 1076"/>
                <a:gd name="T86" fmla="*/ 573 w 1363"/>
                <a:gd name="T87" fmla="*/ 543 h 1076"/>
                <a:gd name="T88" fmla="*/ 0 w 1363"/>
                <a:gd name="T89" fmla="*/ 847 h 1076"/>
                <a:gd name="T90" fmla="*/ 144 w 1363"/>
                <a:gd name="T91" fmla="*/ 1075 h 1076"/>
                <a:gd name="T92" fmla="*/ 412 w 1363"/>
                <a:gd name="T93" fmla="*/ 1075 h 1076"/>
                <a:gd name="T94" fmla="*/ 680 w 1363"/>
                <a:gd name="T95" fmla="*/ 1075 h 1076"/>
                <a:gd name="T96" fmla="*/ 948 w 1363"/>
                <a:gd name="T97" fmla="*/ 1075 h 1076"/>
                <a:gd name="T98" fmla="*/ 1216 w 1363"/>
                <a:gd name="T99" fmla="*/ 1075 h 1076"/>
                <a:gd name="T100" fmla="*/ 1360 w 1363"/>
                <a:gd name="T101" fmla="*/ 84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1076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251C479-4209-0C45-9493-DE7920EF4A2D}"/>
              </a:ext>
            </a:extLst>
          </p:cNvPr>
          <p:cNvGrpSpPr/>
          <p:nvPr userDrawn="1"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13C4610-E015-CF41-9F49-2AD1E6283C74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4" name="Freeform 11">
              <a:extLst>
                <a:ext uri="{FF2B5EF4-FFF2-40B4-BE49-F238E27FC236}">
                  <a16:creationId xmlns:a16="http://schemas.microsoft.com/office/drawing/2014/main" id="{F4666598-DA6E-2E4A-A779-AE415249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941" y="4653537"/>
              <a:ext cx="458787" cy="460375"/>
            </a:xfrm>
            <a:custGeom>
              <a:avLst/>
              <a:gdLst>
                <a:gd name="T0" fmla="*/ 1160 w 1276"/>
                <a:gd name="T1" fmla="*/ 960 h 1277"/>
                <a:gd name="T2" fmla="*/ 1275 w 1276"/>
                <a:gd name="T3" fmla="*/ 906 h 1277"/>
                <a:gd name="T4" fmla="*/ 975 w 1276"/>
                <a:gd name="T5" fmla="*/ 875 h 1277"/>
                <a:gd name="T6" fmla="*/ 793 w 1276"/>
                <a:gd name="T7" fmla="*/ 734 h 1277"/>
                <a:gd name="T8" fmla="*/ 940 w 1276"/>
                <a:gd name="T9" fmla="*/ 928 h 1277"/>
                <a:gd name="T10" fmla="*/ 1160 w 1276"/>
                <a:gd name="T11" fmla="*/ 1022 h 1277"/>
                <a:gd name="T12" fmla="*/ 1044 w 1276"/>
                <a:gd name="T13" fmla="*/ 1160 h 1277"/>
                <a:gd name="T14" fmla="*/ 991 w 1276"/>
                <a:gd name="T15" fmla="*/ 1106 h 1277"/>
                <a:gd name="T16" fmla="*/ 875 w 1276"/>
                <a:gd name="T17" fmla="*/ 1160 h 1277"/>
                <a:gd name="T18" fmla="*/ 991 w 1276"/>
                <a:gd name="T19" fmla="*/ 1044 h 1277"/>
                <a:gd name="T20" fmla="*/ 765 w 1276"/>
                <a:gd name="T21" fmla="*/ 903 h 1277"/>
                <a:gd name="T22" fmla="*/ 596 w 1276"/>
                <a:gd name="T23" fmla="*/ 344 h 1277"/>
                <a:gd name="T24" fmla="*/ 596 w 1276"/>
                <a:gd name="T25" fmla="*/ 965 h 1277"/>
                <a:gd name="T26" fmla="*/ 680 w 1276"/>
                <a:gd name="T27" fmla="*/ 734 h 1277"/>
                <a:gd name="T28" fmla="*/ 737 w 1276"/>
                <a:gd name="T29" fmla="*/ 734 h 1277"/>
                <a:gd name="T30" fmla="*/ 737 w 1276"/>
                <a:gd name="T31" fmla="*/ 593 h 1277"/>
                <a:gd name="T32" fmla="*/ 677 w 1276"/>
                <a:gd name="T33" fmla="*/ 201 h 1277"/>
                <a:gd name="T34" fmla="*/ 708 w 1276"/>
                <a:gd name="T35" fmla="*/ 28 h 1277"/>
                <a:gd name="T36" fmla="*/ 452 w 1276"/>
                <a:gd name="T37" fmla="*/ 164 h 1277"/>
                <a:gd name="T38" fmla="*/ 276 w 1276"/>
                <a:gd name="T39" fmla="*/ 114 h 1277"/>
                <a:gd name="T40" fmla="*/ 86 w 1276"/>
                <a:gd name="T41" fmla="*/ 305 h 1277"/>
                <a:gd name="T42" fmla="*/ 135 w 1276"/>
                <a:gd name="T43" fmla="*/ 480 h 1277"/>
                <a:gd name="T44" fmla="*/ 0 w 1276"/>
                <a:gd name="T45" fmla="*/ 737 h 1277"/>
                <a:gd name="T46" fmla="*/ 168 w 1276"/>
                <a:gd name="T47" fmla="*/ 847 h 1277"/>
                <a:gd name="T48" fmla="*/ 95 w 1276"/>
                <a:gd name="T49" fmla="*/ 965 h 1277"/>
                <a:gd name="T50" fmla="*/ 372 w 1276"/>
                <a:gd name="T51" fmla="*/ 1051 h 1277"/>
                <a:gd name="T52" fmla="*/ 483 w 1276"/>
                <a:gd name="T53" fmla="*/ 1219 h 1277"/>
                <a:gd name="T54" fmla="*/ 739 w 1276"/>
                <a:gd name="T55" fmla="*/ 1047 h 1277"/>
                <a:gd name="T56" fmla="*/ 514 w 1276"/>
                <a:gd name="T57" fmla="*/ 1157 h 1277"/>
                <a:gd name="T58" fmla="*/ 382 w 1276"/>
                <a:gd name="T59" fmla="*/ 986 h 1277"/>
                <a:gd name="T60" fmla="*/ 160 w 1276"/>
                <a:gd name="T61" fmla="*/ 943 h 1277"/>
                <a:gd name="T62" fmla="*/ 189 w 1276"/>
                <a:gd name="T63" fmla="*/ 729 h 1277"/>
                <a:gd name="T64" fmla="*/ 62 w 1276"/>
                <a:gd name="T65" fmla="*/ 542 h 1277"/>
                <a:gd name="T66" fmla="*/ 234 w 1276"/>
                <a:gd name="T67" fmla="*/ 411 h 1277"/>
                <a:gd name="T68" fmla="*/ 276 w 1276"/>
                <a:gd name="T69" fmla="*/ 189 h 1277"/>
                <a:gd name="T70" fmla="*/ 490 w 1276"/>
                <a:gd name="T71" fmla="*/ 217 h 1277"/>
                <a:gd name="T72" fmla="*/ 677 w 1276"/>
                <a:gd name="T73" fmla="*/ 90 h 1277"/>
                <a:gd name="T74" fmla="*/ 652 w 1276"/>
                <a:gd name="T75" fmla="*/ 282 h 1277"/>
                <a:gd name="T76" fmla="*/ 708 w 1276"/>
                <a:gd name="T77" fmla="*/ 282 h 1277"/>
                <a:gd name="T78" fmla="*/ 991 w 1276"/>
                <a:gd name="T79" fmla="*/ 62 h 1277"/>
                <a:gd name="T80" fmla="*/ 991 w 1276"/>
                <a:gd name="T81" fmla="*/ 0 h 1277"/>
                <a:gd name="T82" fmla="*/ 780 w 1276"/>
                <a:gd name="T83" fmla="*/ 282 h 1277"/>
                <a:gd name="T84" fmla="*/ 793 w 1276"/>
                <a:gd name="T85" fmla="*/ 344 h 1277"/>
                <a:gd name="T86" fmla="*/ 991 w 1276"/>
                <a:gd name="T87" fmla="*/ 232 h 1277"/>
                <a:gd name="T88" fmla="*/ 1160 w 1276"/>
                <a:gd name="T89" fmla="*/ 423 h 1277"/>
                <a:gd name="T90" fmla="*/ 1213 w 1276"/>
                <a:gd name="T91" fmla="*/ 370 h 1277"/>
                <a:gd name="T92" fmla="*/ 1049 w 1276"/>
                <a:gd name="T93" fmla="*/ 339 h 1277"/>
                <a:gd name="T94" fmla="*/ 808 w 1276"/>
                <a:gd name="T95" fmla="*/ 452 h 1277"/>
                <a:gd name="T96" fmla="*/ 595 w 1276"/>
                <a:gd name="T97" fmla="*/ 796 h 1277"/>
                <a:gd name="T98" fmla="*/ 595 w 1276"/>
                <a:gd name="T99" fmla="*/ 734 h 1277"/>
                <a:gd name="T100" fmla="*/ 821 w 1276"/>
                <a:gd name="T101" fmla="*/ 514 h 1277"/>
                <a:gd name="T102" fmla="*/ 1049 w 1276"/>
                <a:gd name="T103" fmla="*/ 401 h 1277"/>
                <a:gd name="T104" fmla="*/ 1160 w 1276"/>
                <a:gd name="T105" fmla="*/ 254 h 1277"/>
                <a:gd name="T106" fmla="*/ 624 w 1276"/>
                <a:gd name="T107" fmla="*/ 593 h 1277"/>
                <a:gd name="T108" fmla="*/ 1160 w 1276"/>
                <a:gd name="T109" fmla="*/ 677 h 1277"/>
                <a:gd name="T110" fmla="*/ 1213 w 1276"/>
                <a:gd name="T111" fmla="*/ 624 h 1277"/>
                <a:gd name="T112" fmla="*/ 1047 w 1276"/>
                <a:gd name="T113" fmla="*/ 599 h 1277"/>
                <a:gd name="T114" fmla="*/ 793 w 1276"/>
                <a:gd name="T115" fmla="*/ 655 h 1277"/>
                <a:gd name="T116" fmla="*/ 1160 w 1276"/>
                <a:gd name="T117" fmla="*/ 74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1277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2CBBECD-FF39-4940-87EC-65068D19E6C6}"/>
              </a:ext>
            </a:extLst>
          </p:cNvPr>
          <p:cNvGrpSpPr/>
          <p:nvPr userDrawn="1"/>
        </p:nvGrpSpPr>
        <p:grpSpPr>
          <a:xfrm>
            <a:off x="1846335" y="5060728"/>
            <a:ext cx="710291" cy="710292"/>
            <a:chOff x="384795" y="4528578"/>
            <a:chExt cx="710291" cy="710292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85A60059-A3C8-6944-99BE-CBDEAA2188C7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7" name="Freeform 12">
              <a:extLst>
                <a:ext uri="{FF2B5EF4-FFF2-40B4-BE49-F238E27FC236}">
                  <a16:creationId xmlns:a16="http://schemas.microsoft.com/office/drawing/2014/main" id="{376DDC07-EBBC-C549-B681-1FFE45A1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65" y="4659887"/>
              <a:ext cx="488950" cy="447675"/>
            </a:xfrm>
            <a:custGeom>
              <a:avLst/>
              <a:gdLst>
                <a:gd name="T0" fmla="*/ 328 w 1360"/>
                <a:gd name="T1" fmla="*/ 991 h 1242"/>
                <a:gd name="T2" fmla="*/ 213 w 1360"/>
                <a:gd name="T3" fmla="*/ 976 h 1242"/>
                <a:gd name="T4" fmla="*/ 376 w 1360"/>
                <a:gd name="T5" fmla="*/ 813 h 1242"/>
                <a:gd name="T6" fmla="*/ 88 w 1360"/>
                <a:gd name="T7" fmla="*/ 848 h 1242"/>
                <a:gd name="T8" fmla="*/ 232 w 1360"/>
                <a:gd name="T9" fmla="*/ 742 h 1242"/>
                <a:gd name="T10" fmla="*/ 358 w 1360"/>
                <a:gd name="T11" fmla="*/ 748 h 1242"/>
                <a:gd name="T12" fmla="*/ 435 w 1360"/>
                <a:gd name="T13" fmla="*/ 779 h 1242"/>
                <a:gd name="T14" fmla="*/ 528 w 1360"/>
                <a:gd name="T15" fmla="*/ 865 h 1242"/>
                <a:gd name="T16" fmla="*/ 555 w 1360"/>
                <a:gd name="T17" fmla="*/ 1041 h 1242"/>
                <a:gd name="T18" fmla="*/ 441 w 1360"/>
                <a:gd name="T19" fmla="*/ 1155 h 1242"/>
                <a:gd name="T20" fmla="*/ 298 w 1360"/>
                <a:gd name="T21" fmla="*/ 1109 h 1242"/>
                <a:gd name="T22" fmla="*/ 222 w 1360"/>
                <a:gd name="T23" fmla="*/ 1077 h 1242"/>
                <a:gd name="T24" fmla="*/ 129 w 1360"/>
                <a:gd name="T25" fmla="*/ 992 h 1242"/>
                <a:gd name="T26" fmla="*/ 73 w 1360"/>
                <a:gd name="T27" fmla="*/ 1110 h 1242"/>
                <a:gd name="T28" fmla="*/ 163 w 1360"/>
                <a:gd name="T29" fmla="*/ 1200 h 1242"/>
                <a:gd name="T30" fmla="*/ 344 w 1360"/>
                <a:gd name="T31" fmla="*/ 1173 h 1242"/>
                <a:gd name="T32" fmla="*/ 510 w 1360"/>
                <a:gd name="T33" fmla="*/ 1160 h 1242"/>
                <a:gd name="T34" fmla="*/ 638 w 1360"/>
                <a:gd name="T35" fmla="*/ 1004 h 1242"/>
                <a:gd name="T36" fmla="*/ 638 w 1360"/>
                <a:gd name="T37" fmla="*/ 853 h 1242"/>
                <a:gd name="T38" fmla="*/ 510 w 1360"/>
                <a:gd name="T39" fmla="*/ 697 h 1242"/>
                <a:gd name="T40" fmla="*/ 313 w 1360"/>
                <a:gd name="T41" fmla="*/ 684 h 1242"/>
                <a:gd name="T42" fmla="*/ 146 w 1360"/>
                <a:gd name="T43" fmla="*/ 697 h 1242"/>
                <a:gd name="T44" fmla="*/ 19 w 1360"/>
                <a:gd name="T45" fmla="*/ 853 h 1242"/>
                <a:gd name="T46" fmla="*/ 36 w 1360"/>
                <a:gd name="T47" fmla="*/ 963 h 1242"/>
                <a:gd name="T48" fmla="*/ 335 w 1360"/>
                <a:gd name="T49" fmla="*/ 391 h 1242"/>
                <a:gd name="T50" fmla="*/ 196 w 1360"/>
                <a:gd name="T51" fmla="*/ 401 h 1242"/>
                <a:gd name="T52" fmla="*/ 253 w 1360"/>
                <a:gd name="T53" fmla="*/ 425 h 1242"/>
                <a:gd name="T54" fmla="*/ 328 w 1360"/>
                <a:gd name="T55" fmla="*/ 157 h 1242"/>
                <a:gd name="T56" fmla="*/ 218 w 1360"/>
                <a:gd name="T57" fmla="*/ 147 h 1242"/>
                <a:gd name="T58" fmla="*/ 121 w 1360"/>
                <a:gd name="T59" fmla="*/ 297 h 1242"/>
                <a:gd name="T60" fmla="*/ 22 w 1360"/>
                <a:gd name="T61" fmla="*/ 430 h 1242"/>
                <a:gd name="T62" fmla="*/ 11 w 1360"/>
                <a:gd name="T63" fmla="*/ 539 h 1242"/>
                <a:gd name="T64" fmla="*/ 161 w 1360"/>
                <a:gd name="T65" fmla="*/ 607 h 1242"/>
                <a:gd name="T66" fmla="*/ 136 w 1360"/>
                <a:gd name="T67" fmla="*/ 486 h 1242"/>
                <a:gd name="T68" fmla="*/ 122 w 1360"/>
                <a:gd name="T69" fmla="*/ 364 h 1242"/>
                <a:gd name="T70" fmla="*/ 217 w 1360"/>
                <a:gd name="T71" fmla="*/ 216 h 1242"/>
                <a:gd name="T72" fmla="*/ 376 w 1360"/>
                <a:gd name="T73" fmla="*/ 207 h 1242"/>
                <a:gd name="T74" fmla="*/ 914 w 1360"/>
                <a:gd name="T75" fmla="*/ 549 h 1242"/>
                <a:gd name="T76" fmla="*/ 954 w 1360"/>
                <a:gd name="T77" fmla="*/ 541 h 1242"/>
                <a:gd name="T78" fmla="*/ 914 w 1360"/>
                <a:gd name="T79" fmla="*/ 612 h 1242"/>
                <a:gd name="T80" fmla="*/ 1235 w 1360"/>
                <a:gd name="T81" fmla="*/ 361 h 1242"/>
                <a:gd name="T82" fmla="*/ 1252 w 1360"/>
                <a:gd name="T83" fmla="*/ 630 h 1242"/>
                <a:gd name="T84" fmla="*/ 1099 w 1360"/>
                <a:gd name="T85" fmla="*/ 783 h 1242"/>
                <a:gd name="T86" fmla="*/ 863 w 1360"/>
                <a:gd name="T87" fmla="*/ 749 h 1242"/>
                <a:gd name="T88" fmla="*/ 734 w 1360"/>
                <a:gd name="T89" fmla="*/ 696 h 1242"/>
                <a:gd name="T90" fmla="*/ 593 w 1360"/>
                <a:gd name="T91" fmla="*/ 528 h 1242"/>
                <a:gd name="T92" fmla="*/ 576 w 1360"/>
                <a:gd name="T93" fmla="*/ 259 h 1242"/>
                <a:gd name="T94" fmla="*/ 728 w 1360"/>
                <a:gd name="T95" fmla="*/ 106 h 1242"/>
                <a:gd name="T96" fmla="*/ 997 w 1360"/>
                <a:gd name="T97" fmla="*/ 124 h 1242"/>
                <a:gd name="T98" fmla="*/ 1165 w 1360"/>
                <a:gd name="T99" fmla="*/ 265 h 1242"/>
                <a:gd name="T100" fmla="*/ 1260 w 1360"/>
                <a:gd name="T101" fmla="*/ 191 h 1242"/>
                <a:gd name="T102" fmla="*/ 1019 w 1360"/>
                <a:gd name="T103" fmla="*/ 6 h 1242"/>
                <a:gd name="T104" fmla="*/ 809 w 1360"/>
                <a:gd name="T105" fmla="*/ 6 h 1242"/>
                <a:gd name="T106" fmla="*/ 568 w 1360"/>
                <a:gd name="T107" fmla="*/ 191 h 1242"/>
                <a:gd name="T108" fmla="*/ 545 w 1360"/>
                <a:gd name="T109" fmla="*/ 483 h 1242"/>
                <a:gd name="T110" fmla="*/ 626 w 1360"/>
                <a:gd name="T111" fmla="*/ 679 h 1242"/>
                <a:gd name="T112" fmla="*/ 848 w 1360"/>
                <a:gd name="T113" fmla="*/ 869 h 1242"/>
                <a:gd name="T114" fmla="*/ 1019 w 1360"/>
                <a:gd name="T115" fmla="*/ 883 h 1242"/>
                <a:gd name="T116" fmla="*/ 1260 w 1360"/>
                <a:gd name="T117" fmla="*/ 698 h 1242"/>
                <a:gd name="T118" fmla="*/ 1283 w 1360"/>
                <a:gd name="T119" fmla="*/ 40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1242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5706B840-6995-7246-BCF4-23C324E81E00}"/>
              </a:ext>
            </a:extLst>
          </p:cNvPr>
          <p:cNvGrpSpPr/>
          <p:nvPr userDrawn="1"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C2EF977-8762-6B4B-94FA-2F772C86EE13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0" name="Freeform 1">
              <a:extLst>
                <a:ext uri="{FF2B5EF4-FFF2-40B4-BE49-F238E27FC236}">
                  <a16:creationId xmlns:a16="http://schemas.microsoft.com/office/drawing/2014/main" id="{EC7F452B-C48F-AF40-BD7E-09271EBE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563" y="1655613"/>
              <a:ext cx="495300" cy="439738"/>
            </a:xfrm>
            <a:custGeom>
              <a:avLst/>
              <a:gdLst>
                <a:gd name="T0" fmla="*/ 608 w 1380"/>
                <a:gd name="T1" fmla="*/ 941 h 1226"/>
                <a:gd name="T2" fmla="*/ 660 w 1380"/>
                <a:gd name="T3" fmla="*/ 941 h 1226"/>
                <a:gd name="T4" fmla="*/ 774 w 1380"/>
                <a:gd name="T5" fmla="*/ 922 h 1226"/>
                <a:gd name="T6" fmla="*/ 634 w 1380"/>
                <a:gd name="T7" fmla="*/ 1150 h 1226"/>
                <a:gd name="T8" fmla="*/ 493 w 1380"/>
                <a:gd name="T9" fmla="*/ 922 h 1226"/>
                <a:gd name="T10" fmla="*/ 617 w 1380"/>
                <a:gd name="T11" fmla="*/ 1214 h 1226"/>
                <a:gd name="T12" fmla="*/ 651 w 1380"/>
                <a:gd name="T13" fmla="*/ 1214 h 1226"/>
                <a:gd name="T14" fmla="*/ 810 w 1380"/>
                <a:gd name="T15" fmla="*/ 871 h 1226"/>
                <a:gd name="T16" fmla="*/ 634 w 1380"/>
                <a:gd name="T17" fmla="*/ 878 h 1226"/>
                <a:gd name="T18" fmla="*/ 458 w 1380"/>
                <a:gd name="T19" fmla="*/ 871 h 1226"/>
                <a:gd name="T20" fmla="*/ 617 w 1380"/>
                <a:gd name="T21" fmla="*/ 1214 h 1226"/>
                <a:gd name="T22" fmla="*/ 80 w 1380"/>
                <a:gd name="T23" fmla="*/ 347 h 1226"/>
                <a:gd name="T24" fmla="*/ 313 w 1380"/>
                <a:gd name="T25" fmla="*/ 854 h 1226"/>
                <a:gd name="T26" fmla="*/ 349 w 1380"/>
                <a:gd name="T27" fmla="*/ 854 h 1226"/>
                <a:gd name="T28" fmla="*/ 500 w 1380"/>
                <a:gd name="T29" fmla="*/ 658 h 1226"/>
                <a:gd name="T30" fmla="*/ 74 w 1380"/>
                <a:gd name="T31" fmla="*/ 522 h 1226"/>
                <a:gd name="T32" fmla="*/ 219 w 1380"/>
                <a:gd name="T33" fmla="*/ 374 h 1226"/>
                <a:gd name="T34" fmla="*/ 690 w 1380"/>
                <a:gd name="T35" fmla="*/ 670 h 1226"/>
                <a:gd name="T36" fmla="*/ 384 w 1380"/>
                <a:gd name="T37" fmla="*/ 98 h 1226"/>
                <a:gd name="T38" fmla="*/ 664 w 1380"/>
                <a:gd name="T39" fmla="*/ 148 h 1226"/>
                <a:gd name="T40" fmla="*/ 717 w 1380"/>
                <a:gd name="T41" fmla="*/ 148 h 1226"/>
                <a:gd name="T42" fmla="*/ 997 w 1380"/>
                <a:gd name="T43" fmla="*/ 98 h 1226"/>
                <a:gd name="T44" fmla="*/ 690 w 1380"/>
                <a:gd name="T45" fmla="*/ 670 h 1226"/>
                <a:gd name="T46" fmla="*/ 880 w 1380"/>
                <a:gd name="T47" fmla="*/ 0 h 1226"/>
                <a:gd name="T48" fmla="*/ 501 w 1380"/>
                <a:gd name="T49" fmla="*/ 0 h 1226"/>
                <a:gd name="T50" fmla="*/ 258 w 1380"/>
                <a:gd name="T51" fmla="*/ 294 h 1226"/>
                <a:gd name="T52" fmla="*/ 690 w 1380"/>
                <a:gd name="T53" fmla="*/ 746 h 1226"/>
                <a:gd name="T54" fmla="*/ 1123 w 1380"/>
                <a:gd name="T55" fmla="*/ 294 h 1226"/>
                <a:gd name="T56" fmla="*/ 1170 w 1380"/>
                <a:gd name="T57" fmla="*/ 511 h 1226"/>
                <a:gd name="T58" fmla="*/ 1007 w 1380"/>
                <a:gd name="T59" fmla="*/ 512 h 1226"/>
                <a:gd name="T60" fmla="*/ 1059 w 1380"/>
                <a:gd name="T61" fmla="*/ 618 h 1226"/>
                <a:gd name="T62" fmla="*/ 1112 w 1380"/>
                <a:gd name="T63" fmla="*/ 618 h 1226"/>
                <a:gd name="T64" fmla="*/ 1270 w 1380"/>
                <a:gd name="T65" fmla="*/ 590 h 1226"/>
                <a:gd name="T66" fmla="*/ 1085 w 1380"/>
                <a:gd name="T67" fmla="*/ 924 h 1226"/>
                <a:gd name="T68" fmla="*/ 803 w 1380"/>
                <a:gd name="T69" fmla="*/ 705 h 1226"/>
                <a:gd name="T70" fmla="*/ 1085 w 1380"/>
                <a:gd name="T71" fmla="*/ 1000 h 1226"/>
                <a:gd name="T72" fmla="*/ 1368 w 1380"/>
                <a:gd name="T73" fmla="*/ 705 h 1226"/>
                <a:gd name="T74" fmla="*/ 1170 w 1380"/>
                <a:gd name="T75" fmla="*/ 511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0" h="1226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B9C9635D-FBE9-374F-B7E0-695EDA9ADAAB}"/>
              </a:ext>
            </a:extLst>
          </p:cNvPr>
          <p:cNvGrpSpPr/>
          <p:nvPr userDrawn="1"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E1BC3FB-F447-8246-8A8C-9972FAB9723C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3" name="Freeform 1">
              <a:extLst>
                <a:ext uri="{FF2B5EF4-FFF2-40B4-BE49-F238E27FC236}">
                  <a16:creationId xmlns:a16="http://schemas.microsoft.com/office/drawing/2014/main" id="{F136CFDC-2618-7D4E-A9AC-40F16445B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87" y="3667862"/>
              <a:ext cx="490538" cy="434975"/>
            </a:xfrm>
            <a:custGeom>
              <a:avLst/>
              <a:gdLst>
                <a:gd name="T0" fmla="*/ 454 w 1361"/>
                <a:gd name="T1" fmla="*/ 254 h 1207"/>
                <a:gd name="T2" fmla="*/ 0 w 1361"/>
                <a:gd name="T3" fmla="*/ 398 h 1207"/>
                <a:gd name="T4" fmla="*/ 141 w 1361"/>
                <a:gd name="T5" fmla="*/ 993 h 1207"/>
                <a:gd name="T6" fmla="*/ 178 w 1361"/>
                <a:gd name="T7" fmla="*/ 1201 h 1207"/>
                <a:gd name="T8" fmla="*/ 243 w 1361"/>
                <a:gd name="T9" fmla="*/ 1187 h 1207"/>
                <a:gd name="T10" fmla="*/ 680 w 1361"/>
                <a:gd name="T11" fmla="*/ 993 h 1207"/>
                <a:gd name="T12" fmla="*/ 824 w 1361"/>
                <a:gd name="T13" fmla="*/ 793 h 1207"/>
                <a:gd name="T14" fmla="*/ 762 w 1361"/>
                <a:gd name="T15" fmla="*/ 849 h 1207"/>
                <a:gd name="T16" fmla="*/ 417 w 1361"/>
                <a:gd name="T17" fmla="*/ 931 h 1207"/>
                <a:gd name="T18" fmla="*/ 203 w 1361"/>
                <a:gd name="T19" fmla="*/ 1139 h 1207"/>
                <a:gd name="T20" fmla="*/ 172 w 1361"/>
                <a:gd name="T21" fmla="*/ 931 h 1207"/>
                <a:gd name="T22" fmla="*/ 62 w 1361"/>
                <a:gd name="T23" fmla="*/ 849 h 1207"/>
                <a:gd name="T24" fmla="*/ 144 w 1361"/>
                <a:gd name="T25" fmla="*/ 316 h 1207"/>
                <a:gd name="T26" fmla="*/ 906 w 1361"/>
                <a:gd name="T27" fmla="*/ 480 h 1207"/>
                <a:gd name="T28" fmla="*/ 680 w 1361"/>
                <a:gd name="T29" fmla="*/ 542 h 1207"/>
                <a:gd name="T30" fmla="*/ 906 w 1361"/>
                <a:gd name="T31" fmla="*/ 480 h 1207"/>
                <a:gd name="T32" fmla="*/ 1160 w 1361"/>
                <a:gd name="T33" fmla="*/ 259 h 1207"/>
                <a:gd name="T34" fmla="*/ 680 w 1361"/>
                <a:gd name="T35" fmla="*/ 197 h 1207"/>
                <a:gd name="T36" fmla="*/ 680 w 1361"/>
                <a:gd name="T37" fmla="*/ 401 h 1207"/>
                <a:gd name="T38" fmla="*/ 1160 w 1361"/>
                <a:gd name="T39" fmla="*/ 338 h 1207"/>
                <a:gd name="T40" fmla="*/ 680 w 1361"/>
                <a:gd name="T41" fmla="*/ 401 h 1207"/>
                <a:gd name="T42" fmla="*/ 1216 w 1361"/>
                <a:gd name="T43" fmla="*/ 705 h 1207"/>
                <a:gd name="T44" fmla="*/ 1157 w 1361"/>
                <a:gd name="T45" fmla="*/ 736 h 1207"/>
                <a:gd name="T46" fmla="*/ 965 w 1361"/>
                <a:gd name="T47" fmla="*/ 715 h 1207"/>
                <a:gd name="T48" fmla="*/ 623 w 1361"/>
                <a:gd name="T49" fmla="*/ 705 h 1207"/>
                <a:gd name="T50" fmla="*/ 542 w 1361"/>
                <a:gd name="T51" fmla="*/ 144 h 1207"/>
                <a:gd name="T52" fmla="*/ 1216 w 1361"/>
                <a:gd name="T53" fmla="*/ 62 h 1207"/>
                <a:gd name="T54" fmla="*/ 1298 w 1361"/>
                <a:gd name="T55" fmla="*/ 623 h 1207"/>
                <a:gd name="T56" fmla="*/ 1216 w 1361"/>
                <a:gd name="T57" fmla="*/ 0 h 1207"/>
                <a:gd name="T58" fmla="*/ 479 w 1361"/>
                <a:gd name="T59" fmla="*/ 144 h 1207"/>
                <a:gd name="T60" fmla="*/ 623 w 1361"/>
                <a:gd name="T61" fmla="*/ 767 h 1207"/>
                <a:gd name="T62" fmla="*/ 1117 w 1361"/>
                <a:gd name="T63" fmla="*/ 962 h 1207"/>
                <a:gd name="T64" fmla="*/ 1219 w 1361"/>
                <a:gd name="T65" fmla="*/ 920 h 1207"/>
                <a:gd name="T66" fmla="*/ 1360 w 1361"/>
                <a:gd name="T67" fmla="*/ 62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1" h="1207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77BB5E65-99E3-8E4F-B752-052870452C60}"/>
              </a:ext>
            </a:extLst>
          </p:cNvPr>
          <p:cNvGrpSpPr/>
          <p:nvPr userDrawn="1"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E20744B8-7044-F041-993B-79999B352B00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6" name="Freeform 2">
              <a:extLst>
                <a:ext uri="{FF2B5EF4-FFF2-40B4-BE49-F238E27FC236}">
                  <a16:creationId xmlns:a16="http://schemas.microsoft.com/office/drawing/2014/main" id="{15F98971-5DE1-2A41-888F-D03B472BD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91" y="823923"/>
              <a:ext cx="490538" cy="306387"/>
            </a:xfrm>
            <a:custGeom>
              <a:avLst/>
              <a:gdLst>
                <a:gd name="T0" fmla="*/ 1075 w 1361"/>
                <a:gd name="T1" fmla="*/ 786 h 849"/>
                <a:gd name="T2" fmla="*/ 852 w 1361"/>
                <a:gd name="T3" fmla="*/ 563 h 849"/>
                <a:gd name="T4" fmla="*/ 955 w 1361"/>
                <a:gd name="T5" fmla="*/ 376 h 849"/>
                <a:gd name="T6" fmla="*/ 1047 w 1361"/>
                <a:gd name="T7" fmla="*/ 576 h 849"/>
                <a:gd name="T8" fmla="*/ 1103 w 1361"/>
                <a:gd name="T9" fmla="*/ 550 h 849"/>
                <a:gd name="T10" fmla="*/ 1011 w 1361"/>
                <a:gd name="T11" fmla="*/ 351 h 849"/>
                <a:gd name="T12" fmla="*/ 1075 w 1361"/>
                <a:gd name="T13" fmla="*/ 340 h 849"/>
                <a:gd name="T14" fmla="*/ 1298 w 1361"/>
                <a:gd name="T15" fmla="*/ 563 h 849"/>
                <a:gd name="T16" fmla="*/ 1075 w 1361"/>
                <a:gd name="T17" fmla="*/ 786 h 849"/>
                <a:gd name="T18" fmla="*/ 334 w 1361"/>
                <a:gd name="T19" fmla="*/ 532 h 849"/>
                <a:gd name="T20" fmla="*/ 406 w 1361"/>
                <a:gd name="T21" fmla="*/ 376 h 849"/>
                <a:gd name="T22" fmla="*/ 505 w 1361"/>
                <a:gd name="T23" fmla="*/ 532 h 849"/>
                <a:gd name="T24" fmla="*/ 334 w 1361"/>
                <a:gd name="T25" fmla="*/ 532 h 849"/>
                <a:gd name="T26" fmla="*/ 257 w 1361"/>
                <a:gd name="T27" fmla="*/ 550 h 849"/>
                <a:gd name="T28" fmla="*/ 259 w 1361"/>
                <a:gd name="T29" fmla="*/ 580 h 849"/>
                <a:gd name="T30" fmla="*/ 285 w 1361"/>
                <a:gd name="T31" fmla="*/ 594 h 849"/>
                <a:gd name="T32" fmla="*/ 505 w 1361"/>
                <a:gd name="T33" fmla="*/ 594 h 849"/>
                <a:gd name="T34" fmla="*/ 285 w 1361"/>
                <a:gd name="T35" fmla="*/ 786 h 849"/>
                <a:gd name="T36" fmla="*/ 62 w 1361"/>
                <a:gd name="T37" fmla="*/ 563 h 849"/>
                <a:gd name="T38" fmla="*/ 285 w 1361"/>
                <a:gd name="T39" fmla="*/ 340 h 849"/>
                <a:gd name="T40" fmla="*/ 349 w 1361"/>
                <a:gd name="T41" fmla="*/ 351 h 849"/>
                <a:gd name="T42" fmla="*/ 257 w 1361"/>
                <a:gd name="T43" fmla="*/ 550 h 849"/>
                <a:gd name="T44" fmla="*/ 1075 w 1361"/>
                <a:gd name="T45" fmla="*/ 278 h 849"/>
                <a:gd name="T46" fmla="*/ 985 w 1361"/>
                <a:gd name="T47" fmla="*/ 293 h 849"/>
                <a:gd name="T48" fmla="*/ 941 w 1361"/>
                <a:gd name="T49" fmla="*/ 199 h 849"/>
                <a:gd name="T50" fmla="*/ 988 w 1361"/>
                <a:gd name="T51" fmla="*/ 129 h 849"/>
                <a:gd name="T52" fmla="*/ 993 w 1361"/>
                <a:gd name="T53" fmla="*/ 105 h 849"/>
                <a:gd name="T54" fmla="*/ 978 w 1361"/>
                <a:gd name="T55" fmla="*/ 85 h 849"/>
                <a:gd name="T56" fmla="*/ 837 w 1361"/>
                <a:gd name="T57" fmla="*/ 0 h 849"/>
                <a:gd name="T58" fmla="*/ 805 w 1361"/>
                <a:gd name="T59" fmla="*/ 54 h 849"/>
                <a:gd name="T60" fmla="*/ 918 w 1361"/>
                <a:gd name="T61" fmla="*/ 122 h 849"/>
                <a:gd name="T62" fmla="*/ 889 w 1361"/>
                <a:gd name="T63" fmla="*/ 165 h 849"/>
                <a:gd name="T64" fmla="*/ 485 w 1361"/>
                <a:gd name="T65" fmla="*/ 165 h 849"/>
                <a:gd name="T66" fmla="*/ 485 w 1361"/>
                <a:gd name="T67" fmla="*/ 143 h 849"/>
                <a:gd name="T68" fmla="*/ 539 w 1361"/>
                <a:gd name="T69" fmla="*/ 143 h 849"/>
                <a:gd name="T70" fmla="*/ 539 w 1361"/>
                <a:gd name="T71" fmla="*/ 81 h 849"/>
                <a:gd name="T72" fmla="*/ 370 w 1361"/>
                <a:gd name="T73" fmla="*/ 81 h 849"/>
                <a:gd name="T74" fmla="*/ 370 w 1361"/>
                <a:gd name="T75" fmla="*/ 143 h 849"/>
                <a:gd name="T76" fmla="*/ 423 w 1361"/>
                <a:gd name="T77" fmla="*/ 143 h 849"/>
                <a:gd name="T78" fmla="*/ 423 w 1361"/>
                <a:gd name="T79" fmla="*/ 190 h 849"/>
                <a:gd name="T80" fmla="*/ 375 w 1361"/>
                <a:gd name="T81" fmla="*/ 293 h 849"/>
                <a:gd name="T82" fmla="*/ 285 w 1361"/>
                <a:gd name="T83" fmla="*/ 278 h 849"/>
                <a:gd name="T84" fmla="*/ 0 w 1361"/>
                <a:gd name="T85" fmla="*/ 563 h 849"/>
                <a:gd name="T86" fmla="*/ 285 w 1361"/>
                <a:gd name="T87" fmla="*/ 848 h 849"/>
                <a:gd name="T88" fmla="*/ 568 w 1361"/>
                <a:gd name="T89" fmla="*/ 594 h 849"/>
                <a:gd name="T90" fmla="*/ 678 w 1361"/>
                <a:gd name="T91" fmla="*/ 594 h 849"/>
                <a:gd name="T92" fmla="*/ 705 w 1361"/>
                <a:gd name="T93" fmla="*/ 578 h 849"/>
                <a:gd name="T94" fmla="*/ 855 w 1361"/>
                <a:gd name="T95" fmla="*/ 296 h 849"/>
                <a:gd name="T96" fmla="*/ 800 w 1361"/>
                <a:gd name="T97" fmla="*/ 267 h 849"/>
                <a:gd name="T98" fmla="*/ 659 w 1361"/>
                <a:gd name="T99" fmla="*/ 532 h 849"/>
                <a:gd name="T100" fmla="*/ 568 w 1361"/>
                <a:gd name="T101" fmla="*/ 532 h 849"/>
                <a:gd name="T102" fmla="*/ 432 w 1361"/>
                <a:gd name="T103" fmla="*/ 319 h 849"/>
                <a:gd name="T104" fmla="*/ 474 w 1361"/>
                <a:gd name="T105" fmla="*/ 227 h 849"/>
                <a:gd name="T106" fmla="*/ 886 w 1361"/>
                <a:gd name="T107" fmla="*/ 227 h 849"/>
                <a:gd name="T108" fmla="*/ 928 w 1361"/>
                <a:gd name="T109" fmla="*/ 319 h 849"/>
                <a:gd name="T110" fmla="*/ 790 w 1361"/>
                <a:gd name="T111" fmla="*/ 563 h 849"/>
                <a:gd name="T112" fmla="*/ 1075 w 1361"/>
                <a:gd name="T113" fmla="*/ 848 h 849"/>
                <a:gd name="T114" fmla="*/ 1360 w 1361"/>
                <a:gd name="T115" fmla="*/ 563 h 849"/>
                <a:gd name="T116" fmla="*/ 1075 w 1361"/>
                <a:gd name="T117" fmla="*/ 278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1" h="849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46D61B31-2C39-1A4B-AF71-C060397ABDF0}"/>
              </a:ext>
            </a:extLst>
          </p:cNvPr>
          <p:cNvGrpSpPr/>
          <p:nvPr userDrawn="1"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D0FCEFB-2E21-D740-8A01-14CE63CFB38D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9" name="Freeform 3">
              <a:extLst>
                <a:ext uri="{FF2B5EF4-FFF2-40B4-BE49-F238E27FC236}">
                  <a16:creationId xmlns:a16="http://schemas.microsoft.com/office/drawing/2014/main" id="{7FFA4FC0-DB11-6746-84E7-24545ABF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76" y="731848"/>
              <a:ext cx="387350" cy="490537"/>
            </a:xfrm>
            <a:custGeom>
              <a:avLst/>
              <a:gdLst>
                <a:gd name="T0" fmla="*/ 369 w 1078"/>
                <a:gd name="T1" fmla="*/ 909 h 1361"/>
                <a:gd name="T2" fmla="*/ 229 w 1078"/>
                <a:gd name="T3" fmla="*/ 847 h 1361"/>
                <a:gd name="T4" fmla="*/ 708 w 1078"/>
                <a:gd name="T5" fmla="*/ 909 h 1361"/>
                <a:gd name="T6" fmla="*/ 849 w 1078"/>
                <a:gd name="T7" fmla="*/ 847 h 1361"/>
                <a:gd name="T8" fmla="*/ 708 w 1078"/>
                <a:gd name="T9" fmla="*/ 909 h 1361"/>
                <a:gd name="T10" fmla="*/ 849 w 1078"/>
                <a:gd name="T11" fmla="*/ 1073 h 1361"/>
                <a:gd name="T12" fmla="*/ 175 w 1078"/>
                <a:gd name="T13" fmla="*/ 1019 h 1361"/>
                <a:gd name="T14" fmla="*/ 903 w 1078"/>
                <a:gd name="T15" fmla="*/ 768 h 1361"/>
                <a:gd name="T16" fmla="*/ 903 w 1078"/>
                <a:gd name="T17" fmla="*/ 706 h 1361"/>
                <a:gd name="T18" fmla="*/ 175 w 1078"/>
                <a:gd name="T19" fmla="*/ 345 h 1361"/>
                <a:gd name="T20" fmla="*/ 903 w 1078"/>
                <a:gd name="T21" fmla="*/ 706 h 1361"/>
                <a:gd name="T22" fmla="*/ 175 w 1078"/>
                <a:gd name="T23" fmla="*/ 257 h 1361"/>
                <a:gd name="T24" fmla="*/ 849 w 1078"/>
                <a:gd name="T25" fmla="*/ 203 h 1361"/>
                <a:gd name="T26" fmla="*/ 903 w 1078"/>
                <a:gd name="T27" fmla="*/ 282 h 1361"/>
                <a:gd name="T28" fmla="*/ 681 w 1078"/>
                <a:gd name="T29" fmla="*/ 62 h 1361"/>
                <a:gd name="T30" fmla="*/ 443 w 1078"/>
                <a:gd name="T31" fmla="*/ 141 h 1361"/>
                <a:gd name="T32" fmla="*/ 681 w 1078"/>
                <a:gd name="T33" fmla="*/ 62 h 1361"/>
                <a:gd name="T34" fmla="*/ 781 w 1078"/>
                <a:gd name="T35" fmla="*/ 1135 h 1361"/>
                <a:gd name="T36" fmla="*/ 268 w 1078"/>
                <a:gd name="T37" fmla="*/ 1214 h 1361"/>
                <a:gd name="T38" fmla="*/ 1077 w 1078"/>
                <a:gd name="T39" fmla="*/ 624 h 1361"/>
                <a:gd name="T40" fmla="*/ 1065 w 1078"/>
                <a:gd name="T41" fmla="*/ 430 h 1361"/>
                <a:gd name="T42" fmla="*/ 965 w 1078"/>
                <a:gd name="T43" fmla="*/ 257 h 1361"/>
                <a:gd name="T44" fmla="*/ 706 w 1078"/>
                <a:gd name="T45" fmla="*/ 141 h 1361"/>
                <a:gd name="T46" fmla="*/ 763 w 1078"/>
                <a:gd name="T47" fmla="*/ 16 h 1361"/>
                <a:gd name="T48" fmla="*/ 341 w 1078"/>
                <a:gd name="T49" fmla="*/ 0 h 1361"/>
                <a:gd name="T50" fmla="*/ 314 w 1078"/>
                <a:gd name="T51" fmla="*/ 47 h 1361"/>
                <a:gd name="T52" fmla="*/ 229 w 1078"/>
                <a:gd name="T53" fmla="*/ 141 h 1361"/>
                <a:gd name="T54" fmla="*/ 113 w 1078"/>
                <a:gd name="T55" fmla="*/ 354 h 1361"/>
                <a:gd name="T56" fmla="*/ 0 w 1078"/>
                <a:gd name="T57" fmla="*/ 455 h 1361"/>
                <a:gd name="T58" fmla="*/ 63 w 1078"/>
                <a:gd name="T59" fmla="*/ 624 h 1361"/>
                <a:gd name="T60" fmla="*/ 113 w 1078"/>
                <a:gd name="T61" fmla="*/ 432 h 1361"/>
                <a:gd name="T62" fmla="*/ 229 w 1078"/>
                <a:gd name="T63" fmla="*/ 1135 h 1361"/>
                <a:gd name="T64" fmla="*/ 142 w 1078"/>
                <a:gd name="T65" fmla="*/ 1314 h 1361"/>
                <a:gd name="T66" fmla="*/ 169 w 1078"/>
                <a:gd name="T67" fmla="*/ 1360 h 1361"/>
                <a:gd name="T68" fmla="*/ 234 w 1078"/>
                <a:gd name="T69" fmla="*/ 1276 h 1361"/>
                <a:gd name="T70" fmla="*/ 900 w 1078"/>
                <a:gd name="T71" fmla="*/ 1345 h 1361"/>
                <a:gd name="T72" fmla="*/ 942 w 1078"/>
                <a:gd name="T73" fmla="*/ 1356 h 1361"/>
                <a:gd name="T74" fmla="*/ 852 w 1078"/>
                <a:gd name="T75" fmla="*/ 1134 h 1361"/>
                <a:gd name="T76" fmla="*/ 965 w 1078"/>
                <a:gd name="T77" fmla="*/ 433 h 1361"/>
                <a:gd name="T78" fmla="*/ 1015 w 1078"/>
                <a:gd name="T79" fmla="*/ 62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8" h="1361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712A06A7-FAFB-2F49-B789-D3BB9D8C695B}"/>
              </a:ext>
            </a:extLst>
          </p:cNvPr>
          <p:cNvGrpSpPr/>
          <p:nvPr userDrawn="1"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1EE1910-E7E0-0A46-B743-828D7FB17884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2" name="Freeform 4">
              <a:extLst>
                <a:ext uri="{FF2B5EF4-FFF2-40B4-BE49-F238E27FC236}">
                  <a16:creationId xmlns:a16="http://schemas.microsoft.com/office/drawing/2014/main" id="{FBACE303-E458-8143-AAE7-3DD9110C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332" y="759629"/>
              <a:ext cx="450850" cy="434975"/>
            </a:xfrm>
            <a:custGeom>
              <a:avLst/>
              <a:gdLst>
                <a:gd name="T0" fmla="*/ 198 w 1252"/>
                <a:gd name="T1" fmla="*/ 1014 h 1210"/>
                <a:gd name="T2" fmla="*/ 986 w 1252"/>
                <a:gd name="T3" fmla="*/ 133 h 1210"/>
                <a:gd name="T4" fmla="*/ 1148 w 1252"/>
                <a:gd name="T5" fmla="*/ 64 h 1210"/>
                <a:gd name="T6" fmla="*/ 467 w 1252"/>
                <a:gd name="T7" fmla="*/ 839 h 1210"/>
                <a:gd name="T8" fmla="*/ 504 w 1252"/>
                <a:gd name="T9" fmla="*/ 527 h 1210"/>
                <a:gd name="T10" fmla="*/ 378 w 1252"/>
                <a:gd name="T11" fmla="*/ 402 h 1210"/>
                <a:gd name="T12" fmla="*/ 101 w 1252"/>
                <a:gd name="T13" fmla="*/ 241 h 1210"/>
                <a:gd name="T14" fmla="*/ 258 w 1252"/>
                <a:gd name="T15" fmla="*/ 789 h 1210"/>
                <a:gd name="T16" fmla="*/ 205 w 1252"/>
                <a:gd name="T17" fmla="*/ 865 h 1210"/>
                <a:gd name="T18" fmla="*/ 84 w 1252"/>
                <a:gd name="T19" fmla="*/ 767 h 1210"/>
                <a:gd name="T20" fmla="*/ 347 w 1252"/>
                <a:gd name="T21" fmla="*/ 1007 h 1210"/>
                <a:gd name="T22" fmla="*/ 446 w 1252"/>
                <a:gd name="T23" fmla="*/ 1129 h 1210"/>
                <a:gd name="T24" fmla="*/ 347 w 1252"/>
                <a:gd name="T25" fmla="*/ 1007 h 1210"/>
                <a:gd name="T26" fmla="*/ 856 w 1252"/>
                <a:gd name="T27" fmla="*/ 538 h 1210"/>
                <a:gd name="T28" fmla="*/ 958 w 1252"/>
                <a:gd name="T29" fmla="*/ 1112 h 1210"/>
                <a:gd name="T30" fmla="*/ 804 w 1252"/>
                <a:gd name="T31" fmla="*/ 827 h 1210"/>
                <a:gd name="T32" fmla="*/ 1137 w 1252"/>
                <a:gd name="T33" fmla="*/ 0 h 1210"/>
                <a:gd name="T34" fmla="*/ 727 w 1252"/>
                <a:gd name="T35" fmla="*/ 304 h 1210"/>
                <a:gd name="T36" fmla="*/ 51 w 1252"/>
                <a:gd name="T37" fmla="*/ 179 h 1210"/>
                <a:gd name="T38" fmla="*/ 38 w 1252"/>
                <a:gd name="T39" fmla="*/ 273 h 1210"/>
                <a:gd name="T40" fmla="*/ 345 w 1252"/>
                <a:gd name="T41" fmla="*/ 455 h 1210"/>
                <a:gd name="T42" fmla="*/ 329 w 1252"/>
                <a:gd name="T43" fmla="*/ 702 h 1210"/>
                <a:gd name="T44" fmla="*/ 69 w 1252"/>
                <a:gd name="T45" fmla="*/ 702 h 1210"/>
                <a:gd name="T46" fmla="*/ 6 w 1252"/>
                <a:gd name="T47" fmla="*/ 786 h 1210"/>
                <a:gd name="T48" fmla="*/ 173 w 1252"/>
                <a:gd name="T49" fmla="*/ 918 h 1210"/>
                <a:gd name="T50" fmla="*/ 190 w 1252"/>
                <a:gd name="T51" fmla="*/ 1077 h 1210"/>
                <a:gd name="T52" fmla="*/ 294 w 1252"/>
                <a:gd name="T53" fmla="*/ 1039 h 1210"/>
                <a:gd name="T54" fmla="*/ 413 w 1252"/>
                <a:gd name="T55" fmla="*/ 1209 h 1210"/>
                <a:gd name="T56" fmla="*/ 492 w 1252"/>
                <a:gd name="T57" fmla="*/ 1176 h 1210"/>
                <a:gd name="T58" fmla="*/ 480 w 1252"/>
                <a:gd name="T59" fmla="*/ 910 h 1210"/>
                <a:gd name="T60" fmla="*/ 642 w 1252"/>
                <a:gd name="T61" fmla="*/ 752 h 1210"/>
                <a:gd name="T62" fmla="*/ 912 w 1252"/>
                <a:gd name="T63" fmla="*/ 1158 h 1210"/>
                <a:gd name="T64" fmla="*/ 940 w 1252"/>
                <a:gd name="T65" fmla="*/ 1174 h 1210"/>
                <a:gd name="T66" fmla="*/ 1033 w 1252"/>
                <a:gd name="T67" fmla="*/ 1161 h 1210"/>
                <a:gd name="T68" fmla="*/ 908 w 1252"/>
                <a:gd name="T69" fmla="*/ 486 h 1210"/>
                <a:gd name="T70" fmla="*/ 1192 w 1252"/>
                <a:gd name="T71" fmla="*/ 2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2" h="1210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4E63E74-F37F-B042-9A5B-C0871937AA6D}"/>
              </a:ext>
            </a:extLst>
          </p:cNvPr>
          <p:cNvGrpSpPr/>
          <p:nvPr userDrawn="1"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B972CEA-99EB-5D47-AAE5-35F6121B7E74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5">
              <a:extLst>
                <a:ext uri="{FF2B5EF4-FFF2-40B4-BE49-F238E27FC236}">
                  <a16:creationId xmlns:a16="http://schemas.microsoft.com/office/drawing/2014/main" id="{A3684CED-5FBE-D54C-9BD0-0E98CB336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986" y="767566"/>
              <a:ext cx="388937" cy="419100"/>
            </a:xfrm>
            <a:custGeom>
              <a:avLst/>
              <a:gdLst>
                <a:gd name="T0" fmla="*/ 370 w 1079"/>
                <a:gd name="T1" fmla="*/ 852 h 1164"/>
                <a:gd name="T2" fmla="*/ 229 w 1079"/>
                <a:gd name="T3" fmla="*/ 790 h 1164"/>
                <a:gd name="T4" fmla="*/ 708 w 1079"/>
                <a:gd name="T5" fmla="*/ 852 h 1164"/>
                <a:gd name="T6" fmla="*/ 849 w 1079"/>
                <a:gd name="T7" fmla="*/ 790 h 1164"/>
                <a:gd name="T8" fmla="*/ 708 w 1079"/>
                <a:gd name="T9" fmla="*/ 852 h 1164"/>
                <a:gd name="T10" fmla="*/ 175 w 1079"/>
                <a:gd name="T11" fmla="*/ 169 h 1164"/>
                <a:gd name="T12" fmla="*/ 229 w 1079"/>
                <a:gd name="T13" fmla="*/ 62 h 1164"/>
                <a:gd name="T14" fmla="*/ 903 w 1079"/>
                <a:gd name="T15" fmla="*/ 116 h 1164"/>
                <a:gd name="T16" fmla="*/ 203 w 1079"/>
                <a:gd name="T17" fmla="*/ 1075 h 1164"/>
                <a:gd name="T18" fmla="*/ 339 w 1079"/>
                <a:gd name="T19" fmla="*/ 1078 h 1164"/>
                <a:gd name="T20" fmla="*/ 203 w 1079"/>
                <a:gd name="T21" fmla="*/ 1101 h 1164"/>
                <a:gd name="T22" fmla="*/ 739 w 1079"/>
                <a:gd name="T23" fmla="*/ 1078 h 1164"/>
                <a:gd name="T24" fmla="*/ 875 w 1079"/>
                <a:gd name="T25" fmla="*/ 1075 h 1164"/>
                <a:gd name="T26" fmla="*/ 739 w 1079"/>
                <a:gd name="T27" fmla="*/ 1101 h 1164"/>
                <a:gd name="T28" fmla="*/ 570 w 1079"/>
                <a:gd name="T29" fmla="*/ 231 h 1164"/>
                <a:gd name="T30" fmla="*/ 903 w 1079"/>
                <a:gd name="T31" fmla="*/ 649 h 1164"/>
                <a:gd name="T32" fmla="*/ 570 w 1079"/>
                <a:gd name="T33" fmla="*/ 231 h 1164"/>
                <a:gd name="T34" fmla="*/ 508 w 1079"/>
                <a:gd name="T35" fmla="*/ 231 h 1164"/>
                <a:gd name="T36" fmla="*/ 175 w 1079"/>
                <a:gd name="T37" fmla="*/ 649 h 1164"/>
                <a:gd name="T38" fmla="*/ 903 w 1079"/>
                <a:gd name="T39" fmla="*/ 711 h 1164"/>
                <a:gd name="T40" fmla="*/ 849 w 1079"/>
                <a:gd name="T41" fmla="*/ 1016 h 1164"/>
                <a:gd name="T42" fmla="*/ 175 w 1079"/>
                <a:gd name="T43" fmla="*/ 962 h 1164"/>
                <a:gd name="T44" fmla="*/ 903 w 1079"/>
                <a:gd name="T45" fmla="*/ 711 h 1164"/>
                <a:gd name="T46" fmla="*/ 1078 w 1079"/>
                <a:gd name="T47" fmla="*/ 313 h 1164"/>
                <a:gd name="T48" fmla="*/ 965 w 1079"/>
                <a:gd name="T49" fmla="*/ 213 h 1164"/>
                <a:gd name="T50" fmla="*/ 849 w 1079"/>
                <a:gd name="T51" fmla="*/ 0 h 1164"/>
                <a:gd name="T52" fmla="*/ 113 w 1079"/>
                <a:gd name="T53" fmla="*/ 116 h 1164"/>
                <a:gd name="T54" fmla="*/ 12 w 1079"/>
                <a:gd name="T55" fmla="*/ 288 h 1164"/>
                <a:gd name="T56" fmla="*/ 0 w 1079"/>
                <a:gd name="T57" fmla="*/ 483 h 1164"/>
                <a:gd name="T58" fmla="*/ 62 w 1079"/>
                <a:gd name="T59" fmla="*/ 329 h 1164"/>
                <a:gd name="T60" fmla="*/ 113 w 1079"/>
                <a:gd name="T61" fmla="*/ 962 h 1164"/>
                <a:gd name="T62" fmla="*/ 141 w 1079"/>
                <a:gd name="T63" fmla="*/ 1047 h 1164"/>
                <a:gd name="T64" fmla="*/ 200 w 1079"/>
                <a:gd name="T65" fmla="*/ 1163 h 1164"/>
                <a:gd name="T66" fmla="*/ 401 w 1079"/>
                <a:gd name="T67" fmla="*/ 1103 h 1164"/>
                <a:gd name="T68" fmla="*/ 677 w 1079"/>
                <a:gd name="T69" fmla="*/ 1078 h 1164"/>
                <a:gd name="T70" fmla="*/ 737 w 1079"/>
                <a:gd name="T71" fmla="*/ 1163 h 1164"/>
                <a:gd name="T72" fmla="*/ 937 w 1079"/>
                <a:gd name="T73" fmla="*/ 1103 h 1164"/>
                <a:gd name="T74" fmla="*/ 928 w 1079"/>
                <a:gd name="T75" fmla="*/ 1047 h 1164"/>
                <a:gd name="T76" fmla="*/ 965 w 1079"/>
                <a:gd name="T77" fmla="*/ 291 h 1164"/>
                <a:gd name="T78" fmla="*/ 1016 w 1079"/>
                <a:gd name="T79" fmla="*/ 48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9" h="1164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FC6A7C6-2D62-1346-B076-D963D2FA033D}"/>
              </a:ext>
            </a:extLst>
          </p:cNvPr>
          <p:cNvGrpSpPr/>
          <p:nvPr userDrawn="1"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BB6C66D-016E-D647-ACBC-64FA87A32FB2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6">
              <a:extLst>
                <a:ext uri="{FF2B5EF4-FFF2-40B4-BE49-F238E27FC236}">
                  <a16:creationId xmlns:a16="http://schemas.microsoft.com/office/drawing/2014/main" id="{8DA43DDB-6945-5242-BFA4-7491EF4B3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211" y="769548"/>
              <a:ext cx="549275" cy="371475"/>
            </a:xfrm>
            <a:custGeom>
              <a:avLst/>
              <a:gdLst>
                <a:gd name="T0" fmla="*/ 629 w 1527"/>
                <a:gd name="T1" fmla="*/ 658 h 1033"/>
                <a:gd name="T2" fmla="*/ 972 w 1527"/>
                <a:gd name="T3" fmla="*/ 530 h 1033"/>
                <a:gd name="T4" fmla="*/ 574 w 1527"/>
                <a:gd name="T5" fmla="*/ 695 h 1033"/>
                <a:gd name="T6" fmla="*/ 582 w 1527"/>
                <a:gd name="T7" fmla="*/ 709 h 1033"/>
                <a:gd name="T8" fmla="*/ 602 w 1527"/>
                <a:gd name="T9" fmla="*/ 717 h 1033"/>
                <a:gd name="T10" fmla="*/ 928 w 1527"/>
                <a:gd name="T11" fmla="*/ 717 h 1033"/>
                <a:gd name="T12" fmla="*/ 943 w 1527"/>
                <a:gd name="T13" fmla="*/ 710 h 1033"/>
                <a:gd name="T14" fmla="*/ 952 w 1527"/>
                <a:gd name="T15" fmla="*/ 695 h 1033"/>
                <a:gd name="T16" fmla="*/ 245 w 1527"/>
                <a:gd name="T17" fmla="*/ 517 h 1033"/>
                <a:gd name="T18" fmla="*/ 389 w 1527"/>
                <a:gd name="T19" fmla="*/ 597 h 1033"/>
                <a:gd name="T20" fmla="*/ 241 w 1527"/>
                <a:gd name="T21" fmla="*/ 654 h 1033"/>
                <a:gd name="T22" fmla="*/ 490 w 1527"/>
                <a:gd name="T23" fmla="*/ 714 h 1033"/>
                <a:gd name="T24" fmla="*/ 245 w 1527"/>
                <a:gd name="T25" fmla="*/ 517 h 1033"/>
                <a:gd name="T26" fmla="*/ 462 w 1527"/>
                <a:gd name="T27" fmla="*/ 164 h 1033"/>
                <a:gd name="T28" fmla="*/ 1064 w 1527"/>
                <a:gd name="T29" fmla="*/ 164 h 1033"/>
                <a:gd name="T30" fmla="*/ 1240 w 1527"/>
                <a:gd name="T31" fmla="*/ 362 h 1033"/>
                <a:gd name="T32" fmla="*/ 464 w 1527"/>
                <a:gd name="T33" fmla="*/ 103 h 1033"/>
                <a:gd name="T34" fmla="*/ 1095 w 1527"/>
                <a:gd name="T35" fmla="*/ 654 h 1033"/>
                <a:gd name="T36" fmla="*/ 1289 w 1527"/>
                <a:gd name="T37" fmla="*/ 576 h 1033"/>
                <a:gd name="T38" fmla="*/ 1128 w 1527"/>
                <a:gd name="T39" fmla="*/ 538 h 1033"/>
                <a:gd name="T40" fmla="*/ 1285 w 1527"/>
                <a:gd name="T41" fmla="*/ 714 h 1033"/>
                <a:gd name="T42" fmla="*/ 1095 w 1527"/>
                <a:gd name="T43" fmla="*/ 654 h 1033"/>
                <a:gd name="T44" fmla="*/ 1357 w 1527"/>
                <a:gd name="T45" fmla="*/ 910 h 1033"/>
                <a:gd name="T46" fmla="*/ 1181 w 1527"/>
                <a:gd name="T47" fmla="*/ 910 h 1033"/>
                <a:gd name="T48" fmla="*/ 1277 w 1527"/>
                <a:gd name="T49" fmla="*/ 859 h 1033"/>
                <a:gd name="T50" fmla="*/ 1151 w 1527"/>
                <a:gd name="T51" fmla="*/ 829 h 1033"/>
                <a:gd name="T52" fmla="*/ 279 w 1527"/>
                <a:gd name="T53" fmla="*/ 829 h 1033"/>
                <a:gd name="T54" fmla="*/ 345 w 1527"/>
                <a:gd name="T55" fmla="*/ 889 h 1033"/>
                <a:gd name="T56" fmla="*/ 231 w 1527"/>
                <a:gd name="T57" fmla="*/ 973 h 1033"/>
                <a:gd name="T58" fmla="*/ 60 w 1527"/>
                <a:gd name="T59" fmla="*/ 423 h 1033"/>
                <a:gd name="T60" fmla="*/ 259 w 1527"/>
                <a:gd name="T61" fmla="*/ 302 h 1033"/>
                <a:gd name="T62" fmla="*/ 1083 w 1527"/>
                <a:gd name="T63" fmla="*/ 60 h 1033"/>
                <a:gd name="T64" fmla="*/ 1367 w 1527"/>
                <a:gd name="T65" fmla="*/ 361 h 1033"/>
                <a:gd name="T66" fmla="*/ 1526 w 1527"/>
                <a:gd name="T67" fmla="*/ 353 h 1033"/>
                <a:gd name="T68" fmla="*/ 1320 w 1527"/>
                <a:gd name="T69" fmla="*/ 273 h 1033"/>
                <a:gd name="T70" fmla="*/ 443 w 1527"/>
                <a:gd name="T71" fmla="*/ 0 h 1033"/>
                <a:gd name="T72" fmla="*/ 159 w 1527"/>
                <a:gd name="T73" fmla="*/ 301 h 1033"/>
                <a:gd name="T74" fmla="*/ 0 w 1527"/>
                <a:gd name="T75" fmla="*/ 428 h 1033"/>
                <a:gd name="T76" fmla="*/ 109 w 1527"/>
                <a:gd name="T77" fmla="*/ 910 h 1033"/>
                <a:gd name="T78" fmla="*/ 405 w 1527"/>
                <a:gd name="T79" fmla="*/ 910 h 1033"/>
                <a:gd name="T80" fmla="*/ 1121 w 1527"/>
                <a:gd name="T81" fmla="*/ 910 h 1033"/>
                <a:gd name="T82" fmla="*/ 1416 w 1527"/>
                <a:gd name="T83" fmla="*/ 910 h 1033"/>
                <a:gd name="T84" fmla="*/ 1526 w 1527"/>
                <a:gd name="T85" fmla="*/ 428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27" h="1033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594A4D33-ADB9-FA43-BF8C-4238B96B16DF}"/>
              </a:ext>
            </a:extLst>
          </p:cNvPr>
          <p:cNvGrpSpPr/>
          <p:nvPr userDrawn="1"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201CEDB0-26BF-B046-BB72-DE70B14AFE07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7">
              <a:extLst>
                <a:ext uri="{FF2B5EF4-FFF2-40B4-BE49-F238E27FC236}">
                  <a16:creationId xmlns:a16="http://schemas.microsoft.com/office/drawing/2014/main" id="{4ABBA018-2699-7545-AEF8-507FDCA44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952" y="766773"/>
              <a:ext cx="611187" cy="420687"/>
            </a:xfrm>
            <a:custGeom>
              <a:avLst/>
              <a:gdLst>
                <a:gd name="T0" fmla="*/ 1132 w 1696"/>
                <a:gd name="T1" fmla="*/ 1167 h 1168"/>
                <a:gd name="T2" fmla="*/ 1121 w 1696"/>
                <a:gd name="T3" fmla="*/ 1052 h 1168"/>
                <a:gd name="T4" fmla="*/ 1080 w 1696"/>
                <a:gd name="T5" fmla="*/ 958 h 1168"/>
                <a:gd name="T6" fmla="*/ 1138 w 1696"/>
                <a:gd name="T7" fmla="*/ 953 h 1168"/>
                <a:gd name="T8" fmla="*/ 1076 w 1696"/>
                <a:gd name="T9" fmla="*/ 921 h 1168"/>
                <a:gd name="T10" fmla="*/ 1093 w 1696"/>
                <a:gd name="T11" fmla="*/ 825 h 1168"/>
                <a:gd name="T12" fmla="*/ 1121 w 1696"/>
                <a:gd name="T13" fmla="*/ 774 h 1168"/>
                <a:gd name="T14" fmla="*/ 1064 w 1696"/>
                <a:gd name="T15" fmla="*/ 799 h 1168"/>
                <a:gd name="T16" fmla="*/ 606 w 1696"/>
                <a:gd name="T17" fmla="*/ 748 h 1168"/>
                <a:gd name="T18" fmla="*/ 599 w 1696"/>
                <a:gd name="T19" fmla="*/ 825 h 1168"/>
                <a:gd name="T20" fmla="*/ 615 w 1696"/>
                <a:gd name="T21" fmla="*/ 958 h 1168"/>
                <a:gd name="T22" fmla="*/ 560 w 1696"/>
                <a:gd name="T23" fmla="*/ 915 h 1168"/>
                <a:gd name="T24" fmla="*/ 586 w 1696"/>
                <a:gd name="T25" fmla="*/ 985 h 1168"/>
                <a:gd name="T26" fmla="*/ 563 w 1696"/>
                <a:gd name="T27" fmla="*/ 1167 h 1168"/>
                <a:gd name="T28" fmla="*/ 600 w 1696"/>
                <a:gd name="T29" fmla="*/ 1084 h 1168"/>
                <a:gd name="T30" fmla="*/ 536 w 1696"/>
                <a:gd name="T31" fmla="*/ 1135 h 1168"/>
                <a:gd name="T32" fmla="*/ 170 w 1696"/>
                <a:gd name="T33" fmla="*/ 647 h 1168"/>
                <a:gd name="T34" fmla="*/ 346 w 1696"/>
                <a:gd name="T35" fmla="*/ 647 h 1168"/>
                <a:gd name="T36" fmla="*/ 394 w 1696"/>
                <a:gd name="T37" fmla="*/ 1129 h 1168"/>
                <a:gd name="T38" fmla="*/ 452 w 1696"/>
                <a:gd name="T39" fmla="*/ 1138 h 1168"/>
                <a:gd name="T40" fmla="*/ 680 w 1696"/>
                <a:gd name="T41" fmla="*/ 1132 h 1168"/>
                <a:gd name="T42" fmla="*/ 739 w 1696"/>
                <a:gd name="T43" fmla="*/ 1134 h 1168"/>
                <a:gd name="T44" fmla="*/ 956 w 1696"/>
                <a:gd name="T45" fmla="*/ 1134 h 1168"/>
                <a:gd name="T46" fmla="*/ 1015 w 1696"/>
                <a:gd name="T47" fmla="*/ 1132 h 1168"/>
                <a:gd name="T48" fmla="*/ 1243 w 1696"/>
                <a:gd name="T49" fmla="*/ 1138 h 1168"/>
                <a:gd name="T50" fmla="*/ 1301 w 1696"/>
                <a:gd name="T51" fmla="*/ 1129 h 1168"/>
                <a:gd name="T52" fmla="*/ 1349 w 1696"/>
                <a:gd name="T53" fmla="*/ 647 h 1168"/>
                <a:gd name="T54" fmla="*/ 1525 w 1696"/>
                <a:gd name="T55" fmla="*/ 647 h 1168"/>
                <a:gd name="T56" fmla="*/ 1694 w 1696"/>
                <a:gd name="T57" fmla="*/ 515 h 1168"/>
                <a:gd name="T58" fmla="*/ 1466 w 1696"/>
                <a:gd name="T59" fmla="*/ 647 h 1168"/>
                <a:gd name="T60" fmla="*/ 1407 w 1696"/>
                <a:gd name="T61" fmla="*/ 647 h 1168"/>
                <a:gd name="T62" fmla="*/ 287 w 1696"/>
                <a:gd name="T63" fmla="*/ 647 h 1168"/>
                <a:gd name="T64" fmla="*/ 228 w 1696"/>
                <a:gd name="T65" fmla="*/ 647 h 1168"/>
                <a:gd name="T66" fmla="*/ 0 w 1696"/>
                <a:gd name="T67" fmla="*/ 515 h 1168"/>
                <a:gd name="T68" fmla="*/ 987 w 1696"/>
                <a:gd name="T69" fmla="*/ 344 h 1168"/>
                <a:gd name="T70" fmla="*/ 1117 w 1696"/>
                <a:gd name="T71" fmla="*/ 344 h 1168"/>
                <a:gd name="T72" fmla="*/ 776 w 1696"/>
                <a:gd name="T73" fmla="*/ 58 h 1168"/>
                <a:gd name="T74" fmla="*/ 717 w 1696"/>
                <a:gd name="T75" fmla="*/ 58 h 1168"/>
                <a:gd name="T76" fmla="*/ 619 w 1696"/>
                <a:gd name="T77" fmla="*/ 58 h 1168"/>
                <a:gd name="T78" fmla="*/ 1176 w 1696"/>
                <a:gd name="T79" fmla="*/ 345 h 1168"/>
                <a:gd name="T80" fmla="*/ 1274 w 1696"/>
                <a:gd name="T81" fmla="*/ 128 h 1168"/>
                <a:gd name="T82" fmla="*/ 1333 w 1696"/>
                <a:gd name="T83" fmla="*/ 162 h 1168"/>
                <a:gd name="T84" fmla="*/ 487 w 1696"/>
                <a:gd name="T85" fmla="*/ 0 h 1168"/>
                <a:gd name="T86" fmla="*/ 388 w 1696"/>
                <a:gd name="T87" fmla="*/ 191 h 1168"/>
                <a:gd name="T88" fmla="*/ 487 w 1696"/>
                <a:gd name="T89" fmla="*/ 58 h 1168"/>
                <a:gd name="T90" fmla="*/ 30 w 1696"/>
                <a:gd name="T91" fmla="*/ 345 h 1168"/>
                <a:gd name="T92" fmla="*/ 1665 w 1696"/>
                <a:gd name="T93" fmla="*/ 403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6" h="1168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00526CE-1242-074E-8A5D-291AE6D95787}"/>
              </a:ext>
            </a:extLst>
          </p:cNvPr>
          <p:cNvGrpSpPr/>
          <p:nvPr userDrawn="1"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86BA48D3-75B3-224F-9B8A-8B57F5CBF677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8">
              <a:extLst>
                <a:ext uri="{FF2B5EF4-FFF2-40B4-BE49-F238E27FC236}">
                  <a16:creationId xmlns:a16="http://schemas.microsoft.com/office/drawing/2014/main" id="{5EB9B19D-5A42-5E41-B2D0-CED38DBC6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177" y="843766"/>
              <a:ext cx="492125" cy="266700"/>
            </a:xfrm>
            <a:custGeom>
              <a:avLst/>
              <a:gdLst>
                <a:gd name="T0" fmla="*/ 805 w 1366"/>
                <a:gd name="T1" fmla="*/ 248 h 740"/>
                <a:gd name="T2" fmla="*/ 683 w 1366"/>
                <a:gd name="T3" fmla="*/ 197 h 740"/>
                <a:gd name="T4" fmla="*/ 683 w 1366"/>
                <a:gd name="T5" fmla="*/ 197 h 740"/>
                <a:gd name="T6" fmla="*/ 614 w 1366"/>
                <a:gd name="T7" fmla="*/ 212 h 740"/>
                <a:gd name="T8" fmla="*/ 639 w 1366"/>
                <a:gd name="T9" fmla="*/ 268 h 740"/>
                <a:gd name="T10" fmla="*/ 683 w 1366"/>
                <a:gd name="T11" fmla="*/ 259 h 740"/>
                <a:gd name="T12" fmla="*/ 683 w 1366"/>
                <a:gd name="T13" fmla="*/ 259 h 740"/>
                <a:gd name="T14" fmla="*/ 761 w 1366"/>
                <a:gd name="T15" fmla="*/ 292 h 740"/>
                <a:gd name="T16" fmla="*/ 793 w 1366"/>
                <a:gd name="T17" fmla="*/ 369 h 740"/>
                <a:gd name="T18" fmla="*/ 683 w 1366"/>
                <a:gd name="T19" fmla="*/ 479 h 740"/>
                <a:gd name="T20" fmla="*/ 573 w 1366"/>
                <a:gd name="T21" fmla="*/ 369 h 740"/>
                <a:gd name="T22" fmla="*/ 595 w 1366"/>
                <a:gd name="T23" fmla="*/ 303 h 740"/>
                <a:gd name="T24" fmla="*/ 545 w 1366"/>
                <a:gd name="T25" fmla="*/ 266 h 740"/>
                <a:gd name="T26" fmla="*/ 511 w 1366"/>
                <a:gd name="T27" fmla="*/ 369 h 740"/>
                <a:gd name="T28" fmla="*/ 683 w 1366"/>
                <a:gd name="T29" fmla="*/ 541 h 740"/>
                <a:gd name="T30" fmla="*/ 855 w 1366"/>
                <a:gd name="T31" fmla="*/ 369 h 740"/>
                <a:gd name="T32" fmla="*/ 805 w 1366"/>
                <a:gd name="T33" fmla="*/ 248 h 740"/>
                <a:gd name="T34" fmla="*/ 965 w 1366"/>
                <a:gd name="T35" fmla="*/ 608 h 740"/>
                <a:gd name="T36" fmla="*/ 1053 w 1366"/>
                <a:gd name="T37" fmla="*/ 369 h 740"/>
                <a:gd name="T38" fmla="*/ 966 w 1366"/>
                <a:gd name="T39" fmla="*/ 132 h 740"/>
                <a:gd name="T40" fmla="*/ 1290 w 1366"/>
                <a:gd name="T41" fmla="*/ 369 h 740"/>
                <a:gd name="T42" fmla="*/ 965 w 1366"/>
                <a:gd name="T43" fmla="*/ 608 h 740"/>
                <a:gd name="T44" fmla="*/ 313 w 1366"/>
                <a:gd name="T45" fmla="*/ 369 h 740"/>
                <a:gd name="T46" fmla="*/ 402 w 1366"/>
                <a:gd name="T47" fmla="*/ 609 h 740"/>
                <a:gd name="T48" fmla="*/ 76 w 1366"/>
                <a:gd name="T49" fmla="*/ 369 h 740"/>
                <a:gd name="T50" fmla="*/ 402 w 1366"/>
                <a:gd name="T51" fmla="*/ 129 h 740"/>
                <a:gd name="T52" fmla="*/ 313 w 1366"/>
                <a:gd name="T53" fmla="*/ 369 h 740"/>
                <a:gd name="T54" fmla="*/ 715 w 1366"/>
                <a:gd name="T55" fmla="*/ 675 h 740"/>
                <a:gd name="T56" fmla="*/ 682 w 1366"/>
                <a:gd name="T57" fmla="*/ 677 h 740"/>
                <a:gd name="T58" fmla="*/ 375 w 1366"/>
                <a:gd name="T59" fmla="*/ 369 h 740"/>
                <a:gd name="T60" fmla="*/ 682 w 1366"/>
                <a:gd name="T61" fmla="*/ 62 h 740"/>
                <a:gd name="T62" fmla="*/ 715 w 1366"/>
                <a:gd name="T63" fmla="*/ 63 h 740"/>
                <a:gd name="T64" fmla="*/ 990 w 1366"/>
                <a:gd name="T65" fmla="*/ 369 h 740"/>
                <a:gd name="T66" fmla="*/ 715 w 1366"/>
                <a:gd name="T67" fmla="*/ 675 h 740"/>
                <a:gd name="T68" fmla="*/ 723 w 1366"/>
                <a:gd name="T69" fmla="*/ 2 h 740"/>
                <a:gd name="T70" fmla="*/ 683 w 1366"/>
                <a:gd name="T71" fmla="*/ 0 h 740"/>
                <a:gd name="T72" fmla="*/ 682 w 1366"/>
                <a:gd name="T73" fmla="*/ 0 h 740"/>
                <a:gd name="T74" fmla="*/ 681 w 1366"/>
                <a:gd name="T75" fmla="*/ 0 h 740"/>
                <a:gd name="T76" fmla="*/ 658 w 1366"/>
                <a:gd name="T77" fmla="*/ 1 h 740"/>
                <a:gd name="T78" fmla="*/ 645 w 1366"/>
                <a:gd name="T79" fmla="*/ 2 h 740"/>
                <a:gd name="T80" fmla="*/ 10 w 1366"/>
                <a:gd name="T81" fmla="*/ 349 h 740"/>
                <a:gd name="T82" fmla="*/ 10 w 1366"/>
                <a:gd name="T83" fmla="*/ 389 h 740"/>
                <a:gd name="T84" fmla="*/ 645 w 1366"/>
                <a:gd name="T85" fmla="*/ 737 h 740"/>
                <a:gd name="T86" fmla="*/ 658 w 1366"/>
                <a:gd name="T87" fmla="*/ 738 h 740"/>
                <a:gd name="T88" fmla="*/ 681 w 1366"/>
                <a:gd name="T89" fmla="*/ 739 h 740"/>
                <a:gd name="T90" fmla="*/ 682 w 1366"/>
                <a:gd name="T91" fmla="*/ 739 h 740"/>
                <a:gd name="T92" fmla="*/ 683 w 1366"/>
                <a:gd name="T93" fmla="*/ 739 h 740"/>
                <a:gd name="T94" fmla="*/ 721 w 1366"/>
                <a:gd name="T95" fmla="*/ 737 h 740"/>
                <a:gd name="T96" fmla="*/ 802 w 1366"/>
                <a:gd name="T97" fmla="*/ 727 h 740"/>
                <a:gd name="T98" fmla="*/ 1355 w 1366"/>
                <a:gd name="T99" fmla="*/ 390 h 740"/>
                <a:gd name="T100" fmla="*/ 1355 w 1366"/>
                <a:gd name="T101" fmla="*/ 349 h 740"/>
                <a:gd name="T102" fmla="*/ 723 w 1366"/>
                <a:gd name="T103" fmla="*/ 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6" h="740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9DEBB55-3EB7-2F41-8730-A244030EF034}"/>
              </a:ext>
            </a:extLst>
          </p:cNvPr>
          <p:cNvGrpSpPr/>
          <p:nvPr userDrawn="1"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4D773E8-5FFA-1C4F-AE6E-C75666905BC5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13">
              <a:extLst>
                <a:ext uri="{FF2B5EF4-FFF2-40B4-BE49-F238E27FC236}">
                  <a16:creationId xmlns:a16="http://schemas.microsoft.com/office/drawing/2014/main" id="{CBFCF0B9-9700-504F-A54E-72D28C686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007" y="1641326"/>
              <a:ext cx="457200" cy="468312"/>
            </a:xfrm>
            <a:custGeom>
              <a:avLst/>
              <a:gdLst>
                <a:gd name="T0" fmla="*/ 345 w 1271"/>
                <a:gd name="T1" fmla="*/ 318 h 1300"/>
                <a:gd name="T2" fmla="*/ 345 w 1271"/>
                <a:gd name="T3" fmla="*/ 223 h 1300"/>
                <a:gd name="T4" fmla="*/ 249 w 1271"/>
                <a:gd name="T5" fmla="*/ 223 h 1300"/>
                <a:gd name="T6" fmla="*/ 249 w 1271"/>
                <a:gd name="T7" fmla="*/ 318 h 1300"/>
                <a:gd name="T8" fmla="*/ 205 w 1271"/>
                <a:gd name="T9" fmla="*/ 179 h 1300"/>
                <a:gd name="T10" fmla="*/ 389 w 1271"/>
                <a:gd name="T11" fmla="*/ 179 h 1300"/>
                <a:gd name="T12" fmla="*/ 389 w 1271"/>
                <a:gd name="T13" fmla="*/ 362 h 1300"/>
                <a:gd name="T14" fmla="*/ 205 w 1271"/>
                <a:gd name="T15" fmla="*/ 362 h 1300"/>
                <a:gd name="T16" fmla="*/ 297 w 1271"/>
                <a:gd name="T17" fmla="*/ 479 h 1300"/>
                <a:gd name="T18" fmla="*/ 431 w 1271"/>
                <a:gd name="T19" fmla="*/ 461 h 1300"/>
                <a:gd name="T20" fmla="*/ 857 w 1271"/>
                <a:gd name="T21" fmla="*/ 950 h 1300"/>
                <a:gd name="T22" fmla="*/ 815 w 1271"/>
                <a:gd name="T23" fmla="*/ 1064 h 1300"/>
                <a:gd name="T24" fmla="*/ 937 w 1271"/>
                <a:gd name="T25" fmla="*/ 986 h 1300"/>
                <a:gd name="T26" fmla="*/ 1017 w 1271"/>
                <a:gd name="T27" fmla="*/ 1110 h 1300"/>
                <a:gd name="T28" fmla="*/ 975 w 1271"/>
                <a:gd name="T29" fmla="*/ 1224 h 1300"/>
                <a:gd name="T30" fmla="*/ 1075 w 1271"/>
                <a:gd name="T31" fmla="*/ 1137 h 1300"/>
                <a:gd name="T32" fmla="*/ 1097 w 1271"/>
                <a:gd name="T33" fmla="*/ 1146 h 1300"/>
                <a:gd name="T34" fmla="*/ 1186 w 1271"/>
                <a:gd name="T35" fmla="*/ 1182 h 1300"/>
                <a:gd name="T36" fmla="*/ 486 w 1271"/>
                <a:gd name="T37" fmla="*/ 404 h 1300"/>
                <a:gd name="T38" fmla="*/ 444 w 1271"/>
                <a:gd name="T39" fmla="*/ 123 h 1300"/>
                <a:gd name="T40" fmla="*/ 149 w 1271"/>
                <a:gd name="T41" fmla="*/ 123 h 1300"/>
                <a:gd name="T42" fmla="*/ 297 w 1271"/>
                <a:gd name="T43" fmla="*/ 479 h 1300"/>
                <a:gd name="T44" fmla="*/ 488 w 1271"/>
                <a:gd name="T45" fmla="*/ 79 h 1300"/>
                <a:gd name="T46" fmla="*/ 1231 w 1271"/>
                <a:gd name="T47" fmla="*/ 1083 h 1300"/>
                <a:gd name="T48" fmla="*/ 1086 w 1271"/>
                <a:gd name="T49" fmla="*/ 1224 h 1300"/>
                <a:gd name="T50" fmla="*/ 997 w 1271"/>
                <a:gd name="T51" fmla="*/ 1290 h 1300"/>
                <a:gd name="T52" fmla="*/ 953 w 1271"/>
                <a:gd name="T53" fmla="*/ 1290 h 1300"/>
                <a:gd name="T54" fmla="*/ 873 w 1271"/>
                <a:gd name="T55" fmla="*/ 1166 h 1300"/>
                <a:gd name="T56" fmla="*/ 915 w 1271"/>
                <a:gd name="T57" fmla="*/ 1052 h 1300"/>
                <a:gd name="T58" fmla="*/ 793 w 1271"/>
                <a:gd name="T59" fmla="*/ 1130 h 1300"/>
                <a:gd name="T60" fmla="*/ 704 w 1271"/>
                <a:gd name="T61" fmla="*/ 1028 h 1300"/>
                <a:gd name="T62" fmla="*/ 792 w 1271"/>
                <a:gd name="T63" fmla="*/ 928 h 1300"/>
                <a:gd name="T64" fmla="*/ 297 w 1271"/>
                <a:gd name="T65" fmla="*/ 541 h 1300"/>
                <a:gd name="T66" fmla="*/ 105 w 1271"/>
                <a:gd name="T67" fmla="*/ 79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1" h="1300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41C89E1-8D3C-C446-B100-B30B68749B99}"/>
              </a:ext>
            </a:extLst>
          </p:cNvPr>
          <p:cNvGrpSpPr/>
          <p:nvPr userDrawn="1"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309DCBB6-62CF-8D41-8A54-68F65E5C94DB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14">
              <a:extLst>
                <a:ext uri="{FF2B5EF4-FFF2-40B4-BE49-F238E27FC236}">
                  <a16:creationId xmlns:a16="http://schemas.microsoft.com/office/drawing/2014/main" id="{4528E8E4-9AB8-824D-9426-18A9FA82C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876" y="1668313"/>
              <a:ext cx="476250" cy="414338"/>
            </a:xfrm>
            <a:custGeom>
              <a:avLst/>
              <a:gdLst>
                <a:gd name="T0" fmla="*/ 0 w 1324"/>
                <a:gd name="T1" fmla="*/ 989 h 1153"/>
                <a:gd name="T2" fmla="*/ 485 w 1324"/>
                <a:gd name="T3" fmla="*/ 879 h 1153"/>
                <a:gd name="T4" fmla="*/ 224 w 1324"/>
                <a:gd name="T5" fmla="*/ 927 h 1153"/>
                <a:gd name="T6" fmla="*/ 0 w 1324"/>
                <a:gd name="T7" fmla="*/ 758 h 1153"/>
                <a:gd name="T8" fmla="*/ 224 w 1324"/>
                <a:gd name="T9" fmla="*/ 820 h 1153"/>
                <a:gd name="T10" fmla="*/ 387 w 1324"/>
                <a:gd name="T11" fmla="*/ 701 h 1153"/>
                <a:gd name="T12" fmla="*/ 323 w 1324"/>
                <a:gd name="T13" fmla="*/ 697 h 1153"/>
                <a:gd name="T14" fmla="*/ 0 w 1324"/>
                <a:gd name="T15" fmla="*/ 758 h 1153"/>
                <a:gd name="T16" fmla="*/ 224 w 1324"/>
                <a:gd name="T17" fmla="*/ 165 h 1153"/>
                <a:gd name="T18" fmla="*/ 0 w 1324"/>
                <a:gd name="T19" fmla="*/ 227 h 1153"/>
                <a:gd name="T20" fmla="*/ 482 w 1324"/>
                <a:gd name="T21" fmla="*/ 375 h 1153"/>
                <a:gd name="T22" fmla="*/ 851 w 1324"/>
                <a:gd name="T23" fmla="*/ 820 h 1153"/>
                <a:gd name="T24" fmla="*/ 990 w 1324"/>
                <a:gd name="T25" fmla="*/ 717 h 1153"/>
                <a:gd name="T26" fmla="*/ 990 w 1324"/>
                <a:gd name="T27" fmla="*/ 1034 h 1153"/>
                <a:gd name="T28" fmla="*/ 851 w 1324"/>
                <a:gd name="T29" fmla="*/ 927 h 1153"/>
                <a:gd name="T30" fmla="*/ 380 w 1324"/>
                <a:gd name="T31" fmla="*/ 443 h 1153"/>
                <a:gd name="T32" fmla="*/ 0 w 1324"/>
                <a:gd name="T33" fmla="*/ 363 h 1153"/>
                <a:gd name="T34" fmla="*/ 224 w 1324"/>
                <a:gd name="T35" fmla="*/ 425 h 1153"/>
                <a:gd name="T36" fmla="*/ 540 w 1324"/>
                <a:gd name="T37" fmla="*/ 821 h 1153"/>
                <a:gd name="T38" fmla="*/ 928 w 1324"/>
                <a:gd name="T39" fmla="*/ 989 h 1153"/>
                <a:gd name="T40" fmla="*/ 1323 w 1324"/>
                <a:gd name="T41" fmla="*/ 879 h 1153"/>
                <a:gd name="T42" fmla="*/ 928 w 1324"/>
                <a:gd name="T43" fmla="*/ 758 h 1153"/>
                <a:gd name="T44" fmla="*/ 748 w 1324"/>
                <a:gd name="T45" fmla="*/ 696 h 1153"/>
                <a:gd name="T46" fmla="*/ 928 w 1324"/>
                <a:gd name="T47" fmla="*/ 557 h 1153"/>
                <a:gd name="T48" fmla="*/ 928 w 1324"/>
                <a:gd name="T49" fmla="*/ 0 h 1153"/>
                <a:gd name="T50" fmla="*/ 851 w 1324"/>
                <a:gd name="T51" fmla="*/ 165 h 1153"/>
                <a:gd name="T52" fmla="*/ 638 w 1324"/>
                <a:gd name="T53" fmla="*/ 317 h 1153"/>
                <a:gd name="T54" fmla="*/ 990 w 1324"/>
                <a:gd name="T55" fmla="*/ 227 h 1153"/>
                <a:gd name="T56" fmla="*/ 1211 w 1324"/>
                <a:gd name="T57" fmla="*/ 286 h 1153"/>
                <a:gd name="T58" fmla="*/ 990 w 1324"/>
                <a:gd name="T59" fmla="*/ 334 h 1153"/>
                <a:gd name="T60" fmla="*/ 693 w 1324"/>
                <a:gd name="T61" fmla="*/ 437 h 1153"/>
                <a:gd name="T62" fmla="*/ 851 w 1324"/>
                <a:gd name="T63" fmla="*/ 397 h 1153"/>
                <a:gd name="T64" fmla="*/ 928 w 1324"/>
                <a:gd name="T65" fmla="*/ 55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4" h="1153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D22C9FCE-50BA-2443-AEC5-4D70718CD0B1}"/>
              </a:ext>
            </a:extLst>
          </p:cNvPr>
          <p:cNvGrpSpPr/>
          <p:nvPr userDrawn="1"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344E692-4AF3-644A-BEC1-28C4D99D24DF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15">
              <a:extLst>
                <a:ext uri="{FF2B5EF4-FFF2-40B4-BE49-F238E27FC236}">
                  <a16:creationId xmlns:a16="http://schemas.microsoft.com/office/drawing/2014/main" id="{9C6ACD52-9C0D-1243-85C1-8866B432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917" y="1664345"/>
              <a:ext cx="422275" cy="422275"/>
            </a:xfrm>
            <a:custGeom>
              <a:avLst/>
              <a:gdLst>
                <a:gd name="T0" fmla="*/ 660 w 1174"/>
                <a:gd name="T1" fmla="*/ 1010 h 1173"/>
                <a:gd name="T2" fmla="*/ 756 w 1174"/>
                <a:gd name="T3" fmla="*/ 940 h 1173"/>
                <a:gd name="T4" fmla="*/ 1032 w 1174"/>
                <a:gd name="T5" fmla="*/ 1129 h 1173"/>
                <a:gd name="T6" fmla="*/ 734 w 1174"/>
                <a:gd name="T7" fmla="*/ 875 h 1173"/>
                <a:gd name="T8" fmla="*/ 703 w 1174"/>
                <a:gd name="T9" fmla="*/ 702 h 1173"/>
                <a:gd name="T10" fmla="*/ 875 w 1174"/>
                <a:gd name="T11" fmla="*/ 734 h 1173"/>
                <a:gd name="T12" fmla="*/ 1129 w 1174"/>
                <a:gd name="T13" fmla="*/ 1031 h 1173"/>
                <a:gd name="T14" fmla="*/ 941 w 1174"/>
                <a:gd name="T15" fmla="*/ 755 h 1173"/>
                <a:gd name="T16" fmla="*/ 1011 w 1174"/>
                <a:gd name="T17" fmla="*/ 659 h 1173"/>
                <a:gd name="T18" fmla="*/ 672 w 1174"/>
                <a:gd name="T19" fmla="*/ 640 h 1173"/>
                <a:gd name="T20" fmla="*/ 640 w 1174"/>
                <a:gd name="T21" fmla="*/ 981 h 1173"/>
                <a:gd name="T22" fmla="*/ 514 w 1174"/>
                <a:gd name="T23" fmla="*/ 162 h 1173"/>
                <a:gd name="T24" fmla="*/ 417 w 1174"/>
                <a:gd name="T25" fmla="*/ 232 h 1173"/>
                <a:gd name="T26" fmla="*/ 142 w 1174"/>
                <a:gd name="T27" fmla="*/ 44 h 1173"/>
                <a:gd name="T28" fmla="*/ 439 w 1174"/>
                <a:gd name="T29" fmla="*/ 298 h 1173"/>
                <a:gd name="T30" fmla="*/ 471 w 1174"/>
                <a:gd name="T31" fmla="*/ 470 h 1173"/>
                <a:gd name="T32" fmla="*/ 298 w 1174"/>
                <a:gd name="T33" fmla="*/ 439 h 1173"/>
                <a:gd name="T34" fmla="*/ 44 w 1174"/>
                <a:gd name="T35" fmla="*/ 141 h 1173"/>
                <a:gd name="T36" fmla="*/ 233 w 1174"/>
                <a:gd name="T37" fmla="*/ 417 h 1173"/>
                <a:gd name="T38" fmla="*/ 163 w 1174"/>
                <a:gd name="T39" fmla="*/ 513 h 1173"/>
                <a:gd name="T40" fmla="*/ 502 w 1174"/>
                <a:gd name="T41" fmla="*/ 533 h 1173"/>
                <a:gd name="T42" fmla="*/ 533 w 1174"/>
                <a:gd name="T43" fmla="*/ 191 h 1173"/>
                <a:gd name="T44" fmla="*/ 502 w 1174"/>
                <a:gd name="T45" fmla="*/ 640 h 1173"/>
                <a:gd name="T46" fmla="*/ 163 w 1174"/>
                <a:gd name="T47" fmla="*/ 659 h 1173"/>
                <a:gd name="T48" fmla="*/ 233 w 1174"/>
                <a:gd name="T49" fmla="*/ 755 h 1173"/>
                <a:gd name="T50" fmla="*/ 44 w 1174"/>
                <a:gd name="T51" fmla="*/ 1031 h 1173"/>
                <a:gd name="T52" fmla="*/ 298 w 1174"/>
                <a:gd name="T53" fmla="*/ 734 h 1173"/>
                <a:gd name="T54" fmla="*/ 471 w 1174"/>
                <a:gd name="T55" fmla="*/ 702 h 1173"/>
                <a:gd name="T56" fmla="*/ 439 w 1174"/>
                <a:gd name="T57" fmla="*/ 875 h 1173"/>
                <a:gd name="T58" fmla="*/ 142 w 1174"/>
                <a:gd name="T59" fmla="*/ 1129 h 1173"/>
                <a:gd name="T60" fmla="*/ 417 w 1174"/>
                <a:gd name="T61" fmla="*/ 940 h 1173"/>
                <a:gd name="T62" fmla="*/ 514 w 1174"/>
                <a:gd name="T63" fmla="*/ 1010 h 1173"/>
                <a:gd name="T64" fmla="*/ 533 w 1174"/>
                <a:gd name="T65" fmla="*/ 671 h 1173"/>
                <a:gd name="T66" fmla="*/ 1173 w 1174"/>
                <a:gd name="T67" fmla="*/ 185 h 1173"/>
                <a:gd name="T68" fmla="*/ 875 w 1174"/>
                <a:gd name="T69" fmla="*/ 395 h 1173"/>
                <a:gd name="T70" fmla="*/ 907 w 1174"/>
                <a:gd name="T71" fmla="*/ 470 h 1173"/>
                <a:gd name="T72" fmla="*/ 703 w 1174"/>
                <a:gd name="T73" fmla="*/ 266 h 1173"/>
                <a:gd name="T74" fmla="*/ 778 w 1174"/>
                <a:gd name="T75" fmla="*/ 298 h 1173"/>
                <a:gd name="T76" fmla="*/ 988 w 1174"/>
                <a:gd name="T77" fmla="*/ 0 h 1173"/>
                <a:gd name="T78" fmla="*/ 693 w 1174"/>
                <a:gd name="T79" fmla="*/ 169 h 1173"/>
                <a:gd name="T80" fmla="*/ 640 w 1174"/>
                <a:gd name="T81" fmla="*/ 191 h 1173"/>
                <a:gd name="T82" fmla="*/ 671 w 1174"/>
                <a:gd name="T83" fmla="*/ 533 h 1173"/>
                <a:gd name="T84" fmla="*/ 1011 w 1174"/>
                <a:gd name="T85" fmla="*/ 513 h 1173"/>
                <a:gd name="T86" fmla="*/ 941 w 1174"/>
                <a:gd name="T87" fmla="*/ 417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4" h="1173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0F6DA4A4-2492-B847-9028-435852932E14}"/>
              </a:ext>
            </a:extLst>
          </p:cNvPr>
          <p:cNvGrpSpPr/>
          <p:nvPr userDrawn="1"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3A07724-3C08-FD47-B1BC-E25C1D952B2A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16">
              <a:extLst>
                <a:ext uri="{FF2B5EF4-FFF2-40B4-BE49-F238E27FC236}">
                  <a16:creationId xmlns:a16="http://schemas.microsoft.com/office/drawing/2014/main" id="{B7BF94FE-B721-114E-9B23-25D0C032B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957" y="1650851"/>
              <a:ext cx="449262" cy="449263"/>
            </a:xfrm>
            <a:custGeom>
              <a:avLst/>
              <a:gdLst>
                <a:gd name="T0" fmla="*/ 1129 w 1249"/>
                <a:gd name="T1" fmla="*/ 1046 h 1248"/>
                <a:gd name="T2" fmla="*/ 1022 w 1249"/>
                <a:gd name="T3" fmla="*/ 1046 h 1248"/>
                <a:gd name="T4" fmla="*/ 828 w 1249"/>
                <a:gd name="T5" fmla="*/ 843 h 1248"/>
                <a:gd name="T6" fmla="*/ 960 w 1249"/>
                <a:gd name="T7" fmla="*/ 1046 h 1248"/>
                <a:gd name="T8" fmla="*/ 1191 w 1249"/>
                <a:gd name="T9" fmla="*/ 1046 h 1248"/>
                <a:gd name="T10" fmla="*/ 1019 w 1249"/>
                <a:gd name="T11" fmla="*/ 946 h 1248"/>
                <a:gd name="T12" fmla="*/ 828 w 1249"/>
                <a:gd name="T13" fmla="*/ 843 h 1248"/>
                <a:gd name="T14" fmla="*/ 678 w 1249"/>
                <a:gd name="T15" fmla="*/ 1131 h 1248"/>
                <a:gd name="T16" fmla="*/ 570 w 1249"/>
                <a:gd name="T17" fmla="*/ 1131 h 1248"/>
                <a:gd name="T18" fmla="*/ 624 w 1249"/>
                <a:gd name="T19" fmla="*/ 1247 h 1248"/>
                <a:gd name="T20" fmla="*/ 655 w 1249"/>
                <a:gd name="T21" fmla="*/ 1020 h 1248"/>
                <a:gd name="T22" fmla="*/ 593 w 1249"/>
                <a:gd name="T23" fmla="*/ 905 h 1248"/>
                <a:gd name="T24" fmla="*/ 508 w 1249"/>
                <a:gd name="T25" fmla="*/ 1131 h 1248"/>
                <a:gd name="T26" fmla="*/ 173 w 1249"/>
                <a:gd name="T27" fmla="*/ 993 h 1248"/>
                <a:gd name="T28" fmla="*/ 173 w 1249"/>
                <a:gd name="T29" fmla="*/ 1100 h 1248"/>
                <a:gd name="T30" fmla="*/ 173 w 1249"/>
                <a:gd name="T31" fmla="*/ 993 h 1248"/>
                <a:gd name="T32" fmla="*/ 288 w 1249"/>
                <a:gd name="T33" fmla="*/ 1046 h 1248"/>
                <a:gd name="T34" fmla="*/ 420 w 1249"/>
                <a:gd name="T35" fmla="*/ 843 h 1248"/>
                <a:gd name="T36" fmla="*/ 229 w 1249"/>
                <a:gd name="T37" fmla="*/ 946 h 1248"/>
                <a:gd name="T38" fmla="*/ 57 w 1249"/>
                <a:gd name="T39" fmla="*/ 1046 h 1248"/>
                <a:gd name="T40" fmla="*/ 170 w 1249"/>
                <a:gd name="T41" fmla="*/ 624 h 1248"/>
                <a:gd name="T42" fmla="*/ 63 w 1249"/>
                <a:gd name="T43" fmla="*/ 624 h 1248"/>
                <a:gd name="T44" fmla="*/ 170 w 1249"/>
                <a:gd name="T45" fmla="*/ 624 h 1248"/>
                <a:gd name="T46" fmla="*/ 116 w 1249"/>
                <a:gd name="T47" fmla="*/ 740 h 1248"/>
                <a:gd name="T48" fmla="*/ 342 w 1249"/>
                <a:gd name="T49" fmla="*/ 655 h 1248"/>
                <a:gd name="T50" fmla="*/ 227 w 1249"/>
                <a:gd name="T51" fmla="*/ 593 h 1248"/>
                <a:gd name="T52" fmla="*/ 0 w 1249"/>
                <a:gd name="T53" fmla="*/ 624 h 1248"/>
                <a:gd name="T54" fmla="*/ 119 w 1249"/>
                <a:gd name="T55" fmla="*/ 201 h 1248"/>
                <a:gd name="T56" fmla="*/ 226 w 1249"/>
                <a:gd name="T57" fmla="*/ 201 h 1248"/>
                <a:gd name="T58" fmla="*/ 420 w 1249"/>
                <a:gd name="T59" fmla="*/ 404 h 1248"/>
                <a:gd name="T60" fmla="*/ 288 w 1249"/>
                <a:gd name="T61" fmla="*/ 201 h 1248"/>
                <a:gd name="T62" fmla="*/ 57 w 1249"/>
                <a:gd name="T63" fmla="*/ 201 h 1248"/>
                <a:gd name="T64" fmla="*/ 229 w 1249"/>
                <a:gd name="T65" fmla="*/ 301 h 1248"/>
                <a:gd name="T66" fmla="*/ 420 w 1249"/>
                <a:gd name="T67" fmla="*/ 404 h 1248"/>
                <a:gd name="T68" fmla="*/ 571 w 1249"/>
                <a:gd name="T69" fmla="*/ 116 h 1248"/>
                <a:gd name="T70" fmla="*/ 678 w 1249"/>
                <a:gd name="T71" fmla="*/ 116 h 1248"/>
                <a:gd name="T72" fmla="*/ 624 w 1249"/>
                <a:gd name="T73" fmla="*/ 0 h 1248"/>
                <a:gd name="T74" fmla="*/ 593 w 1249"/>
                <a:gd name="T75" fmla="*/ 227 h 1248"/>
                <a:gd name="T76" fmla="*/ 655 w 1249"/>
                <a:gd name="T77" fmla="*/ 342 h 1248"/>
                <a:gd name="T78" fmla="*/ 740 w 1249"/>
                <a:gd name="T79" fmla="*/ 116 h 1248"/>
                <a:gd name="T80" fmla="*/ 624 w 1249"/>
                <a:gd name="T81" fmla="*/ 819 h 1248"/>
                <a:gd name="T82" fmla="*/ 624 w 1249"/>
                <a:gd name="T83" fmla="*/ 429 h 1248"/>
                <a:gd name="T84" fmla="*/ 624 w 1249"/>
                <a:gd name="T85" fmla="*/ 819 h 1248"/>
                <a:gd name="T86" fmla="*/ 367 w 1249"/>
                <a:gd name="T87" fmla="*/ 624 h 1248"/>
                <a:gd name="T88" fmla="*/ 881 w 1249"/>
                <a:gd name="T89" fmla="*/ 624 h 1248"/>
                <a:gd name="T90" fmla="*/ 1076 w 1249"/>
                <a:gd name="T91" fmla="*/ 254 h 1248"/>
                <a:gd name="T92" fmla="*/ 1076 w 1249"/>
                <a:gd name="T93" fmla="*/ 147 h 1248"/>
                <a:gd name="T94" fmla="*/ 1076 w 1249"/>
                <a:gd name="T95" fmla="*/ 254 h 1248"/>
                <a:gd name="T96" fmla="*/ 960 w 1249"/>
                <a:gd name="T97" fmla="*/ 201 h 1248"/>
                <a:gd name="T98" fmla="*/ 828 w 1249"/>
                <a:gd name="T99" fmla="*/ 404 h 1248"/>
                <a:gd name="T100" fmla="*/ 1019 w 1249"/>
                <a:gd name="T101" fmla="*/ 301 h 1248"/>
                <a:gd name="T102" fmla="*/ 1191 w 1249"/>
                <a:gd name="T103" fmla="*/ 201 h 1248"/>
                <a:gd name="T104" fmla="*/ 1132 w 1249"/>
                <a:gd name="T105" fmla="*/ 678 h 1248"/>
                <a:gd name="T106" fmla="*/ 1132 w 1249"/>
                <a:gd name="T107" fmla="*/ 570 h 1248"/>
                <a:gd name="T108" fmla="*/ 1132 w 1249"/>
                <a:gd name="T109" fmla="*/ 678 h 1248"/>
                <a:gd name="T110" fmla="*/ 1021 w 1249"/>
                <a:gd name="T111" fmla="*/ 593 h 1248"/>
                <a:gd name="T112" fmla="*/ 906 w 1249"/>
                <a:gd name="T113" fmla="*/ 655 h 1248"/>
                <a:gd name="T114" fmla="*/ 1132 w 1249"/>
                <a:gd name="T115" fmla="*/ 740 h 1248"/>
                <a:gd name="T116" fmla="*/ 1132 w 1249"/>
                <a:gd name="T117" fmla="*/ 50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9" h="1248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F0B7820B-C58A-C14F-80EC-DFB0435EF43B}"/>
              </a:ext>
            </a:extLst>
          </p:cNvPr>
          <p:cNvGrpSpPr/>
          <p:nvPr userDrawn="1"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3B09B99-2133-3A41-9241-35579DB01D05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17">
              <a:extLst>
                <a:ext uri="{FF2B5EF4-FFF2-40B4-BE49-F238E27FC236}">
                  <a16:creationId xmlns:a16="http://schemas.microsoft.com/office/drawing/2014/main" id="{98EB210D-F7F8-CB48-A8E4-C2544434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981" y="3655956"/>
              <a:ext cx="357188" cy="458787"/>
            </a:xfrm>
            <a:custGeom>
              <a:avLst/>
              <a:gdLst>
                <a:gd name="T0" fmla="*/ 711 w 994"/>
                <a:gd name="T1" fmla="*/ 1071 h 1276"/>
                <a:gd name="T2" fmla="*/ 790 w 994"/>
                <a:gd name="T3" fmla="*/ 796 h 1276"/>
                <a:gd name="T4" fmla="*/ 852 w 994"/>
                <a:gd name="T5" fmla="*/ 734 h 1276"/>
                <a:gd name="T6" fmla="*/ 649 w 994"/>
                <a:gd name="T7" fmla="*/ 1134 h 1276"/>
                <a:gd name="T8" fmla="*/ 852 w 994"/>
                <a:gd name="T9" fmla="*/ 734 h 1276"/>
                <a:gd name="T10" fmla="*/ 849 w 994"/>
                <a:gd name="T11" fmla="*/ 570 h 1276"/>
                <a:gd name="T12" fmla="*/ 539 w 994"/>
                <a:gd name="T13" fmla="*/ 508 h 1276"/>
                <a:gd name="T14" fmla="*/ 536 w 994"/>
                <a:gd name="T15" fmla="*/ 1071 h 1276"/>
                <a:gd name="T16" fmla="*/ 457 w 994"/>
                <a:gd name="T17" fmla="*/ 908 h 1276"/>
                <a:gd name="T18" fmla="*/ 536 w 994"/>
                <a:gd name="T19" fmla="*/ 1071 h 1276"/>
                <a:gd name="T20" fmla="*/ 395 w 994"/>
                <a:gd name="T21" fmla="*/ 847 h 1276"/>
                <a:gd name="T22" fmla="*/ 598 w 994"/>
                <a:gd name="T23" fmla="*/ 1134 h 1276"/>
                <a:gd name="T24" fmla="*/ 282 w 994"/>
                <a:gd name="T25" fmla="*/ 1071 h 1276"/>
                <a:gd name="T26" fmla="*/ 203 w 994"/>
                <a:gd name="T27" fmla="*/ 739 h 1276"/>
                <a:gd name="T28" fmla="*/ 282 w 994"/>
                <a:gd name="T29" fmla="*/ 1071 h 1276"/>
                <a:gd name="T30" fmla="*/ 141 w 994"/>
                <a:gd name="T31" fmla="*/ 677 h 1276"/>
                <a:gd name="T32" fmla="*/ 344 w 994"/>
                <a:gd name="T33" fmla="*/ 1134 h 1276"/>
                <a:gd name="T34" fmla="*/ 367 w 994"/>
                <a:gd name="T35" fmla="*/ 342 h 1276"/>
                <a:gd name="T36" fmla="*/ 259 w 994"/>
                <a:gd name="T37" fmla="*/ 342 h 1276"/>
                <a:gd name="T38" fmla="*/ 313 w 994"/>
                <a:gd name="T39" fmla="*/ 260 h 1276"/>
                <a:gd name="T40" fmla="*/ 367 w 994"/>
                <a:gd name="T41" fmla="*/ 342 h 1276"/>
                <a:gd name="T42" fmla="*/ 485 w 994"/>
                <a:gd name="T43" fmla="*/ 567 h 1276"/>
                <a:gd name="T44" fmla="*/ 403 w 994"/>
                <a:gd name="T45" fmla="*/ 413 h 1276"/>
                <a:gd name="T46" fmla="*/ 429 w 994"/>
                <a:gd name="T47" fmla="*/ 313 h 1276"/>
                <a:gd name="T48" fmla="*/ 197 w 994"/>
                <a:gd name="T49" fmla="*/ 313 h 1276"/>
                <a:gd name="T50" fmla="*/ 223 w 994"/>
                <a:gd name="T51" fmla="*/ 413 h 1276"/>
                <a:gd name="T52" fmla="*/ 141 w 994"/>
                <a:gd name="T53" fmla="*/ 567 h 1276"/>
                <a:gd name="T54" fmla="*/ 203 w 994"/>
                <a:gd name="T55" fmla="*/ 511 h 1276"/>
                <a:gd name="T56" fmla="*/ 423 w 994"/>
                <a:gd name="T57" fmla="*/ 511 h 1276"/>
                <a:gd name="T58" fmla="*/ 849 w 994"/>
                <a:gd name="T59" fmla="*/ 395 h 1276"/>
                <a:gd name="T60" fmla="*/ 539 w 994"/>
                <a:gd name="T61" fmla="*/ 457 h 1276"/>
                <a:gd name="T62" fmla="*/ 849 w 994"/>
                <a:gd name="T63" fmla="*/ 395 h 1276"/>
                <a:gd name="T64" fmla="*/ 877 w 994"/>
                <a:gd name="T65" fmla="*/ 254 h 1276"/>
                <a:gd name="T66" fmla="*/ 739 w 994"/>
                <a:gd name="T67" fmla="*/ 116 h 1276"/>
                <a:gd name="T68" fmla="*/ 677 w 994"/>
                <a:gd name="T69" fmla="*/ 316 h 1276"/>
                <a:gd name="T70" fmla="*/ 931 w 994"/>
                <a:gd name="T71" fmla="*/ 1187 h 1276"/>
                <a:gd name="T72" fmla="*/ 87 w 994"/>
                <a:gd name="T73" fmla="*/ 1213 h 1276"/>
                <a:gd name="T74" fmla="*/ 62 w 994"/>
                <a:gd name="T75" fmla="*/ 88 h 1276"/>
                <a:gd name="T76" fmla="*/ 723 w 994"/>
                <a:gd name="T77" fmla="*/ 62 h 1276"/>
                <a:gd name="T78" fmla="*/ 931 w 994"/>
                <a:gd name="T79" fmla="*/ 1187 h 1276"/>
                <a:gd name="T80" fmla="*/ 749 w 994"/>
                <a:gd name="T81" fmla="*/ 0 h 1276"/>
                <a:gd name="T82" fmla="*/ 0 w 994"/>
                <a:gd name="T83" fmla="*/ 88 h 1276"/>
                <a:gd name="T84" fmla="*/ 87 w 994"/>
                <a:gd name="T85" fmla="*/ 1275 h 1276"/>
                <a:gd name="T86" fmla="*/ 993 w 994"/>
                <a:gd name="T87" fmla="*/ 118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94" h="1276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8A15AAC4-3BFE-164B-B279-305BC6D0D35B}"/>
              </a:ext>
            </a:extLst>
          </p:cNvPr>
          <p:cNvGrpSpPr/>
          <p:nvPr userDrawn="1"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C495D38D-BD0A-0C4C-92F9-2CCCC2BFB8DC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8">
              <a:extLst>
                <a:ext uri="{FF2B5EF4-FFF2-40B4-BE49-F238E27FC236}">
                  <a16:creationId xmlns:a16="http://schemas.microsoft.com/office/drawing/2014/main" id="{6A33C0C7-7C6D-2643-8770-7EA8975E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613" y="2613266"/>
              <a:ext cx="427038" cy="481013"/>
            </a:xfrm>
            <a:custGeom>
              <a:avLst/>
              <a:gdLst>
                <a:gd name="T0" fmla="*/ 1051 w 1185"/>
                <a:gd name="T1" fmla="*/ 1229 h 1334"/>
                <a:gd name="T2" fmla="*/ 1037 w 1185"/>
                <a:gd name="T3" fmla="*/ 1271 h 1334"/>
                <a:gd name="T4" fmla="*/ 1095 w 1185"/>
                <a:gd name="T5" fmla="*/ 1180 h 1334"/>
                <a:gd name="T6" fmla="*/ 711 w 1185"/>
                <a:gd name="T7" fmla="*/ 1305 h 1334"/>
                <a:gd name="T8" fmla="*/ 1150 w 1185"/>
                <a:gd name="T9" fmla="*/ 1153 h 1334"/>
                <a:gd name="T10" fmla="*/ 711 w 1185"/>
                <a:gd name="T11" fmla="*/ 1305 h 1334"/>
                <a:gd name="T12" fmla="*/ 603 w 1185"/>
                <a:gd name="T13" fmla="*/ 132 h 1334"/>
                <a:gd name="T14" fmla="*/ 55 w 1185"/>
                <a:gd name="T15" fmla="*/ 104 h 1334"/>
                <a:gd name="T16" fmla="*/ 960 w 1185"/>
                <a:gd name="T17" fmla="*/ 152 h 1334"/>
                <a:gd name="T18" fmla="*/ 0 w 1185"/>
                <a:gd name="T19" fmla="*/ 104 h 1334"/>
                <a:gd name="T20" fmla="*/ 640 w 1185"/>
                <a:gd name="T21" fmla="*/ 1305 h 1334"/>
                <a:gd name="T22" fmla="*/ 55 w 1185"/>
                <a:gd name="T23" fmla="*/ 1180 h 1334"/>
                <a:gd name="T24" fmla="*/ 55 w 1185"/>
                <a:gd name="T25" fmla="*/ 1125 h 1334"/>
                <a:gd name="T26" fmla="*/ 988 w 1185"/>
                <a:gd name="T27" fmla="*/ 493 h 1334"/>
                <a:gd name="T28" fmla="*/ 603 w 1185"/>
                <a:gd name="T29" fmla="*/ 1257 h 1334"/>
                <a:gd name="T30" fmla="*/ 567 w 1185"/>
                <a:gd name="T31" fmla="*/ 322 h 1334"/>
                <a:gd name="T32" fmla="*/ 643 w 1185"/>
                <a:gd name="T33" fmla="*/ 381 h 1334"/>
                <a:gd name="T34" fmla="*/ 567 w 1185"/>
                <a:gd name="T35" fmla="*/ 322 h 1334"/>
                <a:gd name="T36" fmla="*/ 698 w 1185"/>
                <a:gd name="T37" fmla="*/ 381 h 1334"/>
                <a:gd name="T38" fmla="*/ 511 w 1185"/>
                <a:gd name="T39" fmla="*/ 322 h 1334"/>
                <a:gd name="T40" fmla="*/ 372 w 1185"/>
                <a:gd name="T41" fmla="*/ 601 h 1334"/>
                <a:gd name="T42" fmla="*/ 431 w 1185"/>
                <a:gd name="T43" fmla="*/ 526 h 1334"/>
                <a:gd name="T44" fmla="*/ 431 w 1185"/>
                <a:gd name="T45" fmla="*/ 470 h 1334"/>
                <a:gd name="T46" fmla="*/ 372 w 1185"/>
                <a:gd name="T47" fmla="*/ 657 h 1334"/>
                <a:gd name="T48" fmla="*/ 439 w 1185"/>
                <a:gd name="T49" fmla="*/ 381 h 1334"/>
                <a:gd name="T50" fmla="*/ 364 w 1185"/>
                <a:gd name="T51" fmla="*/ 322 h 1334"/>
                <a:gd name="T52" fmla="*/ 439 w 1185"/>
                <a:gd name="T53" fmla="*/ 381 h 1334"/>
                <a:gd name="T54" fmla="*/ 308 w 1185"/>
                <a:gd name="T55" fmla="*/ 322 h 1334"/>
                <a:gd name="T56" fmla="*/ 495 w 1185"/>
                <a:gd name="T57" fmla="*/ 381 h 1334"/>
                <a:gd name="T58" fmla="*/ 372 w 1185"/>
                <a:gd name="T59" fmla="*/ 813 h 1334"/>
                <a:gd name="T60" fmla="*/ 431 w 1185"/>
                <a:gd name="T61" fmla="*/ 738 h 1334"/>
                <a:gd name="T62" fmla="*/ 431 w 1185"/>
                <a:gd name="T63" fmla="*/ 682 h 1334"/>
                <a:gd name="T64" fmla="*/ 372 w 1185"/>
                <a:gd name="T65" fmla="*/ 869 h 1334"/>
                <a:gd name="T66" fmla="*/ 236 w 1185"/>
                <a:gd name="T67" fmla="*/ 593 h 1334"/>
                <a:gd name="T68" fmla="*/ 160 w 1185"/>
                <a:gd name="T69" fmla="*/ 534 h 1334"/>
                <a:gd name="T70" fmla="*/ 236 w 1185"/>
                <a:gd name="T71" fmla="*/ 593 h 1334"/>
                <a:gd name="T72" fmla="*/ 105 w 1185"/>
                <a:gd name="T73" fmla="*/ 534 h 1334"/>
                <a:gd name="T74" fmla="*/ 292 w 1185"/>
                <a:gd name="T75" fmla="*/ 593 h 1334"/>
                <a:gd name="T76" fmla="*/ 169 w 1185"/>
                <a:gd name="T77" fmla="*/ 389 h 1334"/>
                <a:gd name="T78" fmla="*/ 228 w 1185"/>
                <a:gd name="T79" fmla="*/ 314 h 1334"/>
                <a:gd name="T80" fmla="*/ 228 w 1185"/>
                <a:gd name="T81" fmla="*/ 258 h 1334"/>
                <a:gd name="T82" fmla="*/ 169 w 1185"/>
                <a:gd name="T83" fmla="*/ 445 h 1334"/>
                <a:gd name="T84" fmla="*/ 236 w 1185"/>
                <a:gd name="T85" fmla="*/ 805 h 1334"/>
                <a:gd name="T86" fmla="*/ 160 w 1185"/>
                <a:gd name="T87" fmla="*/ 746 h 1334"/>
                <a:gd name="T88" fmla="*/ 236 w 1185"/>
                <a:gd name="T89" fmla="*/ 805 h 1334"/>
                <a:gd name="T90" fmla="*/ 105 w 1185"/>
                <a:gd name="T91" fmla="*/ 746 h 1334"/>
                <a:gd name="T92" fmla="*/ 292 w 1185"/>
                <a:gd name="T93" fmla="*/ 805 h 1334"/>
                <a:gd name="T94" fmla="*/ 1083 w 1185"/>
                <a:gd name="T95" fmla="*/ 605 h 1334"/>
                <a:gd name="T96" fmla="*/ 887 w 1185"/>
                <a:gd name="T97" fmla="*/ 505 h 1334"/>
                <a:gd name="T98" fmla="*/ 732 w 1185"/>
                <a:gd name="T99" fmla="*/ 639 h 1334"/>
                <a:gd name="T100" fmla="*/ 680 w 1185"/>
                <a:gd name="T101" fmla="*/ 944 h 1334"/>
                <a:gd name="T102" fmla="*/ 805 w 1185"/>
                <a:gd name="T103" fmla="*/ 1081 h 1334"/>
                <a:gd name="T104" fmla="*/ 671 w 1185"/>
                <a:gd name="T105" fmla="*/ 669 h 1334"/>
                <a:gd name="T106" fmla="*/ 788 w 1185"/>
                <a:gd name="T107" fmla="*/ 768 h 1334"/>
                <a:gd name="T108" fmla="*/ 831 w 1185"/>
                <a:gd name="T109" fmla="*/ 532 h 1334"/>
                <a:gd name="T110" fmla="*/ 887 w 1185"/>
                <a:gd name="T111" fmla="*/ 560 h 1334"/>
                <a:gd name="T112" fmla="*/ 958 w 1185"/>
                <a:gd name="T113" fmla="*/ 724 h 1334"/>
                <a:gd name="T114" fmla="*/ 1029 w 1185"/>
                <a:gd name="T115" fmla="*/ 619 h 1334"/>
                <a:gd name="T116" fmla="*/ 1085 w 1185"/>
                <a:gd name="T117" fmla="*/ 660 h 1334"/>
                <a:gd name="T118" fmla="*/ 1128 w 1185"/>
                <a:gd name="T119" fmla="*/ 758 h 1334"/>
                <a:gd name="T120" fmla="*/ 855 w 1185"/>
                <a:gd name="T121" fmla="*/ 1086 h 1334"/>
                <a:gd name="T122" fmla="*/ 1135 w 1185"/>
                <a:gd name="T123" fmla="*/ 104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1334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5C051EF-BCB8-AF44-BAF9-141F17B72AB4}"/>
              </a:ext>
            </a:extLst>
          </p:cNvPr>
          <p:cNvGrpSpPr/>
          <p:nvPr userDrawn="1"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3E3182AC-4909-434E-B36A-C353AF1211CE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21">
              <a:extLst>
                <a:ext uri="{FF2B5EF4-FFF2-40B4-BE49-F238E27FC236}">
                  <a16:creationId xmlns:a16="http://schemas.microsoft.com/office/drawing/2014/main" id="{482FB653-74DD-3F42-BB51-B7988C6B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056" y="3647224"/>
              <a:ext cx="476250" cy="476250"/>
            </a:xfrm>
            <a:custGeom>
              <a:avLst/>
              <a:gdLst>
                <a:gd name="T0" fmla="*/ 629 w 1322"/>
                <a:gd name="T1" fmla="*/ 1057 h 1322"/>
                <a:gd name="T2" fmla="*/ 661 w 1322"/>
                <a:gd name="T3" fmla="*/ 1088 h 1322"/>
                <a:gd name="T4" fmla="*/ 692 w 1322"/>
                <a:gd name="T5" fmla="*/ 1057 h 1322"/>
                <a:gd name="T6" fmla="*/ 692 w 1322"/>
                <a:gd name="T7" fmla="*/ 985 h 1322"/>
                <a:gd name="T8" fmla="*/ 661 w 1322"/>
                <a:gd name="T9" fmla="*/ 954 h 1322"/>
                <a:gd name="T10" fmla="*/ 629 w 1322"/>
                <a:gd name="T11" fmla="*/ 985 h 1322"/>
                <a:gd name="T12" fmla="*/ 629 w 1322"/>
                <a:gd name="T13" fmla="*/ 1057 h 1322"/>
                <a:gd name="T14" fmla="*/ 336 w 1322"/>
                <a:gd name="T15" fmla="*/ 629 h 1322"/>
                <a:gd name="T16" fmla="*/ 264 w 1322"/>
                <a:gd name="T17" fmla="*/ 629 h 1322"/>
                <a:gd name="T18" fmla="*/ 233 w 1322"/>
                <a:gd name="T19" fmla="*/ 661 h 1322"/>
                <a:gd name="T20" fmla="*/ 264 w 1322"/>
                <a:gd name="T21" fmla="*/ 692 h 1322"/>
                <a:gd name="T22" fmla="*/ 336 w 1322"/>
                <a:gd name="T23" fmla="*/ 692 h 1322"/>
                <a:gd name="T24" fmla="*/ 368 w 1322"/>
                <a:gd name="T25" fmla="*/ 661 h 1322"/>
                <a:gd name="T26" fmla="*/ 336 w 1322"/>
                <a:gd name="T27" fmla="*/ 629 h 1322"/>
                <a:gd name="T28" fmla="*/ 692 w 1322"/>
                <a:gd name="T29" fmla="*/ 264 h 1322"/>
                <a:gd name="T30" fmla="*/ 661 w 1322"/>
                <a:gd name="T31" fmla="*/ 233 h 1322"/>
                <a:gd name="T32" fmla="*/ 629 w 1322"/>
                <a:gd name="T33" fmla="*/ 264 h 1322"/>
                <a:gd name="T34" fmla="*/ 629 w 1322"/>
                <a:gd name="T35" fmla="*/ 336 h 1322"/>
                <a:gd name="T36" fmla="*/ 661 w 1322"/>
                <a:gd name="T37" fmla="*/ 368 h 1322"/>
                <a:gd name="T38" fmla="*/ 692 w 1322"/>
                <a:gd name="T39" fmla="*/ 336 h 1322"/>
                <a:gd name="T40" fmla="*/ 692 w 1322"/>
                <a:gd name="T41" fmla="*/ 264 h 1322"/>
                <a:gd name="T42" fmla="*/ 917 w 1322"/>
                <a:gd name="T43" fmla="*/ 448 h 1322"/>
                <a:gd name="T44" fmla="*/ 913 w 1322"/>
                <a:gd name="T45" fmla="*/ 404 h 1322"/>
                <a:gd name="T46" fmla="*/ 869 w 1322"/>
                <a:gd name="T47" fmla="*/ 408 h 1322"/>
                <a:gd name="T48" fmla="*/ 653 w 1322"/>
                <a:gd name="T49" fmla="*/ 666 h 1322"/>
                <a:gd name="T50" fmla="*/ 487 w 1322"/>
                <a:gd name="T51" fmla="*/ 535 h 1322"/>
                <a:gd name="T52" fmla="*/ 443 w 1322"/>
                <a:gd name="T53" fmla="*/ 540 h 1322"/>
                <a:gd name="T54" fmla="*/ 448 w 1322"/>
                <a:gd name="T55" fmla="*/ 584 h 1322"/>
                <a:gd name="T56" fmla="*/ 638 w 1322"/>
                <a:gd name="T57" fmla="*/ 734 h 1322"/>
                <a:gd name="T58" fmla="*/ 644 w 1322"/>
                <a:gd name="T59" fmla="*/ 738 h 1322"/>
                <a:gd name="T60" fmla="*/ 647 w 1322"/>
                <a:gd name="T61" fmla="*/ 739 h 1322"/>
                <a:gd name="T62" fmla="*/ 657 w 1322"/>
                <a:gd name="T63" fmla="*/ 741 h 1322"/>
                <a:gd name="T64" fmla="*/ 671 w 1322"/>
                <a:gd name="T65" fmla="*/ 738 h 1322"/>
                <a:gd name="T66" fmla="*/ 674 w 1322"/>
                <a:gd name="T67" fmla="*/ 735 h 1322"/>
                <a:gd name="T68" fmla="*/ 681 w 1322"/>
                <a:gd name="T69" fmla="*/ 730 h 1322"/>
                <a:gd name="T70" fmla="*/ 917 w 1322"/>
                <a:gd name="T71" fmla="*/ 448 h 1322"/>
                <a:gd name="T72" fmla="*/ 1057 w 1322"/>
                <a:gd name="T73" fmla="*/ 629 h 1322"/>
                <a:gd name="T74" fmla="*/ 985 w 1322"/>
                <a:gd name="T75" fmla="*/ 629 h 1322"/>
                <a:gd name="T76" fmla="*/ 954 w 1322"/>
                <a:gd name="T77" fmla="*/ 661 h 1322"/>
                <a:gd name="T78" fmla="*/ 985 w 1322"/>
                <a:gd name="T79" fmla="*/ 692 h 1322"/>
                <a:gd name="T80" fmla="*/ 1057 w 1322"/>
                <a:gd name="T81" fmla="*/ 692 h 1322"/>
                <a:gd name="T82" fmla="*/ 1088 w 1322"/>
                <a:gd name="T83" fmla="*/ 661 h 1322"/>
                <a:gd name="T84" fmla="*/ 1057 w 1322"/>
                <a:gd name="T85" fmla="*/ 629 h 1322"/>
                <a:gd name="T86" fmla="*/ 661 w 1322"/>
                <a:gd name="T87" fmla="*/ 1111 h 1322"/>
                <a:gd name="T88" fmla="*/ 210 w 1322"/>
                <a:gd name="T89" fmla="*/ 661 h 1322"/>
                <a:gd name="T90" fmla="*/ 661 w 1322"/>
                <a:gd name="T91" fmla="*/ 210 h 1322"/>
                <a:gd name="T92" fmla="*/ 1111 w 1322"/>
                <a:gd name="T93" fmla="*/ 661 h 1322"/>
                <a:gd name="T94" fmla="*/ 661 w 1322"/>
                <a:gd name="T95" fmla="*/ 1111 h 1322"/>
                <a:gd name="T96" fmla="*/ 661 w 1322"/>
                <a:gd name="T97" fmla="*/ 148 h 1322"/>
                <a:gd name="T98" fmla="*/ 148 w 1322"/>
                <a:gd name="T99" fmla="*/ 661 h 1322"/>
                <a:gd name="T100" fmla="*/ 661 w 1322"/>
                <a:gd name="T101" fmla="*/ 1174 h 1322"/>
                <a:gd name="T102" fmla="*/ 1174 w 1322"/>
                <a:gd name="T103" fmla="*/ 661 h 1322"/>
                <a:gd name="T104" fmla="*/ 661 w 1322"/>
                <a:gd name="T105" fmla="*/ 148 h 1322"/>
                <a:gd name="T106" fmla="*/ 661 w 1322"/>
                <a:gd name="T107" fmla="*/ 1258 h 1322"/>
                <a:gd name="T108" fmla="*/ 63 w 1322"/>
                <a:gd name="T109" fmla="*/ 661 h 1322"/>
                <a:gd name="T110" fmla="*/ 661 w 1322"/>
                <a:gd name="T111" fmla="*/ 63 h 1322"/>
                <a:gd name="T112" fmla="*/ 1258 w 1322"/>
                <a:gd name="T113" fmla="*/ 661 h 1322"/>
                <a:gd name="T114" fmla="*/ 661 w 1322"/>
                <a:gd name="T115" fmla="*/ 1258 h 1322"/>
                <a:gd name="T116" fmla="*/ 661 w 1322"/>
                <a:gd name="T117" fmla="*/ 0 h 1322"/>
                <a:gd name="T118" fmla="*/ 0 w 1322"/>
                <a:gd name="T119" fmla="*/ 661 h 1322"/>
                <a:gd name="T120" fmla="*/ 661 w 1322"/>
                <a:gd name="T121" fmla="*/ 1321 h 1322"/>
                <a:gd name="T122" fmla="*/ 1321 w 1322"/>
                <a:gd name="T123" fmla="*/ 661 h 1322"/>
                <a:gd name="T124" fmla="*/ 661 w 1322"/>
                <a:gd name="T125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2" h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0CC5489-1346-D44F-9980-6A10A001A0C9}"/>
              </a:ext>
            </a:extLst>
          </p:cNvPr>
          <p:cNvGrpSpPr/>
          <p:nvPr userDrawn="1"/>
        </p:nvGrpSpPr>
        <p:grpSpPr>
          <a:xfrm>
            <a:off x="1838879" y="4062353"/>
            <a:ext cx="710291" cy="710292"/>
            <a:chOff x="377339" y="3530203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F4C18E8-C0B2-1842-BE9F-99DF3251702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22">
              <a:extLst>
                <a:ext uri="{FF2B5EF4-FFF2-40B4-BE49-F238E27FC236}">
                  <a16:creationId xmlns:a16="http://schemas.microsoft.com/office/drawing/2014/main" id="{7DD56C49-F6F9-4241-AABB-45A6F653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34" y="3645637"/>
              <a:ext cx="368300" cy="479425"/>
            </a:xfrm>
            <a:custGeom>
              <a:avLst/>
              <a:gdLst>
                <a:gd name="T0" fmla="*/ 338 w 1023"/>
                <a:gd name="T1" fmla="*/ 1188 h 1333"/>
                <a:gd name="T2" fmla="*/ 510 w 1023"/>
                <a:gd name="T3" fmla="*/ 1332 h 1333"/>
                <a:gd name="T4" fmla="*/ 683 w 1023"/>
                <a:gd name="T5" fmla="*/ 1188 h 1333"/>
                <a:gd name="T6" fmla="*/ 620 w 1023"/>
                <a:gd name="T7" fmla="*/ 1188 h 1333"/>
                <a:gd name="T8" fmla="*/ 510 w 1023"/>
                <a:gd name="T9" fmla="*/ 1270 h 1333"/>
                <a:gd name="T10" fmla="*/ 400 w 1023"/>
                <a:gd name="T11" fmla="*/ 1188 h 1333"/>
                <a:gd name="T12" fmla="*/ 338 w 1023"/>
                <a:gd name="T13" fmla="*/ 1188 h 1333"/>
                <a:gd name="T14" fmla="*/ 62 w 1023"/>
                <a:gd name="T15" fmla="*/ 1100 h 1333"/>
                <a:gd name="T16" fmla="*/ 62 w 1023"/>
                <a:gd name="T17" fmla="*/ 1036 h 1333"/>
                <a:gd name="T18" fmla="*/ 174 w 1023"/>
                <a:gd name="T19" fmla="*/ 915 h 1333"/>
                <a:gd name="T20" fmla="*/ 203 w 1023"/>
                <a:gd name="T21" fmla="*/ 604 h 1333"/>
                <a:gd name="T22" fmla="*/ 203 w 1023"/>
                <a:gd name="T23" fmla="*/ 539 h 1333"/>
                <a:gd name="T24" fmla="*/ 510 w 1023"/>
                <a:gd name="T25" fmla="*/ 231 h 1333"/>
                <a:gd name="T26" fmla="*/ 818 w 1023"/>
                <a:gd name="T27" fmla="*/ 539 h 1333"/>
                <a:gd name="T28" fmla="*/ 818 w 1023"/>
                <a:gd name="T29" fmla="*/ 597 h 1333"/>
                <a:gd name="T30" fmla="*/ 848 w 1023"/>
                <a:gd name="T31" fmla="*/ 915 h 1333"/>
                <a:gd name="T32" fmla="*/ 960 w 1023"/>
                <a:gd name="T33" fmla="*/ 1036 h 1333"/>
                <a:gd name="T34" fmla="*/ 960 w 1023"/>
                <a:gd name="T35" fmla="*/ 1100 h 1333"/>
                <a:gd name="T36" fmla="*/ 62 w 1023"/>
                <a:gd name="T37" fmla="*/ 1100 h 1333"/>
                <a:gd name="T38" fmla="*/ 457 w 1023"/>
                <a:gd name="T39" fmla="*/ 115 h 1333"/>
                <a:gd name="T40" fmla="*/ 510 w 1023"/>
                <a:gd name="T41" fmla="*/ 62 h 1333"/>
                <a:gd name="T42" fmla="*/ 564 w 1023"/>
                <a:gd name="T43" fmla="*/ 115 h 1333"/>
                <a:gd name="T44" fmla="*/ 510 w 1023"/>
                <a:gd name="T45" fmla="*/ 169 h 1333"/>
                <a:gd name="T46" fmla="*/ 457 w 1023"/>
                <a:gd name="T47" fmla="*/ 115 h 1333"/>
                <a:gd name="T48" fmla="*/ 1022 w 1023"/>
                <a:gd name="T49" fmla="*/ 1018 h 1333"/>
                <a:gd name="T50" fmla="*/ 1007 w 1023"/>
                <a:gd name="T51" fmla="*/ 992 h 1333"/>
                <a:gd name="T52" fmla="*/ 999 w 1023"/>
                <a:gd name="T53" fmla="*/ 987 h 1333"/>
                <a:gd name="T54" fmla="*/ 907 w 1023"/>
                <a:gd name="T55" fmla="*/ 896 h 1333"/>
                <a:gd name="T56" fmla="*/ 880 w 1023"/>
                <a:gd name="T57" fmla="*/ 597 h 1333"/>
                <a:gd name="T58" fmla="*/ 880 w 1023"/>
                <a:gd name="T59" fmla="*/ 539 h 1333"/>
                <a:gd name="T60" fmla="*/ 605 w 1023"/>
                <a:gd name="T61" fmla="*/ 182 h 1333"/>
                <a:gd name="T62" fmla="*/ 626 w 1023"/>
                <a:gd name="T63" fmla="*/ 115 h 1333"/>
                <a:gd name="T64" fmla="*/ 510 w 1023"/>
                <a:gd name="T65" fmla="*/ 0 h 1333"/>
                <a:gd name="T66" fmla="*/ 395 w 1023"/>
                <a:gd name="T67" fmla="*/ 115 h 1333"/>
                <a:gd name="T68" fmla="*/ 416 w 1023"/>
                <a:gd name="T69" fmla="*/ 182 h 1333"/>
                <a:gd name="T70" fmla="*/ 141 w 1023"/>
                <a:gd name="T71" fmla="*/ 539 h 1333"/>
                <a:gd name="T72" fmla="*/ 141 w 1023"/>
                <a:gd name="T73" fmla="*/ 604 h 1333"/>
                <a:gd name="T74" fmla="*/ 114 w 1023"/>
                <a:gd name="T75" fmla="*/ 896 h 1333"/>
                <a:gd name="T76" fmla="*/ 23 w 1023"/>
                <a:gd name="T77" fmla="*/ 987 h 1333"/>
                <a:gd name="T78" fmla="*/ 16 w 1023"/>
                <a:gd name="T79" fmla="*/ 992 h 1333"/>
                <a:gd name="T80" fmla="*/ 0 w 1023"/>
                <a:gd name="T81" fmla="*/ 1018 h 1333"/>
                <a:gd name="T82" fmla="*/ 0 w 1023"/>
                <a:gd name="T83" fmla="*/ 1131 h 1333"/>
                <a:gd name="T84" fmla="*/ 31 w 1023"/>
                <a:gd name="T85" fmla="*/ 1162 h 1333"/>
                <a:gd name="T86" fmla="*/ 991 w 1023"/>
                <a:gd name="T87" fmla="*/ 1162 h 1333"/>
                <a:gd name="T88" fmla="*/ 1022 w 1023"/>
                <a:gd name="T89" fmla="*/ 1131 h 1333"/>
                <a:gd name="T90" fmla="*/ 1022 w 1023"/>
                <a:gd name="T91" fmla="*/ 1018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3" h="133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51F42C24-013D-8C46-909B-3CEFFA795C5E}"/>
              </a:ext>
            </a:extLst>
          </p:cNvPr>
          <p:cNvGrpSpPr/>
          <p:nvPr userDrawn="1"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9709E10-3D51-2345-A2B3-790C922A92ED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25">
              <a:extLst>
                <a:ext uri="{FF2B5EF4-FFF2-40B4-BE49-F238E27FC236}">
                  <a16:creationId xmlns:a16="http://schemas.microsoft.com/office/drawing/2014/main" id="{39AB3E81-FDFD-5C49-9C17-02881F1C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3332" y="3660718"/>
              <a:ext cx="474662" cy="449262"/>
            </a:xfrm>
            <a:custGeom>
              <a:avLst/>
              <a:gdLst>
                <a:gd name="T0" fmla="*/ 965 w 1320"/>
                <a:gd name="T1" fmla="*/ 285 h 1248"/>
                <a:gd name="T2" fmla="*/ 0 w 1320"/>
                <a:gd name="T3" fmla="*/ 0 h 1248"/>
                <a:gd name="T4" fmla="*/ 965 w 1320"/>
                <a:gd name="T5" fmla="*/ 1247 h 1248"/>
                <a:gd name="T6" fmla="*/ 903 w 1320"/>
                <a:gd name="T7" fmla="*/ 793 h 1248"/>
                <a:gd name="T8" fmla="*/ 62 w 1320"/>
                <a:gd name="T9" fmla="*/ 1185 h 1248"/>
                <a:gd name="T10" fmla="*/ 903 w 1320"/>
                <a:gd name="T11" fmla="*/ 62 h 1248"/>
                <a:gd name="T12" fmla="*/ 765 w 1320"/>
                <a:gd name="T13" fmla="*/ 339 h 1248"/>
                <a:gd name="T14" fmla="*/ 200 w 1320"/>
                <a:gd name="T15" fmla="*/ 401 h 1248"/>
                <a:gd name="T16" fmla="*/ 765 w 1320"/>
                <a:gd name="T17" fmla="*/ 339 h 1248"/>
                <a:gd name="T18" fmla="*/ 624 w 1320"/>
                <a:gd name="T19" fmla="*/ 260 h 1248"/>
                <a:gd name="T20" fmla="*/ 341 w 1320"/>
                <a:gd name="T21" fmla="*/ 198 h 1248"/>
                <a:gd name="T22" fmla="*/ 200 w 1320"/>
                <a:gd name="T23" fmla="*/ 514 h 1248"/>
                <a:gd name="T24" fmla="*/ 737 w 1320"/>
                <a:gd name="T25" fmla="*/ 452 h 1248"/>
                <a:gd name="T26" fmla="*/ 200 w 1320"/>
                <a:gd name="T27" fmla="*/ 514 h 1248"/>
                <a:gd name="T28" fmla="*/ 624 w 1320"/>
                <a:gd name="T29" fmla="*/ 626 h 1248"/>
                <a:gd name="T30" fmla="*/ 200 w 1320"/>
                <a:gd name="T31" fmla="*/ 564 h 1248"/>
                <a:gd name="T32" fmla="*/ 200 w 1320"/>
                <a:gd name="T33" fmla="*/ 739 h 1248"/>
                <a:gd name="T34" fmla="*/ 511 w 1320"/>
                <a:gd name="T35" fmla="*/ 677 h 1248"/>
                <a:gd name="T36" fmla="*/ 200 w 1320"/>
                <a:gd name="T37" fmla="*/ 739 h 1248"/>
                <a:gd name="T38" fmla="*/ 341 w 1320"/>
                <a:gd name="T39" fmla="*/ 1078 h 1248"/>
                <a:gd name="T40" fmla="*/ 172 w 1320"/>
                <a:gd name="T41" fmla="*/ 1016 h 1248"/>
                <a:gd name="T42" fmla="*/ 1177 w 1320"/>
                <a:gd name="T43" fmla="*/ 366 h 1248"/>
                <a:gd name="T44" fmla="*/ 1202 w 1320"/>
                <a:gd name="T45" fmla="*/ 246 h 1248"/>
                <a:gd name="T46" fmla="*/ 1217 w 1320"/>
                <a:gd name="T47" fmla="*/ 298 h 1248"/>
                <a:gd name="T48" fmla="*/ 1058 w 1320"/>
                <a:gd name="T49" fmla="*/ 335 h 1248"/>
                <a:gd name="T50" fmla="*/ 801 w 1320"/>
                <a:gd name="T51" fmla="*/ 748 h 1248"/>
                <a:gd name="T52" fmla="*/ 1058 w 1320"/>
                <a:gd name="T53" fmla="*/ 335 h 1248"/>
                <a:gd name="T54" fmla="*/ 510 w 1320"/>
                <a:gd name="T55" fmla="*/ 963 h 1248"/>
                <a:gd name="T56" fmla="*/ 756 w 1320"/>
                <a:gd name="T57" fmla="*/ 790 h 1248"/>
                <a:gd name="T58" fmla="*/ 1275 w 1320"/>
                <a:gd name="T59" fmla="*/ 150 h 1248"/>
                <a:gd name="T60" fmla="*/ 1202 w 1320"/>
                <a:gd name="T61" fmla="*/ 184 h 1248"/>
                <a:gd name="T62" fmla="*/ 680 w 1320"/>
                <a:gd name="T63" fmla="*/ 630 h 1248"/>
                <a:gd name="T64" fmla="*/ 446 w 1320"/>
                <a:gd name="T65" fmla="*/ 984 h 1248"/>
                <a:gd name="T66" fmla="*/ 399 w 1320"/>
                <a:gd name="T67" fmla="*/ 1079 h 1248"/>
                <a:gd name="T68" fmla="*/ 443 w 1320"/>
                <a:gd name="T69" fmla="*/ 1078 h 1248"/>
                <a:gd name="T70" fmla="*/ 497 w 1320"/>
                <a:gd name="T71" fmla="*/ 1027 h 1248"/>
                <a:gd name="T72" fmla="*/ 1178 w 1320"/>
                <a:gd name="T73" fmla="*/ 455 h 1248"/>
                <a:gd name="T74" fmla="*/ 1196 w 1320"/>
                <a:gd name="T75" fmla="*/ 509 h 1248"/>
                <a:gd name="T76" fmla="*/ 1040 w 1320"/>
                <a:gd name="T77" fmla="*/ 752 h 1248"/>
                <a:gd name="T78" fmla="*/ 1240 w 1320"/>
                <a:gd name="T79" fmla="*/ 429 h 1248"/>
                <a:gd name="T80" fmla="*/ 1275 w 1320"/>
                <a:gd name="T81" fmla="*/ 318 h 1248"/>
                <a:gd name="T82" fmla="*/ 1319 w 1320"/>
                <a:gd name="T83" fmla="*/ 19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" h="1248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086A4A88-2080-E543-8545-5A79B508419E}"/>
              </a:ext>
            </a:extLst>
          </p:cNvPr>
          <p:cNvGrpSpPr/>
          <p:nvPr userDrawn="1"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B853FE-3F11-6748-A651-4FA2CF2E660F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26">
              <a:extLst>
                <a:ext uri="{FF2B5EF4-FFF2-40B4-BE49-F238E27FC236}">
                  <a16:creationId xmlns:a16="http://schemas.microsoft.com/office/drawing/2014/main" id="{F46A114E-DB53-6341-8273-5EFBF535E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877 w 1191"/>
                <a:gd name="T1" fmla="*/ 762 h 1192"/>
                <a:gd name="T2" fmla="*/ 990 w 1191"/>
                <a:gd name="T3" fmla="*/ 824 h 1192"/>
                <a:gd name="T4" fmla="*/ 990 w 1191"/>
                <a:gd name="T5" fmla="*/ 621 h 1192"/>
                <a:gd name="T6" fmla="*/ 877 w 1191"/>
                <a:gd name="T7" fmla="*/ 683 h 1192"/>
                <a:gd name="T8" fmla="*/ 990 w 1191"/>
                <a:gd name="T9" fmla="*/ 621 h 1192"/>
                <a:gd name="T10" fmla="*/ 651 w 1191"/>
                <a:gd name="T11" fmla="*/ 903 h 1192"/>
                <a:gd name="T12" fmla="*/ 764 w 1191"/>
                <a:gd name="T13" fmla="*/ 965 h 1192"/>
                <a:gd name="T14" fmla="*/ 764 w 1191"/>
                <a:gd name="T15" fmla="*/ 762 h 1192"/>
                <a:gd name="T16" fmla="*/ 651 w 1191"/>
                <a:gd name="T17" fmla="*/ 824 h 1192"/>
                <a:gd name="T18" fmla="*/ 764 w 1191"/>
                <a:gd name="T19" fmla="*/ 762 h 1192"/>
                <a:gd name="T20" fmla="*/ 651 w 1191"/>
                <a:gd name="T21" fmla="*/ 621 h 1192"/>
                <a:gd name="T22" fmla="*/ 764 w 1191"/>
                <a:gd name="T23" fmla="*/ 683 h 1192"/>
                <a:gd name="T24" fmla="*/ 539 w 1191"/>
                <a:gd name="T25" fmla="*/ 903 h 1192"/>
                <a:gd name="T26" fmla="*/ 426 w 1191"/>
                <a:gd name="T27" fmla="*/ 965 h 1192"/>
                <a:gd name="T28" fmla="*/ 539 w 1191"/>
                <a:gd name="T29" fmla="*/ 903 h 1192"/>
                <a:gd name="T30" fmla="*/ 426 w 1191"/>
                <a:gd name="T31" fmla="*/ 762 h 1192"/>
                <a:gd name="T32" fmla="*/ 539 w 1191"/>
                <a:gd name="T33" fmla="*/ 824 h 1192"/>
                <a:gd name="T34" fmla="*/ 539 w 1191"/>
                <a:gd name="T35" fmla="*/ 621 h 1192"/>
                <a:gd name="T36" fmla="*/ 426 w 1191"/>
                <a:gd name="T37" fmla="*/ 683 h 1192"/>
                <a:gd name="T38" fmla="*/ 539 w 1191"/>
                <a:gd name="T39" fmla="*/ 621 h 1192"/>
                <a:gd name="T40" fmla="*/ 200 w 1191"/>
                <a:gd name="T41" fmla="*/ 903 h 1192"/>
                <a:gd name="T42" fmla="*/ 313 w 1191"/>
                <a:gd name="T43" fmla="*/ 965 h 1192"/>
                <a:gd name="T44" fmla="*/ 313 w 1191"/>
                <a:gd name="T45" fmla="*/ 762 h 1192"/>
                <a:gd name="T46" fmla="*/ 200 w 1191"/>
                <a:gd name="T47" fmla="*/ 824 h 1192"/>
                <a:gd name="T48" fmla="*/ 313 w 1191"/>
                <a:gd name="T49" fmla="*/ 762 h 1192"/>
                <a:gd name="T50" fmla="*/ 62 w 1191"/>
                <a:gd name="T51" fmla="*/ 423 h 1192"/>
                <a:gd name="T52" fmla="*/ 87 w 1191"/>
                <a:gd name="T53" fmla="*/ 203 h 1192"/>
                <a:gd name="T54" fmla="*/ 169 w 1191"/>
                <a:gd name="T55" fmla="*/ 288 h 1192"/>
                <a:gd name="T56" fmla="*/ 400 w 1191"/>
                <a:gd name="T57" fmla="*/ 203 h 1192"/>
                <a:gd name="T58" fmla="*/ 790 w 1191"/>
                <a:gd name="T59" fmla="*/ 288 h 1192"/>
                <a:gd name="T60" fmla="*/ 1021 w 1191"/>
                <a:gd name="T61" fmla="*/ 203 h 1192"/>
                <a:gd name="T62" fmla="*/ 1128 w 1191"/>
                <a:gd name="T63" fmla="*/ 229 h 1192"/>
                <a:gd name="T64" fmla="*/ 959 w 1191"/>
                <a:gd name="T65" fmla="*/ 226 h 1192"/>
                <a:gd name="T66" fmla="*/ 852 w 1191"/>
                <a:gd name="T67" fmla="*/ 62 h 1192"/>
                <a:gd name="T68" fmla="*/ 959 w 1191"/>
                <a:gd name="T69" fmla="*/ 226 h 1192"/>
                <a:gd name="T70" fmla="*/ 231 w 1191"/>
                <a:gd name="T71" fmla="*/ 226 h 1192"/>
                <a:gd name="T72" fmla="*/ 338 w 1191"/>
                <a:gd name="T73" fmla="*/ 62 h 1192"/>
                <a:gd name="T74" fmla="*/ 62 w 1191"/>
                <a:gd name="T75" fmla="*/ 486 h 1192"/>
                <a:gd name="T76" fmla="*/ 1128 w 1191"/>
                <a:gd name="T77" fmla="*/ 1104 h 1192"/>
                <a:gd name="T78" fmla="*/ 87 w 1191"/>
                <a:gd name="T79" fmla="*/ 1129 h 1192"/>
                <a:gd name="T80" fmla="*/ 62 w 1191"/>
                <a:gd name="T81" fmla="*/ 486 h 1192"/>
                <a:gd name="T82" fmla="*/ 1103 w 1191"/>
                <a:gd name="T83" fmla="*/ 141 h 1192"/>
                <a:gd name="T84" fmla="*/ 1021 w 1191"/>
                <a:gd name="T85" fmla="*/ 59 h 1192"/>
                <a:gd name="T86" fmla="*/ 849 w 1191"/>
                <a:gd name="T87" fmla="*/ 0 h 1192"/>
                <a:gd name="T88" fmla="*/ 790 w 1191"/>
                <a:gd name="T89" fmla="*/ 141 h 1192"/>
                <a:gd name="T90" fmla="*/ 400 w 1191"/>
                <a:gd name="T91" fmla="*/ 59 h 1192"/>
                <a:gd name="T92" fmla="*/ 228 w 1191"/>
                <a:gd name="T93" fmla="*/ 0 h 1192"/>
                <a:gd name="T94" fmla="*/ 169 w 1191"/>
                <a:gd name="T95" fmla="*/ 141 h 1192"/>
                <a:gd name="T96" fmla="*/ 0 w 1191"/>
                <a:gd name="T97" fmla="*/ 229 h 1192"/>
                <a:gd name="T98" fmla="*/ 87 w 1191"/>
                <a:gd name="T99" fmla="*/ 1191 h 1192"/>
                <a:gd name="T100" fmla="*/ 1190 w 1191"/>
                <a:gd name="T101" fmla="*/ 110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1" h="1192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2C3A065-6281-254F-9058-DF2307641C5A}"/>
              </a:ext>
            </a:extLst>
          </p:cNvPr>
          <p:cNvGrpSpPr/>
          <p:nvPr userDrawn="1"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4FEC96C-DC70-F441-B656-30EB287A8D9D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27">
              <a:extLst>
                <a:ext uri="{FF2B5EF4-FFF2-40B4-BE49-F238E27FC236}">
                  <a16:creationId xmlns:a16="http://schemas.microsoft.com/office/drawing/2014/main" id="{A3B94DE8-5978-8245-A3C0-817CD744E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641" y="3660718"/>
              <a:ext cx="449262" cy="449262"/>
            </a:xfrm>
            <a:custGeom>
              <a:avLst/>
              <a:gdLst>
                <a:gd name="T0" fmla="*/ 673 w 1247"/>
                <a:gd name="T1" fmla="*/ 962 h 1248"/>
                <a:gd name="T2" fmla="*/ 566 w 1247"/>
                <a:gd name="T3" fmla="*/ 962 h 1248"/>
                <a:gd name="T4" fmla="*/ 619 w 1247"/>
                <a:gd name="T5" fmla="*/ 1078 h 1248"/>
                <a:gd name="T6" fmla="*/ 619 w 1247"/>
                <a:gd name="T7" fmla="*/ 847 h 1248"/>
                <a:gd name="T8" fmla="*/ 619 w 1247"/>
                <a:gd name="T9" fmla="*/ 1078 h 1248"/>
                <a:gd name="T10" fmla="*/ 745 w 1247"/>
                <a:gd name="T11" fmla="*/ 620 h 1248"/>
                <a:gd name="T12" fmla="*/ 648 w 1247"/>
                <a:gd name="T13" fmla="*/ 762 h 1248"/>
                <a:gd name="T14" fmla="*/ 569 w 1247"/>
                <a:gd name="T15" fmla="*/ 762 h 1248"/>
                <a:gd name="T16" fmla="*/ 682 w 1247"/>
                <a:gd name="T17" fmla="*/ 565 h 1248"/>
                <a:gd name="T18" fmla="*/ 756 w 1247"/>
                <a:gd name="T19" fmla="*/ 434 h 1248"/>
                <a:gd name="T20" fmla="*/ 572 w 1247"/>
                <a:gd name="T21" fmla="*/ 342 h 1248"/>
                <a:gd name="T22" fmla="*/ 515 w 1247"/>
                <a:gd name="T23" fmla="*/ 435 h 1248"/>
                <a:gd name="T24" fmla="*/ 506 w 1247"/>
                <a:gd name="T25" fmla="*/ 452 h 1248"/>
                <a:gd name="T26" fmla="*/ 431 w 1247"/>
                <a:gd name="T27" fmla="*/ 447 h 1248"/>
                <a:gd name="T28" fmla="*/ 508 w 1247"/>
                <a:gd name="T29" fmla="*/ 280 h 1248"/>
                <a:gd name="T30" fmla="*/ 842 w 1247"/>
                <a:gd name="T31" fmla="*/ 430 h 1248"/>
                <a:gd name="T32" fmla="*/ 904 w 1247"/>
                <a:gd name="T33" fmla="*/ 424 h 1248"/>
                <a:gd name="T34" fmla="*/ 635 w 1247"/>
                <a:gd name="T35" fmla="*/ 175 h 1248"/>
                <a:gd name="T36" fmla="*/ 367 w 1247"/>
                <a:gd name="T37" fmla="*/ 435 h 1248"/>
                <a:gd name="T38" fmla="*/ 450 w 1247"/>
                <a:gd name="T39" fmla="*/ 514 h 1248"/>
                <a:gd name="T40" fmla="*/ 577 w 1247"/>
                <a:gd name="T41" fmla="*/ 437 h 1248"/>
                <a:gd name="T42" fmla="*/ 667 w 1247"/>
                <a:gd name="T43" fmla="*/ 396 h 1248"/>
                <a:gd name="T44" fmla="*/ 677 w 1247"/>
                <a:gd name="T45" fmla="*/ 485 h 1248"/>
                <a:gd name="T46" fmla="*/ 507 w 1247"/>
                <a:gd name="T47" fmla="*/ 708 h 1248"/>
                <a:gd name="T48" fmla="*/ 563 w 1247"/>
                <a:gd name="T49" fmla="*/ 824 h 1248"/>
                <a:gd name="T50" fmla="*/ 710 w 1247"/>
                <a:gd name="T51" fmla="*/ 765 h 1248"/>
                <a:gd name="T52" fmla="*/ 782 w 1247"/>
                <a:gd name="T53" fmla="*/ 670 h 1248"/>
                <a:gd name="T54" fmla="*/ 904 w 1247"/>
                <a:gd name="T55" fmla="*/ 424 h 1248"/>
                <a:gd name="T56" fmla="*/ 62 w 1247"/>
                <a:gd name="T57" fmla="*/ 624 h 1248"/>
                <a:gd name="T58" fmla="*/ 1184 w 1247"/>
                <a:gd name="T59" fmla="*/ 624 h 1248"/>
                <a:gd name="T60" fmla="*/ 622 w 1247"/>
                <a:gd name="T61" fmla="*/ 0 h 1248"/>
                <a:gd name="T62" fmla="*/ 622 w 1247"/>
                <a:gd name="T63" fmla="*/ 1247 h 1248"/>
                <a:gd name="T64" fmla="*/ 622 w 1247"/>
                <a:gd name="T6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7" h="1248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755D25A-9BA7-024A-8ED5-BF51E45CE7F8}"/>
              </a:ext>
            </a:extLst>
          </p:cNvPr>
          <p:cNvGrpSpPr/>
          <p:nvPr userDrawn="1"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9317E95-E949-CA45-81E4-9FE0554CD89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28">
              <a:extLst>
                <a:ext uri="{FF2B5EF4-FFF2-40B4-BE49-F238E27FC236}">
                  <a16:creationId xmlns:a16="http://schemas.microsoft.com/office/drawing/2014/main" id="{3A44ECBF-0521-3D40-BCF8-9A515FCCD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338" y="3660718"/>
              <a:ext cx="449263" cy="449262"/>
            </a:xfrm>
            <a:custGeom>
              <a:avLst/>
              <a:gdLst>
                <a:gd name="T0" fmla="*/ 624 w 1249"/>
                <a:gd name="T1" fmla="*/ 367 h 1248"/>
                <a:gd name="T2" fmla="*/ 570 w 1249"/>
                <a:gd name="T3" fmla="*/ 313 h 1248"/>
                <a:gd name="T4" fmla="*/ 624 w 1249"/>
                <a:gd name="T5" fmla="*/ 260 h 1248"/>
                <a:gd name="T6" fmla="*/ 678 w 1249"/>
                <a:gd name="T7" fmla="*/ 313 h 1248"/>
                <a:gd name="T8" fmla="*/ 624 w 1249"/>
                <a:gd name="T9" fmla="*/ 367 h 1248"/>
                <a:gd name="T10" fmla="*/ 624 w 1249"/>
                <a:gd name="T11" fmla="*/ 198 h 1248"/>
                <a:gd name="T12" fmla="*/ 508 w 1249"/>
                <a:gd name="T13" fmla="*/ 313 h 1248"/>
                <a:gd name="T14" fmla="*/ 624 w 1249"/>
                <a:gd name="T15" fmla="*/ 429 h 1248"/>
                <a:gd name="T16" fmla="*/ 740 w 1249"/>
                <a:gd name="T17" fmla="*/ 313 h 1248"/>
                <a:gd name="T18" fmla="*/ 624 w 1249"/>
                <a:gd name="T19" fmla="*/ 198 h 1248"/>
                <a:gd name="T20" fmla="*/ 514 w 1249"/>
                <a:gd name="T21" fmla="*/ 900 h 1248"/>
                <a:gd name="T22" fmla="*/ 599 w 1249"/>
                <a:gd name="T23" fmla="*/ 872 h 1248"/>
                <a:gd name="T24" fmla="*/ 599 w 1249"/>
                <a:gd name="T25" fmla="*/ 573 h 1248"/>
                <a:gd name="T26" fmla="*/ 514 w 1249"/>
                <a:gd name="T27" fmla="*/ 545 h 1248"/>
                <a:gd name="T28" fmla="*/ 514 w 1249"/>
                <a:gd name="T29" fmla="*/ 514 h 1248"/>
                <a:gd name="T30" fmla="*/ 678 w 1249"/>
                <a:gd name="T31" fmla="*/ 514 h 1248"/>
                <a:gd name="T32" fmla="*/ 678 w 1249"/>
                <a:gd name="T33" fmla="*/ 872 h 1248"/>
                <a:gd name="T34" fmla="*/ 762 w 1249"/>
                <a:gd name="T35" fmla="*/ 900 h 1248"/>
                <a:gd name="T36" fmla="*/ 762 w 1249"/>
                <a:gd name="T37" fmla="*/ 931 h 1248"/>
                <a:gd name="T38" fmla="*/ 514 w 1249"/>
                <a:gd name="T39" fmla="*/ 931 h 1248"/>
                <a:gd name="T40" fmla="*/ 514 w 1249"/>
                <a:gd name="T41" fmla="*/ 900 h 1248"/>
                <a:gd name="T42" fmla="*/ 452 w 1249"/>
                <a:gd name="T43" fmla="*/ 993 h 1248"/>
                <a:gd name="T44" fmla="*/ 824 w 1249"/>
                <a:gd name="T45" fmla="*/ 993 h 1248"/>
                <a:gd name="T46" fmla="*/ 824 w 1249"/>
                <a:gd name="T47" fmla="*/ 855 h 1248"/>
                <a:gd name="T48" fmla="*/ 740 w 1249"/>
                <a:gd name="T49" fmla="*/ 827 h 1248"/>
                <a:gd name="T50" fmla="*/ 740 w 1249"/>
                <a:gd name="T51" fmla="*/ 451 h 1248"/>
                <a:gd name="T52" fmla="*/ 452 w 1249"/>
                <a:gd name="T53" fmla="*/ 451 h 1248"/>
                <a:gd name="T54" fmla="*/ 452 w 1249"/>
                <a:gd name="T55" fmla="*/ 590 h 1248"/>
                <a:gd name="T56" fmla="*/ 536 w 1249"/>
                <a:gd name="T57" fmla="*/ 618 h 1248"/>
                <a:gd name="T58" fmla="*/ 536 w 1249"/>
                <a:gd name="T59" fmla="*/ 827 h 1248"/>
                <a:gd name="T60" fmla="*/ 452 w 1249"/>
                <a:gd name="T61" fmla="*/ 855 h 1248"/>
                <a:gd name="T62" fmla="*/ 452 w 1249"/>
                <a:gd name="T63" fmla="*/ 993 h 1248"/>
                <a:gd name="T64" fmla="*/ 624 w 1249"/>
                <a:gd name="T65" fmla="*/ 1185 h 1248"/>
                <a:gd name="T66" fmla="*/ 62 w 1249"/>
                <a:gd name="T67" fmla="*/ 624 h 1248"/>
                <a:gd name="T68" fmla="*/ 624 w 1249"/>
                <a:gd name="T69" fmla="*/ 62 h 1248"/>
                <a:gd name="T70" fmla="*/ 1186 w 1249"/>
                <a:gd name="T71" fmla="*/ 624 h 1248"/>
                <a:gd name="T72" fmla="*/ 624 w 1249"/>
                <a:gd name="T73" fmla="*/ 1185 h 1248"/>
                <a:gd name="T74" fmla="*/ 624 w 1249"/>
                <a:gd name="T75" fmla="*/ 0 h 1248"/>
                <a:gd name="T76" fmla="*/ 0 w 1249"/>
                <a:gd name="T77" fmla="*/ 624 h 1248"/>
                <a:gd name="T78" fmla="*/ 624 w 1249"/>
                <a:gd name="T79" fmla="*/ 1247 h 1248"/>
                <a:gd name="T80" fmla="*/ 1248 w 1249"/>
                <a:gd name="T81" fmla="*/ 624 h 1248"/>
                <a:gd name="T82" fmla="*/ 624 w 1249"/>
                <a:gd name="T8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49" h="1248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FC95E72-C657-0F42-8724-AFCB71D1BF49}"/>
              </a:ext>
            </a:extLst>
          </p:cNvPr>
          <p:cNvGrpSpPr/>
          <p:nvPr userDrawn="1"/>
        </p:nvGrpSpPr>
        <p:grpSpPr>
          <a:xfrm>
            <a:off x="1837455" y="3030776"/>
            <a:ext cx="710291" cy="710292"/>
            <a:chOff x="375915" y="2498626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1CE69A0-B9D9-CF4F-86F3-34FFB9CDC2AD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D8649D40-A7F9-F542-83F2-2CA19D8E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3" y="2613266"/>
              <a:ext cx="307975" cy="481012"/>
            </a:xfrm>
            <a:custGeom>
              <a:avLst/>
              <a:gdLst>
                <a:gd name="T0" fmla="*/ 262 w 857"/>
                <a:gd name="T1" fmla="*/ 1194 h 1336"/>
                <a:gd name="T2" fmla="*/ 595 w 857"/>
                <a:gd name="T3" fmla="*/ 1194 h 1336"/>
                <a:gd name="T4" fmla="*/ 595 w 857"/>
                <a:gd name="T5" fmla="*/ 1273 h 1336"/>
                <a:gd name="T6" fmla="*/ 262 w 857"/>
                <a:gd name="T7" fmla="*/ 1273 h 1336"/>
                <a:gd name="T8" fmla="*/ 262 w 857"/>
                <a:gd name="T9" fmla="*/ 1194 h 1336"/>
                <a:gd name="T10" fmla="*/ 200 w 857"/>
                <a:gd name="T11" fmla="*/ 1304 h 1336"/>
                <a:gd name="T12" fmla="*/ 231 w 857"/>
                <a:gd name="T13" fmla="*/ 1335 h 1336"/>
                <a:gd name="T14" fmla="*/ 626 w 857"/>
                <a:gd name="T15" fmla="*/ 1335 h 1336"/>
                <a:gd name="T16" fmla="*/ 657 w 857"/>
                <a:gd name="T17" fmla="*/ 1304 h 1336"/>
                <a:gd name="T18" fmla="*/ 657 w 857"/>
                <a:gd name="T19" fmla="*/ 1163 h 1336"/>
                <a:gd name="T20" fmla="*/ 626 w 857"/>
                <a:gd name="T21" fmla="*/ 1132 h 1336"/>
                <a:gd name="T22" fmla="*/ 231 w 857"/>
                <a:gd name="T23" fmla="*/ 1132 h 1336"/>
                <a:gd name="T24" fmla="*/ 200 w 857"/>
                <a:gd name="T25" fmla="*/ 1163 h 1336"/>
                <a:gd name="T26" fmla="*/ 200 w 857"/>
                <a:gd name="T27" fmla="*/ 1304 h 1336"/>
                <a:gd name="T28" fmla="*/ 262 w 857"/>
                <a:gd name="T29" fmla="*/ 940 h 1336"/>
                <a:gd name="T30" fmla="*/ 595 w 857"/>
                <a:gd name="T31" fmla="*/ 940 h 1336"/>
                <a:gd name="T32" fmla="*/ 595 w 857"/>
                <a:gd name="T33" fmla="*/ 1019 h 1336"/>
                <a:gd name="T34" fmla="*/ 262 w 857"/>
                <a:gd name="T35" fmla="*/ 1019 h 1336"/>
                <a:gd name="T36" fmla="*/ 262 w 857"/>
                <a:gd name="T37" fmla="*/ 940 h 1336"/>
                <a:gd name="T38" fmla="*/ 200 w 857"/>
                <a:gd name="T39" fmla="*/ 1050 h 1336"/>
                <a:gd name="T40" fmla="*/ 231 w 857"/>
                <a:gd name="T41" fmla="*/ 1081 h 1336"/>
                <a:gd name="T42" fmla="*/ 626 w 857"/>
                <a:gd name="T43" fmla="*/ 1081 h 1336"/>
                <a:gd name="T44" fmla="*/ 657 w 857"/>
                <a:gd name="T45" fmla="*/ 1050 h 1336"/>
                <a:gd name="T46" fmla="*/ 657 w 857"/>
                <a:gd name="T47" fmla="*/ 909 h 1336"/>
                <a:gd name="T48" fmla="*/ 626 w 857"/>
                <a:gd name="T49" fmla="*/ 878 h 1336"/>
                <a:gd name="T50" fmla="*/ 231 w 857"/>
                <a:gd name="T51" fmla="*/ 878 h 1336"/>
                <a:gd name="T52" fmla="*/ 200 w 857"/>
                <a:gd name="T53" fmla="*/ 909 h 1336"/>
                <a:gd name="T54" fmla="*/ 200 w 857"/>
                <a:gd name="T55" fmla="*/ 1050 h 1336"/>
                <a:gd name="T56" fmla="*/ 760 w 857"/>
                <a:gd name="T57" fmla="*/ 511 h 1336"/>
                <a:gd name="T58" fmla="*/ 626 w 857"/>
                <a:gd name="T59" fmla="*/ 511 h 1336"/>
                <a:gd name="T60" fmla="*/ 595 w 857"/>
                <a:gd name="T61" fmla="*/ 542 h 1336"/>
                <a:gd name="T62" fmla="*/ 595 w 857"/>
                <a:gd name="T63" fmla="*/ 765 h 1336"/>
                <a:gd name="T64" fmla="*/ 262 w 857"/>
                <a:gd name="T65" fmla="*/ 765 h 1336"/>
                <a:gd name="T66" fmla="*/ 262 w 857"/>
                <a:gd name="T67" fmla="*/ 542 h 1336"/>
                <a:gd name="T68" fmla="*/ 231 w 857"/>
                <a:gd name="T69" fmla="*/ 511 h 1336"/>
                <a:gd name="T70" fmla="*/ 97 w 857"/>
                <a:gd name="T71" fmla="*/ 511 h 1336"/>
                <a:gd name="T72" fmla="*/ 428 w 857"/>
                <a:gd name="T73" fmla="*/ 85 h 1336"/>
                <a:gd name="T74" fmla="*/ 760 w 857"/>
                <a:gd name="T75" fmla="*/ 511 h 1336"/>
                <a:gd name="T76" fmla="*/ 453 w 857"/>
                <a:gd name="T77" fmla="*/ 15 h 1336"/>
                <a:gd name="T78" fmla="*/ 404 w 857"/>
                <a:gd name="T79" fmla="*/ 15 h 1336"/>
                <a:gd name="T80" fmla="*/ 9 w 857"/>
                <a:gd name="T81" fmla="*/ 523 h 1336"/>
                <a:gd name="T82" fmla="*/ 5 w 857"/>
                <a:gd name="T83" fmla="*/ 556 h 1336"/>
                <a:gd name="T84" fmla="*/ 33 w 857"/>
                <a:gd name="T85" fmla="*/ 573 h 1336"/>
                <a:gd name="T86" fmla="*/ 200 w 857"/>
                <a:gd name="T87" fmla="*/ 573 h 1336"/>
                <a:gd name="T88" fmla="*/ 200 w 857"/>
                <a:gd name="T89" fmla="*/ 796 h 1336"/>
                <a:gd name="T90" fmla="*/ 231 w 857"/>
                <a:gd name="T91" fmla="*/ 827 h 1336"/>
                <a:gd name="T92" fmla="*/ 626 w 857"/>
                <a:gd name="T93" fmla="*/ 827 h 1336"/>
                <a:gd name="T94" fmla="*/ 657 w 857"/>
                <a:gd name="T95" fmla="*/ 796 h 1336"/>
                <a:gd name="T96" fmla="*/ 657 w 857"/>
                <a:gd name="T97" fmla="*/ 573 h 1336"/>
                <a:gd name="T98" fmla="*/ 823 w 857"/>
                <a:gd name="T99" fmla="*/ 573 h 1336"/>
                <a:gd name="T100" fmla="*/ 851 w 857"/>
                <a:gd name="T101" fmla="*/ 556 h 1336"/>
                <a:gd name="T102" fmla="*/ 848 w 857"/>
                <a:gd name="T103" fmla="*/ 523 h 1336"/>
                <a:gd name="T104" fmla="*/ 453 w 857"/>
                <a:gd name="T105" fmla="*/ 15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" h="1336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18ACAEDA-3235-C342-B676-50C3587EA0D9}"/>
              </a:ext>
            </a:extLst>
          </p:cNvPr>
          <p:cNvGrpSpPr/>
          <p:nvPr userDrawn="1"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9DDD3E8-639A-FC4F-BC41-F40B0E1F2E98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30">
              <a:extLst>
                <a:ext uri="{FF2B5EF4-FFF2-40B4-BE49-F238E27FC236}">
                  <a16:creationId xmlns:a16="http://schemas.microsoft.com/office/drawing/2014/main" id="{A993D651-127E-A140-92C2-8124B543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976" y="2613266"/>
              <a:ext cx="309562" cy="481013"/>
            </a:xfrm>
            <a:custGeom>
              <a:avLst/>
              <a:gdLst>
                <a:gd name="T0" fmla="*/ 262 w 858"/>
                <a:gd name="T1" fmla="*/ 141 h 1336"/>
                <a:gd name="T2" fmla="*/ 595 w 858"/>
                <a:gd name="T3" fmla="*/ 141 h 1336"/>
                <a:gd name="T4" fmla="*/ 595 w 858"/>
                <a:gd name="T5" fmla="*/ 62 h 1336"/>
                <a:gd name="T6" fmla="*/ 262 w 858"/>
                <a:gd name="T7" fmla="*/ 62 h 1336"/>
                <a:gd name="T8" fmla="*/ 262 w 858"/>
                <a:gd name="T9" fmla="*/ 141 h 1336"/>
                <a:gd name="T10" fmla="*/ 200 w 858"/>
                <a:gd name="T11" fmla="*/ 31 h 1336"/>
                <a:gd name="T12" fmla="*/ 231 w 858"/>
                <a:gd name="T13" fmla="*/ 0 h 1336"/>
                <a:gd name="T14" fmla="*/ 626 w 858"/>
                <a:gd name="T15" fmla="*/ 0 h 1336"/>
                <a:gd name="T16" fmla="*/ 657 w 858"/>
                <a:gd name="T17" fmla="*/ 31 h 1336"/>
                <a:gd name="T18" fmla="*/ 657 w 858"/>
                <a:gd name="T19" fmla="*/ 172 h 1336"/>
                <a:gd name="T20" fmla="*/ 626 w 858"/>
                <a:gd name="T21" fmla="*/ 203 h 1336"/>
                <a:gd name="T22" fmla="*/ 231 w 858"/>
                <a:gd name="T23" fmla="*/ 203 h 1336"/>
                <a:gd name="T24" fmla="*/ 200 w 858"/>
                <a:gd name="T25" fmla="*/ 172 h 1336"/>
                <a:gd name="T26" fmla="*/ 200 w 858"/>
                <a:gd name="T27" fmla="*/ 31 h 1336"/>
                <a:gd name="T28" fmla="*/ 262 w 858"/>
                <a:gd name="T29" fmla="*/ 395 h 1336"/>
                <a:gd name="T30" fmla="*/ 595 w 858"/>
                <a:gd name="T31" fmla="*/ 395 h 1336"/>
                <a:gd name="T32" fmla="*/ 595 w 858"/>
                <a:gd name="T33" fmla="*/ 316 h 1336"/>
                <a:gd name="T34" fmla="*/ 262 w 858"/>
                <a:gd name="T35" fmla="*/ 316 h 1336"/>
                <a:gd name="T36" fmla="*/ 262 w 858"/>
                <a:gd name="T37" fmla="*/ 395 h 1336"/>
                <a:gd name="T38" fmla="*/ 200 w 858"/>
                <a:gd name="T39" fmla="*/ 285 h 1336"/>
                <a:gd name="T40" fmla="*/ 231 w 858"/>
                <a:gd name="T41" fmla="*/ 254 h 1336"/>
                <a:gd name="T42" fmla="*/ 626 w 858"/>
                <a:gd name="T43" fmla="*/ 254 h 1336"/>
                <a:gd name="T44" fmla="*/ 657 w 858"/>
                <a:gd name="T45" fmla="*/ 285 h 1336"/>
                <a:gd name="T46" fmla="*/ 657 w 858"/>
                <a:gd name="T47" fmla="*/ 426 h 1336"/>
                <a:gd name="T48" fmla="*/ 626 w 858"/>
                <a:gd name="T49" fmla="*/ 457 h 1336"/>
                <a:gd name="T50" fmla="*/ 231 w 858"/>
                <a:gd name="T51" fmla="*/ 457 h 1336"/>
                <a:gd name="T52" fmla="*/ 200 w 858"/>
                <a:gd name="T53" fmla="*/ 426 h 1336"/>
                <a:gd name="T54" fmla="*/ 200 w 858"/>
                <a:gd name="T55" fmla="*/ 285 h 1336"/>
                <a:gd name="T56" fmla="*/ 760 w 858"/>
                <a:gd name="T57" fmla="*/ 824 h 1336"/>
                <a:gd name="T58" fmla="*/ 626 w 858"/>
                <a:gd name="T59" fmla="*/ 824 h 1336"/>
                <a:gd name="T60" fmla="*/ 595 w 858"/>
                <a:gd name="T61" fmla="*/ 793 h 1336"/>
                <a:gd name="T62" fmla="*/ 595 w 858"/>
                <a:gd name="T63" fmla="*/ 570 h 1336"/>
                <a:gd name="T64" fmla="*/ 262 w 858"/>
                <a:gd name="T65" fmla="*/ 570 h 1336"/>
                <a:gd name="T66" fmla="*/ 262 w 858"/>
                <a:gd name="T67" fmla="*/ 793 h 1336"/>
                <a:gd name="T68" fmla="*/ 231 w 858"/>
                <a:gd name="T69" fmla="*/ 824 h 1336"/>
                <a:gd name="T70" fmla="*/ 97 w 858"/>
                <a:gd name="T71" fmla="*/ 824 h 1336"/>
                <a:gd name="T72" fmla="*/ 429 w 858"/>
                <a:gd name="T73" fmla="*/ 1250 h 1336"/>
                <a:gd name="T74" fmla="*/ 760 w 858"/>
                <a:gd name="T75" fmla="*/ 824 h 1336"/>
                <a:gd name="T76" fmla="*/ 453 w 858"/>
                <a:gd name="T77" fmla="*/ 1320 h 1336"/>
                <a:gd name="T78" fmla="*/ 404 w 858"/>
                <a:gd name="T79" fmla="*/ 1320 h 1336"/>
                <a:gd name="T80" fmla="*/ 9 w 858"/>
                <a:gd name="T81" fmla="*/ 812 h 1336"/>
                <a:gd name="T82" fmla="*/ 6 w 858"/>
                <a:gd name="T83" fmla="*/ 779 h 1336"/>
                <a:gd name="T84" fmla="*/ 34 w 858"/>
                <a:gd name="T85" fmla="*/ 762 h 1336"/>
                <a:gd name="T86" fmla="*/ 200 w 858"/>
                <a:gd name="T87" fmla="*/ 762 h 1336"/>
                <a:gd name="T88" fmla="*/ 200 w 858"/>
                <a:gd name="T89" fmla="*/ 539 h 1336"/>
                <a:gd name="T90" fmla="*/ 231 w 858"/>
                <a:gd name="T91" fmla="*/ 508 h 1336"/>
                <a:gd name="T92" fmla="*/ 626 w 858"/>
                <a:gd name="T93" fmla="*/ 508 h 1336"/>
                <a:gd name="T94" fmla="*/ 657 w 858"/>
                <a:gd name="T95" fmla="*/ 539 h 1336"/>
                <a:gd name="T96" fmla="*/ 657 w 858"/>
                <a:gd name="T97" fmla="*/ 762 h 1336"/>
                <a:gd name="T98" fmla="*/ 824 w 858"/>
                <a:gd name="T99" fmla="*/ 762 h 1336"/>
                <a:gd name="T100" fmla="*/ 852 w 858"/>
                <a:gd name="T101" fmla="*/ 779 h 1336"/>
                <a:gd name="T102" fmla="*/ 848 w 858"/>
                <a:gd name="T103" fmla="*/ 812 h 1336"/>
                <a:gd name="T104" fmla="*/ 453 w 858"/>
                <a:gd name="T105" fmla="*/ 132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8" h="1336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BCA080D3-D385-3C4F-9A95-E2C36D3F6698}"/>
              </a:ext>
            </a:extLst>
          </p:cNvPr>
          <p:cNvGrpSpPr/>
          <p:nvPr userDrawn="1"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5621C7B-60DC-A443-8024-6AE1267F6815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31">
              <a:extLst>
                <a:ext uri="{FF2B5EF4-FFF2-40B4-BE49-F238E27FC236}">
                  <a16:creationId xmlns:a16="http://schemas.microsoft.com/office/drawing/2014/main" id="{ABACCCF3-3FB9-B448-BFC5-77483F81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948" y="2698991"/>
              <a:ext cx="481013" cy="309562"/>
            </a:xfrm>
            <a:custGeom>
              <a:avLst/>
              <a:gdLst>
                <a:gd name="T0" fmla="*/ 141 w 1336"/>
                <a:gd name="T1" fmla="*/ 262 h 858"/>
                <a:gd name="T2" fmla="*/ 62 w 1336"/>
                <a:gd name="T3" fmla="*/ 262 h 858"/>
                <a:gd name="T4" fmla="*/ 62 w 1336"/>
                <a:gd name="T5" fmla="*/ 595 h 858"/>
                <a:gd name="T6" fmla="*/ 141 w 1336"/>
                <a:gd name="T7" fmla="*/ 595 h 858"/>
                <a:gd name="T8" fmla="*/ 141 w 1336"/>
                <a:gd name="T9" fmla="*/ 262 h 858"/>
                <a:gd name="T10" fmla="*/ 31 w 1336"/>
                <a:gd name="T11" fmla="*/ 657 h 858"/>
                <a:gd name="T12" fmla="*/ 0 w 1336"/>
                <a:gd name="T13" fmla="*/ 626 h 858"/>
                <a:gd name="T14" fmla="*/ 0 w 1336"/>
                <a:gd name="T15" fmla="*/ 231 h 858"/>
                <a:gd name="T16" fmla="*/ 31 w 1336"/>
                <a:gd name="T17" fmla="*/ 200 h 858"/>
                <a:gd name="T18" fmla="*/ 173 w 1336"/>
                <a:gd name="T19" fmla="*/ 200 h 858"/>
                <a:gd name="T20" fmla="*/ 204 w 1336"/>
                <a:gd name="T21" fmla="*/ 231 h 858"/>
                <a:gd name="T22" fmla="*/ 204 w 1336"/>
                <a:gd name="T23" fmla="*/ 626 h 858"/>
                <a:gd name="T24" fmla="*/ 173 w 1336"/>
                <a:gd name="T25" fmla="*/ 657 h 858"/>
                <a:gd name="T26" fmla="*/ 31 w 1336"/>
                <a:gd name="T27" fmla="*/ 657 h 858"/>
                <a:gd name="T28" fmla="*/ 395 w 1336"/>
                <a:gd name="T29" fmla="*/ 262 h 858"/>
                <a:gd name="T30" fmla="*/ 316 w 1336"/>
                <a:gd name="T31" fmla="*/ 262 h 858"/>
                <a:gd name="T32" fmla="*/ 316 w 1336"/>
                <a:gd name="T33" fmla="*/ 595 h 858"/>
                <a:gd name="T34" fmla="*/ 395 w 1336"/>
                <a:gd name="T35" fmla="*/ 595 h 858"/>
                <a:gd name="T36" fmla="*/ 395 w 1336"/>
                <a:gd name="T37" fmla="*/ 262 h 858"/>
                <a:gd name="T38" fmla="*/ 285 w 1336"/>
                <a:gd name="T39" fmla="*/ 657 h 858"/>
                <a:gd name="T40" fmla="*/ 254 w 1336"/>
                <a:gd name="T41" fmla="*/ 626 h 858"/>
                <a:gd name="T42" fmla="*/ 254 w 1336"/>
                <a:gd name="T43" fmla="*/ 231 h 858"/>
                <a:gd name="T44" fmla="*/ 285 w 1336"/>
                <a:gd name="T45" fmla="*/ 200 h 858"/>
                <a:gd name="T46" fmla="*/ 427 w 1336"/>
                <a:gd name="T47" fmla="*/ 200 h 858"/>
                <a:gd name="T48" fmla="*/ 458 w 1336"/>
                <a:gd name="T49" fmla="*/ 231 h 858"/>
                <a:gd name="T50" fmla="*/ 458 w 1336"/>
                <a:gd name="T51" fmla="*/ 626 h 858"/>
                <a:gd name="T52" fmla="*/ 427 w 1336"/>
                <a:gd name="T53" fmla="*/ 657 h 858"/>
                <a:gd name="T54" fmla="*/ 285 w 1336"/>
                <a:gd name="T55" fmla="*/ 657 h 858"/>
                <a:gd name="T56" fmla="*/ 824 w 1336"/>
                <a:gd name="T57" fmla="*/ 97 h 858"/>
                <a:gd name="T58" fmla="*/ 824 w 1336"/>
                <a:gd name="T59" fmla="*/ 231 h 858"/>
                <a:gd name="T60" fmla="*/ 793 w 1336"/>
                <a:gd name="T61" fmla="*/ 262 h 858"/>
                <a:gd name="T62" fmla="*/ 570 w 1336"/>
                <a:gd name="T63" fmla="*/ 262 h 858"/>
                <a:gd name="T64" fmla="*/ 570 w 1336"/>
                <a:gd name="T65" fmla="*/ 595 h 858"/>
                <a:gd name="T66" fmla="*/ 793 w 1336"/>
                <a:gd name="T67" fmla="*/ 595 h 858"/>
                <a:gd name="T68" fmla="*/ 824 w 1336"/>
                <a:gd name="T69" fmla="*/ 626 h 858"/>
                <a:gd name="T70" fmla="*/ 824 w 1336"/>
                <a:gd name="T71" fmla="*/ 760 h 858"/>
                <a:gd name="T72" fmla="*/ 1251 w 1336"/>
                <a:gd name="T73" fmla="*/ 429 h 858"/>
                <a:gd name="T74" fmla="*/ 824 w 1336"/>
                <a:gd name="T75" fmla="*/ 97 h 858"/>
                <a:gd name="T76" fmla="*/ 1320 w 1336"/>
                <a:gd name="T77" fmla="*/ 404 h 858"/>
                <a:gd name="T78" fmla="*/ 1320 w 1336"/>
                <a:gd name="T79" fmla="*/ 453 h 858"/>
                <a:gd name="T80" fmla="*/ 812 w 1336"/>
                <a:gd name="T81" fmla="*/ 848 h 858"/>
                <a:gd name="T82" fmla="*/ 780 w 1336"/>
                <a:gd name="T83" fmla="*/ 852 h 858"/>
                <a:gd name="T84" fmla="*/ 762 w 1336"/>
                <a:gd name="T85" fmla="*/ 824 h 858"/>
                <a:gd name="T86" fmla="*/ 762 w 1336"/>
                <a:gd name="T87" fmla="*/ 657 h 858"/>
                <a:gd name="T88" fmla="*/ 539 w 1336"/>
                <a:gd name="T89" fmla="*/ 657 h 858"/>
                <a:gd name="T90" fmla="*/ 508 w 1336"/>
                <a:gd name="T91" fmla="*/ 626 h 858"/>
                <a:gd name="T92" fmla="*/ 508 w 1336"/>
                <a:gd name="T93" fmla="*/ 231 h 858"/>
                <a:gd name="T94" fmla="*/ 539 w 1336"/>
                <a:gd name="T95" fmla="*/ 200 h 858"/>
                <a:gd name="T96" fmla="*/ 762 w 1336"/>
                <a:gd name="T97" fmla="*/ 200 h 858"/>
                <a:gd name="T98" fmla="*/ 762 w 1336"/>
                <a:gd name="T99" fmla="*/ 34 h 858"/>
                <a:gd name="T100" fmla="*/ 780 w 1336"/>
                <a:gd name="T101" fmla="*/ 6 h 858"/>
                <a:gd name="T102" fmla="*/ 812 w 1336"/>
                <a:gd name="T103" fmla="*/ 9 h 858"/>
                <a:gd name="T104" fmla="*/ 1320 w 1336"/>
                <a:gd name="T105" fmla="*/ 404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6" h="858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549D643-DAAA-E546-A302-ACE893675319}"/>
              </a:ext>
            </a:extLst>
          </p:cNvPr>
          <p:cNvGrpSpPr/>
          <p:nvPr userDrawn="1"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08F11FF-39BD-9E4A-8B14-BE2643AD5A1E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33">
              <a:extLst>
                <a:ext uri="{FF2B5EF4-FFF2-40B4-BE49-F238E27FC236}">
                  <a16:creationId xmlns:a16="http://schemas.microsoft.com/office/drawing/2014/main" id="{EB4FF552-D4BA-DF4D-8478-DD168C59D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669" y="4668618"/>
              <a:ext cx="466725" cy="430212"/>
            </a:xfrm>
            <a:custGeom>
              <a:avLst/>
              <a:gdLst>
                <a:gd name="T0" fmla="*/ 1239 w 1297"/>
                <a:gd name="T1" fmla="*/ 571 h 1193"/>
                <a:gd name="T2" fmla="*/ 799 w 1297"/>
                <a:gd name="T3" fmla="*/ 672 h 1193"/>
                <a:gd name="T4" fmla="*/ 799 w 1297"/>
                <a:gd name="T5" fmla="*/ 640 h 1193"/>
                <a:gd name="T6" fmla="*/ 763 w 1297"/>
                <a:gd name="T7" fmla="*/ 603 h 1193"/>
                <a:gd name="T8" fmla="*/ 542 w 1297"/>
                <a:gd name="T9" fmla="*/ 603 h 1193"/>
                <a:gd name="T10" fmla="*/ 506 w 1297"/>
                <a:gd name="T11" fmla="*/ 640 h 1193"/>
                <a:gd name="T12" fmla="*/ 506 w 1297"/>
                <a:gd name="T13" fmla="*/ 673 h 1193"/>
                <a:gd name="T14" fmla="*/ 56 w 1297"/>
                <a:gd name="T15" fmla="*/ 571 h 1193"/>
                <a:gd name="T16" fmla="*/ 56 w 1297"/>
                <a:gd name="T17" fmla="*/ 316 h 1193"/>
                <a:gd name="T18" fmla="*/ 116 w 1297"/>
                <a:gd name="T19" fmla="*/ 256 h 1193"/>
                <a:gd name="T20" fmla="*/ 1180 w 1297"/>
                <a:gd name="T21" fmla="*/ 256 h 1193"/>
                <a:gd name="T22" fmla="*/ 1239 w 1297"/>
                <a:gd name="T23" fmla="*/ 316 h 1193"/>
                <a:gd name="T24" fmla="*/ 1239 w 1297"/>
                <a:gd name="T25" fmla="*/ 571 h 1193"/>
                <a:gd name="T26" fmla="*/ 819 w 1297"/>
                <a:gd name="T27" fmla="*/ 200 h 1193"/>
                <a:gd name="T28" fmla="*/ 477 w 1297"/>
                <a:gd name="T29" fmla="*/ 200 h 1193"/>
                <a:gd name="T30" fmla="*/ 477 w 1297"/>
                <a:gd name="T31" fmla="*/ 149 h 1193"/>
                <a:gd name="T32" fmla="*/ 570 w 1297"/>
                <a:gd name="T33" fmla="*/ 56 h 1193"/>
                <a:gd name="T34" fmla="*/ 726 w 1297"/>
                <a:gd name="T35" fmla="*/ 56 h 1193"/>
                <a:gd name="T36" fmla="*/ 819 w 1297"/>
                <a:gd name="T37" fmla="*/ 149 h 1193"/>
                <a:gd name="T38" fmla="*/ 819 w 1297"/>
                <a:gd name="T39" fmla="*/ 200 h 1193"/>
                <a:gd name="T40" fmla="*/ 744 w 1297"/>
                <a:gd name="T41" fmla="*/ 710 h 1193"/>
                <a:gd name="T42" fmla="*/ 744 w 1297"/>
                <a:gd name="T43" fmla="*/ 820 h 1193"/>
                <a:gd name="T44" fmla="*/ 561 w 1297"/>
                <a:gd name="T45" fmla="*/ 820 h 1193"/>
                <a:gd name="T46" fmla="*/ 561 w 1297"/>
                <a:gd name="T47" fmla="*/ 660 h 1193"/>
                <a:gd name="T48" fmla="*/ 744 w 1297"/>
                <a:gd name="T49" fmla="*/ 660 h 1193"/>
                <a:gd name="T50" fmla="*/ 744 w 1297"/>
                <a:gd name="T51" fmla="*/ 695 h 1193"/>
                <a:gd name="T52" fmla="*/ 743 w 1297"/>
                <a:gd name="T53" fmla="*/ 705 h 1193"/>
                <a:gd name="T54" fmla="*/ 744 w 1297"/>
                <a:gd name="T55" fmla="*/ 710 h 1193"/>
                <a:gd name="T56" fmla="*/ 506 w 1297"/>
                <a:gd name="T57" fmla="*/ 730 h 1193"/>
                <a:gd name="T58" fmla="*/ 506 w 1297"/>
                <a:gd name="T59" fmla="*/ 839 h 1193"/>
                <a:gd name="T60" fmla="*/ 542 w 1297"/>
                <a:gd name="T61" fmla="*/ 876 h 1193"/>
                <a:gd name="T62" fmla="*/ 763 w 1297"/>
                <a:gd name="T63" fmla="*/ 876 h 1193"/>
                <a:gd name="T64" fmla="*/ 799 w 1297"/>
                <a:gd name="T65" fmla="*/ 839 h 1193"/>
                <a:gd name="T66" fmla="*/ 799 w 1297"/>
                <a:gd name="T67" fmla="*/ 729 h 1193"/>
                <a:gd name="T68" fmla="*/ 1178 w 1297"/>
                <a:gd name="T69" fmla="*/ 653 h 1193"/>
                <a:gd name="T70" fmla="*/ 1178 w 1297"/>
                <a:gd name="T71" fmla="*/ 1076 h 1193"/>
                <a:gd name="T72" fmla="*/ 1127 w 1297"/>
                <a:gd name="T73" fmla="*/ 1135 h 1193"/>
                <a:gd name="T74" fmla="*/ 169 w 1297"/>
                <a:gd name="T75" fmla="*/ 1135 h 1193"/>
                <a:gd name="T76" fmla="*/ 118 w 1297"/>
                <a:gd name="T77" fmla="*/ 1076 h 1193"/>
                <a:gd name="T78" fmla="*/ 118 w 1297"/>
                <a:gd name="T79" fmla="*/ 654 h 1193"/>
                <a:gd name="T80" fmla="*/ 506 w 1297"/>
                <a:gd name="T81" fmla="*/ 730 h 1193"/>
                <a:gd name="T82" fmla="*/ 1296 w 1297"/>
                <a:gd name="T83" fmla="*/ 316 h 1193"/>
                <a:gd name="T84" fmla="*/ 1180 w 1297"/>
                <a:gd name="T85" fmla="*/ 200 h 1193"/>
                <a:gd name="T86" fmla="*/ 875 w 1297"/>
                <a:gd name="T87" fmla="*/ 200 h 1193"/>
                <a:gd name="T88" fmla="*/ 875 w 1297"/>
                <a:gd name="T89" fmla="*/ 149 h 1193"/>
                <a:gd name="T90" fmla="*/ 726 w 1297"/>
                <a:gd name="T91" fmla="*/ 0 h 1193"/>
                <a:gd name="T92" fmla="*/ 570 w 1297"/>
                <a:gd name="T93" fmla="*/ 0 h 1193"/>
                <a:gd name="T94" fmla="*/ 420 w 1297"/>
                <a:gd name="T95" fmla="*/ 149 h 1193"/>
                <a:gd name="T96" fmla="*/ 420 w 1297"/>
                <a:gd name="T97" fmla="*/ 200 h 1193"/>
                <a:gd name="T98" fmla="*/ 116 w 1297"/>
                <a:gd name="T99" fmla="*/ 200 h 1193"/>
                <a:gd name="T100" fmla="*/ 0 w 1297"/>
                <a:gd name="T101" fmla="*/ 316 h 1193"/>
                <a:gd name="T102" fmla="*/ 0 w 1297"/>
                <a:gd name="T103" fmla="*/ 589 h 1193"/>
                <a:gd name="T104" fmla="*/ 17 w 1297"/>
                <a:gd name="T105" fmla="*/ 615 h 1193"/>
                <a:gd name="T106" fmla="*/ 62 w 1297"/>
                <a:gd name="T107" fmla="*/ 633 h 1193"/>
                <a:gd name="T108" fmla="*/ 62 w 1297"/>
                <a:gd name="T109" fmla="*/ 1076 h 1193"/>
                <a:gd name="T110" fmla="*/ 169 w 1297"/>
                <a:gd name="T111" fmla="*/ 1192 h 1193"/>
                <a:gd name="T112" fmla="*/ 1127 w 1297"/>
                <a:gd name="T113" fmla="*/ 1192 h 1193"/>
                <a:gd name="T114" fmla="*/ 1234 w 1297"/>
                <a:gd name="T115" fmla="*/ 1076 h 1193"/>
                <a:gd name="T116" fmla="*/ 1234 w 1297"/>
                <a:gd name="T117" fmla="*/ 632 h 1193"/>
                <a:gd name="T118" fmla="*/ 1279 w 1297"/>
                <a:gd name="T119" fmla="*/ 615 h 1193"/>
                <a:gd name="T120" fmla="*/ 1296 w 1297"/>
                <a:gd name="T121" fmla="*/ 589 h 1193"/>
                <a:gd name="T122" fmla="*/ 1296 w 1297"/>
                <a:gd name="T123" fmla="*/ 31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7" h="1193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8E01727-B427-294B-A4A2-B71ECCE74FFA}"/>
              </a:ext>
            </a:extLst>
          </p:cNvPr>
          <p:cNvGrpSpPr/>
          <p:nvPr userDrawn="1"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D40AF665-E06C-1342-9A36-F8DC246036ED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F8F67666-8668-6545-80E8-97FD9AD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097" y="4659093"/>
              <a:ext cx="449262" cy="449262"/>
            </a:xfrm>
            <a:custGeom>
              <a:avLst/>
              <a:gdLst>
                <a:gd name="T0" fmla="*/ 904 w 1248"/>
                <a:gd name="T1" fmla="*/ 468 h 1248"/>
                <a:gd name="T2" fmla="*/ 525 w 1248"/>
                <a:gd name="T3" fmla="*/ 848 h 1248"/>
                <a:gd name="T4" fmla="*/ 343 w 1248"/>
                <a:gd name="T5" fmla="*/ 666 h 1248"/>
                <a:gd name="T6" fmla="*/ 412 w 1248"/>
                <a:gd name="T7" fmla="*/ 597 h 1248"/>
                <a:gd name="T8" fmla="*/ 525 w 1248"/>
                <a:gd name="T9" fmla="*/ 710 h 1248"/>
                <a:gd name="T10" fmla="*/ 835 w 1248"/>
                <a:gd name="T11" fmla="*/ 399 h 1248"/>
                <a:gd name="T12" fmla="*/ 904 w 1248"/>
                <a:gd name="T13" fmla="*/ 468 h 1248"/>
                <a:gd name="T14" fmla="*/ 525 w 1248"/>
                <a:gd name="T15" fmla="*/ 936 h 1248"/>
                <a:gd name="T16" fmla="*/ 992 w 1248"/>
                <a:gd name="T17" fmla="*/ 468 h 1248"/>
                <a:gd name="T18" fmla="*/ 835 w 1248"/>
                <a:gd name="T19" fmla="*/ 312 h 1248"/>
                <a:gd name="T20" fmla="*/ 525 w 1248"/>
                <a:gd name="T21" fmla="*/ 622 h 1248"/>
                <a:gd name="T22" fmla="*/ 412 w 1248"/>
                <a:gd name="T23" fmla="*/ 509 h 1248"/>
                <a:gd name="T24" fmla="*/ 255 w 1248"/>
                <a:gd name="T25" fmla="*/ 666 h 1248"/>
                <a:gd name="T26" fmla="*/ 525 w 1248"/>
                <a:gd name="T27" fmla="*/ 936 h 1248"/>
                <a:gd name="T28" fmla="*/ 623 w 1248"/>
                <a:gd name="T29" fmla="*/ 1185 h 1248"/>
                <a:gd name="T30" fmla="*/ 62 w 1248"/>
                <a:gd name="T31" fmla="*/ 624 h 1248"/>
                <a:gd name="T32" fmla="*/ 623 w 1248"/>
                <a:gd name="T33" fmla="*/ 62 h 1248"/>
                <a:gd name="T34" fmla="*/ 1185 w 1248"/>
                <a:gd name="T35" fmla="*/ 624 h 1248"/>
                <a:gd name="T36" fmla="*/ 623 w 1248"/>
                <a:gd name="T37" fmla="*/ 1185 h 1248"/>
                <a:gd name="T38" fmla="*/ 623 w 1248"/>
                <a:gd name="T39" fmla="*/ 0 h 1248"/>
                <a:gd name="T40" fmla="*/ 0 w 1248"/>
                <a:gd name="T41" fmla="*/ 624 h 1248"/>
                <a:gd name="T42" fmla="*/ 623 w 1248"/>
                <a:gd name="T43" fmla="*/ 1247 h 1248"/>
                <a:gd name="T44" fmla="*/ 1247 w 1248"/>
                <a:gd name="T45" fmla="*/ 624 h 1248"/>
                <a:gd name="T46" fmla="*/ 623 w 1248"/>
                <a:gd name="T4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8" h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FD0F714E-D28E-F548-954A-EB8870509155}"/>
              </a:ext>
            </a:extLst>
          </p:cNvPr>
          <p:cNvGrpSpPr/>
          <p:nvPr userDrawn="1"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9952144-EA4B-DA48-862D-4EF750A11288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35">
              <a:extLst>
                <a:ext uri="{FF2B5EF4-FFF2-40B4-BE49-F238E27FC236}">
                  <a16:creationId xmlns:a16="http://schemas.microsoft.com/office/drawing/2014/main" id="{AEEAAEC6-C18D-5C47-BA1F-EAD5A1D3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794" y="4657018"/>
              <a:ext cx="449262" cy="449262"/>
            </a:xfrm>
            <a:custGeom>
              <a:avLst/>
              <a:gdLst>
                <a:gd name="T0" fmla="*/ 693 w 1248"/>
                <a:gd name="T1" fmla="*/ 624 h 1248"/>
                <a:gd name="T2" fmla="*/ 862 w 1248"/>
                <a:gd name="T3" fmla="*/ 793 h 1248"/>
                <a:gd name="T4" fmla="*/ 793 w 1248"/>
                <a:gd name="T5" fmla="*/ 862 h 1248"/>
                <a:gd name="T6" fmla="*/ 624 w 1248"/>
                <a:gd name="T7" fmla="*/ 693 h 1248"/>
                <a:gd name="T8" fmla="*/ 455 w 1248"/>
                <a:gd name="T9" fmla="*/ 862 h 1248"/>
                <a:gd name="T10" fmla="*/ 386 w 1248"/>
                <a:gd name="T11" fmla="*/ 793 h 1248"/>
                <a:gd name="T12" fmla="*/ 555 w 1248"/>
                <a:gd name="T13" fmla="*/ 624 h 1248"/>
                <a:gd name="T14" fmla="*/ 386 w 1248"/>
                <a:gd name="T15" fmla="*/ 454 h 1248"/>
                <a:gd name="T16" fmla="*/ 455 w 1248"/>
                <a:gd name="T17" fmla="*/ 385 h 1248"/>
                <a:gd name="T18" fmla="*/ 624 w 1248"/>
                <a:gd name="T19" fmla="*/ 555 h 1248"/>
                <a:gd name="T20" fmla="*/ 793 w 1248"/>
                <a:gd name="T21" fmla="*/ 385 h 1248"/>
                <a:gd name="T22" fmla="*/ 862 w 1248"/>
                <a:gd name="T23" fmla="*/ 454 h 1248"/>
                <a:gd name="T24" fmla="*/ 693 w 1248"/>
                <a:gd name="T25" fmla="*/ 624 h 1248"/>
                <a:gd name="T26" fmla="*/ 950 w 1248"/>
                <a:gd name="T27" fmla="*/ 793 h 1248"/>
                <a:gd name="T28" fmla="*/ 781 w 1248"/>
                <a:gd name="T29" fmla="*/ 624 h 1248"/>
                <a:gd name="T30" fmla="*/ 950 w 1248"/>
                <a:gd name="T31" fmla="*/ 454 h 1248"/>
                <a:gd name="T32" fmla="*/ 793 w 1248"/>
                <a:gd name="T33" fmla="*/ 297 h 1248"/>
                <a:gd name="T34" fmla="*/ 624 w 1248"/>
                <a:gd name="T35" fmla="*/ 467 h 1248"/>
                <a:gd name="T36" fmla="*/ 454 w 1248"/>
                <a:gd name="T37" fmla="*/ 297 h 1248"/>
                <a:gd name="T38" fmla="*/ 298 w 1248"/>
                <a:gd name="T39" fmla="*/ 454 h 1248"/>
                <a:gd name="T40" fmla="*/ 467 w 1248"/>
                <a:gd name="T41" fmla="*/ 624 h 1248"/>
                <a:gd name="T42" fmla="*/ 298 w 1248"/>
                <a:gd name="T43" fmla="*/ 793 h 1248"/>
                <a:gd name="T44" fmla="*/ 454 w 1248"/>
                <a:gd name="T45" fmla="*/ 950 h 1248"/>
                <a:gd name="T46" fmla="*/ 624 w 1248"/>
                <a:gd name="T47" fmla="*/ 780 h 1248"/>
                <a:gd name="T48" fmla="*/ 793 w 1248"/>
                <a:gd name="T49" fmla="*/ 950 h 1248"/>
                <a:gd name="T50" fmla="*/ 950 w 1248"/>
                <a:gd name="T51" fmla="*/ 793 h 1248"/>
                <a:gd name="T52" fmla="*/ 624 w 1248"/>
                <a:gd name="T53" fmla="*/ 1185 h 1248"/>
                <a:gd name="T54" fmla="*/ 62 w 1248"/>
                <a:gd name="T55" fmla="*/ 624 h 1248"/>
                <a:gd name="T56" fmla="*/ 624 w 1248"/>
                <a:gd name="T57" fmla="*/ 62 h 1248"/>
                <a:gd name="T58" fmla="*/ 1185 w 1248"/>
                <a:gd name="T59" fmla="*/ 624 h 1248"/>
                <a:gd name="T60" fmla="*/ 624 w 1248"/>
                <a:gd name="T61" fmla="*/ 1185 h 1248"/>
                <a:gd name="T62" fmla="*/ 624 w 1248"/>
                <a:gd name="T63" fmla="*/ 0 h 1248"/>
                <a:gd name="T64" fmla="*/ 0 w 1248"/>
                <a:gd name="T65" fmla="*/ 624 h 1248"/>
                <a:gd name="T66" fmla="*/ 624 w 1248"/>
                <a:gd name="T67" fmla="*/ 1247 h 1248"/>
                <a:gd name="T68" fmla="*/ 1247 w 1248"/>
                <a:gd name="T69" fmla="*/ 624 h 1248"/>
                <a:gd name="T70" fmla="*/ 624 w 1248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8" h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35DDF5BE-4372-BF4B-B6DC-AC2AB8DC7485}"/>
              </a:ext>
            </a:extLst>
          </p:cNvPr>
          <p:cNvGrpSpPr/>
          <p:nvPr userDrawn="1"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CAF9E8C-18EF-934A-8C3F-7FCECF1DB4C1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1">
              <a:extLst>
                <a:ext uri="{FF2B5EF4-FFF2-40B4-BE49-F238E27FC236}">
                  <a16:creationId xmlns:a16="http://schemas.microsoft.com/office/drawing/2014/main" id="{59876C4C-753A-524F-B58D-DFEC71215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63856"/>
              <a:ext cx="469900" cy="439737"/>
            </a:xfrm>
            <a:custGeom>
              <a:avLst/>
              <a:gdLst>
                <a:gd name="T0" fmla="*/ 705 w 1304"/>
                <a:gd name="T1" fmla="*/ 709 h 1222"/>
                <a:gd name="T2" fmla="*/ 598 w 1304"/>
                <a:gd name="T3" fmla="*/ 709 h 1222"/>
                <a:gd name="T4" fmla="*/ 651 w 1304"/>
                <a:gd name="T5" fmla="*/ 824 h 1222"/>
                <a:gd name="T6" fmla="*/ 651 w 1304"/>
                <a:gd name="T7" fmla="*/ 593 h 1222"/>
                <a:gd name="T8" fmla="*/ 651 w 1304"/>
                <a:gd name="T9" fmla="*/ 824 h 1222"/>
                <a:gd name="T10" fmla="*/ 535 w 1304"/>
                <a:gd name="T11" fmla="*/ 599 h 1222"/>
                <a:gd name="T12" fmla="*/ 572 w 1304"/>
                <a:gd name="T13" fmla="*/ 578 h 1222"/>
                <a:gd name="T14" fmla="*/ 668 w 1304"/>
                <a:gd name="T15" fmla="*/ 550 h 1222"/>
                <a:gd name="T16" fmla="*/ 767 w 1304"/>
                <a:gd name="T17" fmla="*/ 599 h 1222"/>
                <a:gd name="T18" fmla="*/ 817 w 1304"/>
                <a:gd name="T19" fmla="*/ 683 h 1222"/>
                <a:gd name="T20" fmla="*/ 799 w 1304"/>
                <a:gd name="T21" fmla="*/ 780 h 1222"/>
                <a:gd name="T22" fmla="*/ 782 w 1304"/>
                <a:gd name="T23" fmla="*/ 810 h 1222"/>
                <a:gd name="T24" fmla="*/ 690 w 1304"/>
                <a:gd name="T25" fmla="*/ 873 h 1222"/>
                <a:gd name="T26" fmla="*/ 613 w 1304"/>
                <a:gd name="T27" fmla="*/ 873 h 1222"/>
                <a:gd name="T28" fmla="*/ 521 w 1304"/>
                <a:gd name="T29" fmla="*/ 810 h 1222"/>
                <a:gd name="T30" fmla="*/ 504 w 1304"/>
                <a:gd name="T31" fmla="*/ 780 h 1222"/>
                <a:gd name="T32" fmla="*/ 486 w 1304"/>
                <a:gd name="T33" fmla="*/ 683 h 1222"/>
                <a:gd name="T34" fmla="*/ 598 w 1304"/>
                <a:gd name="T35" fmla="*/ 937 h 1222"/>
                <a:gd name="T36" fmla="*/ 642 w 1304"/>
                <a:gd name="T37" fmla="*/ 928 h 1222"/>
                <a:gd name="T38" fmla="*/ 701 w 1304"/>
                <a:gd name="T39" fmla="*/ 937 h 1222"/>
                <a:gd name="T40" fmla="*/ 704 w 1304"/>
                <a:gd name="T41" fmla="*/ 1130 h 1222"/>
                <a:gd name="T42" fmla="*/ 635 w 1304"/>
                <a:gd name="T43" fmla="*/ 1106 h 1222"/>
                <a:gd name="T44" fmla="*/ 598 w 1304"/>
                <a:gd name="T45" fmla="*/ 937 h 1222"/>
                <a:gd name="T46" fmla="*/ 536 w 1304"/>
                <a:gd name="T47" fmla="*/ 906 h 1222"/>
                <a:gd name="T48" fmla="*/ 536 w 1304"/>
                <a:gd name="T49" fmla="*/ 1188 h 1222"/>
                <a:gd name="T50" fmla="*/ 584 w 1304"/>
                <a:gd name="T51" fmla="*/ 1214 h 1222"/>
                <a:gd name="T52" fmla="*/ 718 w 1304"/>
                <a:gd name="T53" fmla="*/ 1214 h 1222"/>
                <a:gd name="T54" fmla="*/ 750 w 1304"/>
                <a:gd name="T55" fmla="*/ 1216 h 1222"/>
                <a:gd name="T56" fmla="*/ 767 w 1304"/>
                <a:gd name="T57" fmla="*/ 906 h 1222"/>
                <a:gd name="T58" fmla="*/ 779 w 1304"/>
                <a:gd name="T59" fmla="*/ 884 h 1222"/>
                <a:gd name="T60" fmla="*/ 851 w 1304"/>
                <a:gd name="T61" fmla="*/ 830 h 1222"/>
                <a:gd name="T62" fmla="*/ 862 w 1304"/>
                <a:gd name="T63" fmla="*/ 740 h 1222"/>
                <a:gd name="T64" fmla="*/ 840 w 1304"/>
                <a:gd name="T65" fmla="*/ 615 h 1222"/>
                <a:gd name="T66" fmla="*/ 733 w 1304"/>
                <a:gd name="T67" fmla="*/ 515 h 1222"/>
                <a:gd name="T68" fmla="*/ 589 w 1304"/>
                <a:gd name="T69" fmla="*/ 508 h 1222"/>
                <a:gd name="T70" fmla="*/ 473 w 1304"/>
                <a:gd name="T71" fmla="*/ 597 h 1222"/>
                <a:gd name="T72" fmla="*/ 425 w 1304"/>
                <a:gd name="T73" fmla="*/ 673 h 1222"/>
                <a:gd name="T74" fmla="*/ 445 w 1304"/>
                <a:gd name="T75" fmla="*/ 761 h 1222"/>
                <a:gd name="T76" fmla="*/ 507 w 1304"/>
                <a:gd name="T77" fmla="*/ 870 h 1222"/>
                <a:gd name="T78" fmla="*/ 341 w 1304"/>
                <a:gd name="T79" fmla="*/ 288 h 1222"/>
                <a:gd name="T80" fmla="*/ 961 w 1304"/>
                <a:gd name="T81" fmla="*/ 226 h 1222"/>
                <a:gd name="T82" fmla="*/ 341 w 1304"/>
                <a:gd name="T83" fmla="*/ 288 h 1222"/>
                <a:gd name="T84" fmla="*/ 454 w 1304"/>
                <a:gd name="T85" fmla="*/ 339 h 1222"/>
                <a:gd name="T86" fmla="*/ 848 w 1304"/>
                <a:gd name="T87" fmla="*/ 401 h 1222"/>
                <a:gd name="T88" fmla="*/ 1303 w 1304"/>
                <a:gd name="T89" fmla="*/ 966 h 1222"/>
                <a:gd name="T90" fmla="*/ 0 w 1304"/>
                <a:gd name="T91" fmla="*/ 0 h 1222"/>
                <a:gd name="T92" fmla="*/ 483 w 1304"/>
                <a:gd name="T93" fmla="*/ 966 h 1222"/>
                <a:gd name="T94" fmla="*/ 62 w 1304"/>
                <a:gd name="T95" fmla="*/ 903 h 1222"/>
                <a:gd name="T96" fmla="*/ 1241 w 1304"/>
                <a:gd name="T97" fmla="*/ 62 h 1222"/>
                <a:gd name="T98" fmla="*/ 820 w 1304"/>
                <a:gd name="T99" fmla="*/ 903 h 1222"/>
                <a:gd name="T100" fmla="*/ 1303 w 1304"/>
                <a:gd name="T101" fmla="*/ 96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4" h="1222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D467C9C-5B10-6546-BE79-AB56A93BBBEE}"/>
              </a:ext>
            </a:extLst>
          </p:cNvPr>
          <p:cNvGrpSpPr/>
          <p:nvPr userDrawn="1"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49A1D4B-6765-1A46-9673-A8C84EB69CF2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">
              <a:extLst>
                <a:ext uri="{FF2B5EF4-FFF2-40B4-BE49-F238E27FC236}">
                  <a16:creationId xmlns:a16="http://schemas.microsoft.com/office/drawing/2014/main" id="{414F1251-0FB3-7C41-8330-2E737B2EE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59093"/>
              <a:ext cx="449263" cy="449263"/>
            </a:xfrm>
            <a:custGeom>
              <a:avLst/>
              <a:gdLst>
                <a:gd name="T0" fmla="*/ 704 w 1247"/>
                <a:gd name="T1" fmla="*/ 706 h 1248"/>
                <a:gd name="T2" fmla="*/ 704 w 1247"/>
                <a:gd name="T3" fmla="*/ 931 h 1248"/>
                <a:gd name="T4" fmla="*/ 542 w 1247"/>
                <a:gd name="T5" fmla="*/ 931 h 1248"/>
                <a:gd name="T6" fmla="*/ 542 w 1247"/>
                <a:gd name="T7" fmla="*/ 706 h 1248"/>
                <a:gd name="T8" fmla="*/ 316 w 1247"/>
                <a:gd name="T9" fmla="*/ 706 h 1248"/>
                <a:gd name="T10" fmla="*/ 316 w 1247"/>
                <a:gd name="T11" fmla="*/ 542 h 1248"/>
                <a:gd name="T12" fmla="*/ 542 w 1247"/>
                <a:gd name="T13" fmla="*/ 542 h 1248"/>
                <a:gd name="T14" fmla="*/ 542 w 1247"/>
                <a:gd name="T15" fmla="*/ 316 h 1248"/>
                <a:gd name="T16" fmla="*/ 704 w 1247"/>
                <a:gd name="T17" fmla="*/ 316 h 1248"/>
                <a:gd name="T18" fmla="*/ 704 w 1247"/>
                <a:gd name="T19" fmla="*/ 542 h 1248"/>
                <a:gd name="T20" fmla="*/ 930 w 1247"/>
                <a:gd name="T21" fmla="*/ 542 h 1248"/>
                <a:gd name="T22" fmla="*/ 930 w 1247"/>
                <a:gd name="T23" fmla="*/ 706 h 1248"/>
                <a:gd name="T24" fmla="*/ 704 w 1247"/>
                <a:gd name="T25" fmla="*/ 706 h 1248"/>
                <a:gd name="T26" fmla="*/ 767 w 1247"/>
                <a:gd name="T27" fmla="*/ 768 h 1248"/>
                <a:gd name="T28" fmla="*/ 992 w 1247"/>
                <a:gd name="T29" fmla="*/ 768 h 1248"/>
                <a:gd name="T30" fmla="*/ 992 w 1247"/>
                <a:gd name="T31" fmla="*/ 480 h 1248"/>
                <a:gd name="T32" fmla="*/ 767 w 1247"/>
                <a:gd name="T33" fmla="*/ 480 h 1248"/>
                <a:gd name="T34" fmla="*/ 767 w 1247"/>
                <a:gd name="T35" fmla="*/ 254 h 1248"/>
                <a:gd name="T36" fmla="*/ 480 w 1247"/>
                <a:gd name="T37" fmla="*/ 254 h 1248"/>
                <a:gd name="T38" fmla="*/ 480 w 1247"/>
                <a:gd name="T39" fmla="*/ 480 h 1248"/>
                <a:gd name="T40" fmla="*/ 254 w 1247"/>
                <a:gd name="T41" fmla="*/ 480 h 1248"/>
                <a:gd name="T42" fmla="*/ 254 w 1247"/>
                <a:gd name="T43" fmla="*/ 768 h 1248"/>
                <a:gd name="T44" fmla="*/ 480 w 1247"/>
                <a:gd name="T45" fmla="*/ 768 h 1248"/>
                <a:gd name="T46" fmla="*/ 480 w 1247"/>
                <a:gd name="T47" fmla="*/ 994 h 1248"/>
                <a:gd name="T48" fmla="*/ 767 w 1247"/>
                <a:gd name="T49" fmla="*/ 994 h 1248"/>
                <a:gd name="T50" fmla="*/ 767 w 1247"/>
                <a:gd name="T51" fmla="*/ 768 h 1248"/>
                <a:gd name="T52" fmla="*/ 623 w 1247"/>
                <a:gd name="T53" fmla="*/ 1185 h 1248"/>
                <a:gd name="T54" fmla="*/ 62 w 1247"/>
                <a:gd name="T55" fmla="*/ 624 h 1248"/>
                <a:gd name="T56" fmla="*/ 623 w 1247"/>
                <a:gd name="T57" fmla="*/ 62 h 1248"/>
                <a:gd name="T58" fmla="*/ 1184 w 1247"/>
                <a:gd name="T59" fmla="*/ 624 h 1248"/>
                <a:gd name="T60" fmla="*/ 623 w 1247"/>
                <a:gd name="T61" fmla="*/ 1185 h 1248"/>
                <a:gd name="T62" fmla="*/ 623 w 1247"/>
                <a:gd name="T63" fmla="*/ 0 h 1248"/>
                <a:gd name="T64" fmla="*/ 0 w 1247"/>
                <a:gd name="T65" fmla="*/ 624 h 1248"/>
                <a:gd name="T66" fmla="*/ 623 w 1247"/>
                <a:gd name="T67" fmla="*/ 1247 h 1248"/>
                <a:gd name="T68" fmla="*/ 1246 w 1247"/>
                <a:gd name="T69" fmla="*/ 624 h 1248"/>
                <a:gd name="T70" fmla="*/ 623 w 1247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7" h="1248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88202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rgbClr val="004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5596" y="-2889189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0962" y="1954432"/>
            <a:ext cx="13912716" cy="7382991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  <a:gd name="connsiteX0" fmla="*/ 0 w 10434537"/>
              <a:gd name="connsiteY0" fmla="*/ 5497603 h 7382991"/>
              <a:gd name="connsiteX1" fmla="*/ 3112265 w 10434537"/>
              <a:gd name="connsiteY1" fmla="*/ 0 h 7382991"/>
              <a:gd name="connsiteX2" fmla="*/ 10434537 w 10434537"/>
              <a:gd name="connsiteY2" fmla="*/ 7382991 h 7382991"/>
              <a:gd name="connsiteX3" fmla="*/ 0 w 10434537"/>
              <a:gd name="connsiteY3" fmla="*/ 5497603 h 73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82991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5366987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65970" y="-2894002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6606327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96444" y="-2884874"/>
            <a:ext cx="12421775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13650"/>
              <a:gd name="connsiteY0" fmla="*/ 3553458 h 7369412"/>
              <a:gd name="connsiteX1" fmla="*/ 2005349 w 9313650"/>
              <a:gd name="connsiteY1" fmla="*/ 0 h 7369412"/>
              <a:gd name="connsiteX2" fmla="*/ 9313650 w 9313650"/>
              <a:gd name="connsiteY2" fmla="*/ 7369412 h 7369412"/>
              <a:gd name="connsiteX3" fmla="*/ 1510654 w 9313650"/>
              <a:gd name="connsiteY3" fmla="*/ 6410203 h 7369412"/>
              <a:gd name="connsiteX4" fmla="*/ 0 w 9313650"/>
              <a:gd name="connsiteY4" fmla="*/ 3553458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6331" h="7369412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1214" y="3222507"/>
            <a:ext cx="3554398" cy="4797533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0811 h 3599579"/>
              <a:gd name="connsiteX1" fmla="*/ 3574957 w 3871357"/>
              <a:gd name="connsiteY1" fmla="*/ 0 h 3599579"/>
              <a:gd name="connsiteX2" fmla="*/ 3871357 w 3871357"/>
              <a:gd name="connsiteY2" fmla="*/ 3599579 h 3599579"/>
              <a:gd name="connsiteX3" fmla="*/ 1273153 w 3871357"/>
              <a:gd name="connsiteY3" fmla="*/ 3343468 h 3599579"/>
              <a:gd name="connsiteX4" fmla="*/ 0 w 3871357"/>
              <a:gd name="connsiteY4" fmla="*/ 820811 h 3599579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19382 h 3598150"/>
              <a:gd name="connsiteX1" fmla="*/ 3568833 w 3871357"/>
              <a:gd name="connsiteY1" fmla="*/ 0 h 3598150"/>
              <a:gd name="connsiteX2" fmla="*/ 3871357 w 3871357"/>
              <a:gd name="connsiteY2" fmla="*/ 3598150 h 3598150"/>
              <a:gd name="connsiteX3" fmla="*/ 1273153 w 3871357"/>
              <a:gd name="connsiteY3" fmla="*/ 3342039 h 3598150"/>
              <a:gd name="connsiteX4" fmla="*/ 0 w 3871357"/>
              <a:gd name="connsiteY4" fmla="*/ 819382 h 359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598150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6298" y="1940052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3163363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9032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2466272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77069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616792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48647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lnSpc>
                <a:spcPct val="100000"/>
              </a:lnSpc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D6EF3-E5EE-9B42-8572-346905CC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6B891-60B7-754D-AF33-1766C3D8D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807A-2B30-004F-81F5-6CAE502E8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59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8200373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0525188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83586" y="-2889644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3020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44059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647869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3E0F0296-A104-6546-BECA-FBB9E8F2E4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80300" y="5466608"/>
            <a:ext cx="4711700" cy="139038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A47BCAF-D544-BD4E-89C7-AABAB42BC2E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5466608"/>
            <a:ext cx="7480300" cy="139139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270000" y="1788215"/>
            <a:ext cx="6515100" cy="36092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E8C40-78D8-754B-AFB7-90990F5C2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9100" y="1788215"/>
            <a:ext cx="3276600" cy="378708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51201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3E0F0296-A104-6546-BECA-FBB9E8F2E4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80300" y="5466608"/>
            <a:ext cx="4711700" cy="139038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A47BCAF-D544-BD4E-89C7-AABAB42BC2E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4897870"/>
            <a:ext cx="7480300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270000" y="1788215"/>
            <a:ext cx="6515100" cy="3787085"/>
          </a:xfrm>
          <a:prstGeom prst="rect">
            <a:avLst/>
          </a:prstGeom>
          <a:solidFill>
            <a:srgbClr val="FF8F1C"/>
          </a:solidFill>
        </p:spPr>
        <p:txBody>
          <a:bodyPr lIns="180000" tIns="180000" rIns="180000" bIns="180000"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E8C40-78D8-754B-AFB7-90990F5C2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9100" y="1788215"/>
            <a:ext cx="3276600" cy="378708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9277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_pohja">
  <p:cSld name="tyhjä_pohj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8"/>
          <p:cNvSpPr/>
          <p:nvPr/>
        </p:nvSpPr>
        <p:spPr>
          <a:xfrm>
            <a:off x="0" y="0"/>
            <a:ext cx="12192000" cy="6176484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2071171" y="1090673"/>
            <a:ext cx="381919" cy="6499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4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_ja_objekti_KD1">
  <p:cSld name="Otsikko_ja_objekti_KD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/>
          </a:blip>
          <a:srcRect t="96752"/>
          <a:stretch/>
        </p:blipFill>
        <p:spPr>
          <a:xfrm>
            <a:off x="0" y="6635262"/>
            <a:ext cx="12192000" cy="2227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7"/>
          <p:cNvSpPr txBox="1">
            <a:spLocks noGrp="1"/>
          </p:cNvSpPr>
          <p:nvPr>
            <p:ph type="body" idx="1"/>
          </p:nvPr>
        </p:nvSpPr>
        <p:spPr>
          <a:xfrm>
            <a:off x="1524001" y="1873624"/>
            <a:ext cx="9144000" cy="414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1CAF96"/>
              </a:buClr>
              <a:buSzPts val="2000"/>
              <a:buFont typeface="Arial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body" idx="2"/>
          </p:nvPr>
        </p:nvSpPr>
        <p:spPr>
          <a:xfrm>
            <a:off x="2432050" y="904739"/>
            <a:ext cx="7770813" cy="62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rgbClr val="893684"/>
              </a:buClr>
              <a:buSzPts val="3200"/>
              <a:buNone/>
              <a:defRPr>
                <a:solidFill>
                  <a:srgbClr val="893684"/>
                </a:solidFill>
              </a:defRPr>
            </a:lvl1pPr>
            <a:lvl2pPr marL="914400" lvl="1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640"/>
              </a:spcBef>
              <a:spcAft>
                <a:spcPts val="0"/>
              </a:spcAft>
              <a:buClr>
                <a:srgbClr val="032400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1270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_ja_objekti_K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752"/>
          <a:stretch/>
        </p:blipFill>
        <p:spPr>
          <a:xfrm>
            <a:off x="0" y="6635262"/>
            <a:ext cx="12192000" cy="222738"/>
          </a:xfrm>
          <a:prstGeom prst="rect">
            <a:avLst/>
          </a:prstGeom>
        </p:spPr>
      </p:pic>
      <p:sp>
        <p:nvSpPr>
          <p:cNvPr id="9" name="Espace réservé du contenu 8"/>
          <p:cNvSpPr>
            <a:spLocks noGrp="1"/>
          </p:cNvSpPr>
          <p:nvPr>
            <p:ph sz="quarter" idx="11"/>
          </p:nvPr>
        </p:nvSpPr>
        <p:spPr>
          <a:xfrm>
            <a:off x="1524001" y="1873624"/>
            <a:ext cx="9144000" cy="414216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1CAF96"/>
              </a:buClr>
              <a:buFont typeface="+mj-lt"/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144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002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343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860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028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endParaRPr lang="fr-FR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2"/>
          </p:nvPr>
        </p:nvSpPr>
        <p:spPr>
          <a:xfrm>
            <a:off x="2432050" y="904739"/>
            <a:ext cx="7770813" cy="623888"/>
          </a:xfrm>
        </p:spPr>
        <p:txBody>
          <a:bodyPr>
            <a:noAutofit/>
          </a:bodyPr>
          <a:lstStyle>
            <a:lvl1pPr>
              <a:defRPr>
                <a:solidFill>
                  <a:srgbClr val="893684"/>
                </a:solidFill>
              </a:defRPr>
            </a:lvl1pPr>
            <a:lvl2pPr>
              <a:defRPr sz="3200" b="1">
                <a:solidFill>
                  <a:schemeClr val="tx1"/>
                </a:solidFill>
                <a:latin typeface="+mj-lt"/>
              </a:defRPr>
            </a:lvl2pPr>
            <a:lvl3pPr>
              <a:defRPr sz="3200" b="1">
                <a:latin typeface="+mj-lt"/>
              </a:defRPr>
            </a:lvl3pPr>
            <a:lvl4pPr>
              <a:defRPr sz="3200" b="1">
                <a:solidFill>
                  <a:schemeClr val="tx1"/>
                </a:solidFill>
                <a:latin typeface="+mj-lt"/>
              </a:defRPr>
            </a:lvl4pPr>
            <a:lvl5pPr marL="1371600" indent="0">
              <a:buNone/>
              <a:defRPr sz="3200" b="1">
                <a:latin typeface="+mn-lt"/>
              </a:defRPr>
            </a:lvl5pPr>
            <a:lvl6pPr marL="1714500" indent="0">
              <a:buNone/>
              <a:defRPr sz="3200" b="1">
                <a:latin typeface="+mj-lt"/>
              </a:defRPr>
            </a:lvl6pPr>
            <a:lvl7pPr marL="2057400" indent="0">
              <a:buNone/>
              <a:defRPr sz="3200" b="1">
                <a:latin typeface="+mj-lt"/>
              </a:defRPr>
            </a:lvl7pPr>
            <a:lvl8pPr marL="2400300" indent="0">
              <a:buNone/>
              <a:defRPr sz="3200" b="1">
                <a:latin typeface="+mj-lt"/>
              </a:defRPr>
            </a:lvl8pPr>
            <a:lvl9pPr marL="2743200" indent="0">
              <a:buNone/>
              <a:defRPr sz="3200" b="1">
                <a:latin typeface="+mj-lt"/>
              </a:defRPr>
            </a:lvl9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173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henkilö, luonnoslehtiö&#10;&#10;Kuvaus luotu automaattisesti">
            <a:extLst>
              <a:ext uri="{FF2B5EF4-FFF2-40B4-BE49-F238E27FC236}">
                <a16:creationId xmlns:a16="http://schemas.microsoft.com/office/drawing/2014/main" id="{3BBC2294-3059-42F5-AE26-C1F36D0A2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r="7412"/>
          <a:stretch/>
        </p:blipFill>
        <p:spPr>
          <a:xfrm>
            <a:off x="7553325" y="0"/>
            <a:ext cx="4638675" cy="6858000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E3F998E-EBD4-C344-8FC5-E5788E95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30C82BD-63F2-4F4D-A9A1-425246FD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1" y="472836"/>
            <a:ext cx="6557963" cy="467790"/>
          </a:xfrm>
        </p:spPr>
        <p:txBody>
          <a:bodyPr anchor="t" anchorCtr="0">
            <a:normAutofit/>
          </a:bodyPr>
          <a:lstStyle>
            <a:lvl1pPr>
              <a:defRPr sz="2400" b="1" i="0">
                <a:latin typeface="Ubuntu" panose="020B050403060203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17811053-ABE9-7F46-AEDD-ACEAA5ED3C7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8162" y="1077642"/>
            <a:ext cx="6557963" cy="5527946"/>
          </a:xfrm>
        </p:spPr>
        <p:txBody>
          <a:bodyPr>
            <a:noAutofit/>
          </a:bodyPr>
          <a:lstStyle>
            <a:lvl1pPr marL="0" indent="0">
              <a:buClr>
                <a:schemeClr val="accent1"/>
              </a:buClr>
              <a:buSzPct val="50000"/>
              <a:buFontTx/>
              <a:buNone/>
              <a:defRPr sz="14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FF15110-523F-4F3F-8E4D-021643450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72" y="183417"/>
            <a:ext cx="854690" cy="28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250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B34D4-E9FA-8049-B017-26C7A243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AD54D6-2327-3D4C-961D-6F2C0480D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B6568-BCEC-F94F-9A8F-A0E945530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4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9340"/>
            <a:ext cx="6172200" cy="540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EEC39-0AFF-CE4A-817B-FE930181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B0A5-A0DE-F145-8981-A46F7043D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FD5C4-5149-B144-B9DC-8ABF69B5F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30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45A83-9B6F-2B48-9B35-555EE4BA4B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4C336-0FCC-DA4F-B19A-FCF8939B2D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A229-F37E-F647-B3B4-01FA76260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9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17615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98" y="365133"/>
            <a:ext cx="5277898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23960-EC82-654B-97D3-FD61EFB02F3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65C16-39CB-CA4F-BD3E-D9A84A7B6C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20720-FE7A-3942-9B4A-CDEC5DA8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3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025222" y="0"/>
            <a:ext cx="5166783" cy="6858000"/>
          </a:xfrm>
          <a:custGeom>
            <a:avLst/>
            <a:gdLst/>
            <a:ahLst/>
            <a:cxnLst/>
            <a:rect l="l" t="t" r="r" b="b"/>
            <a:pathLst>
              <a:path w="3875087" h="6858000">
                <a:moveTo>
                  <a:pt x="1594731" y="0"/>
                </a:moveTo>
                <a:lnTo>
                  <a:pt x="3875087" y="0"/>
                </a:lnTo>
                <a:lnTo>
                  <a:pt x="3875087" y="6858000"/>
                </a:lnTo>
                <a:lnTo>
                  <a:pt x="0" y="6858000"/>
                </a:lnTo>
                <a:lnTo>
                  <a:pt x="0" y="6800385"/>
                </a:ln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7A0C-578C-5644-9548-345C738B79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4081-249F-364D-A767-74FFC929DB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921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454991" y="1408175"/>
            <a:ext cx="4759780" cy="4197096"/>
          </a:xfrm>
          <a:custGeom>
            <a:avLst/>
            <a:gdLst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1594731 w 3875087"/>
              <a:gd name="connsiteY0" fmla="*/ 0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1594731 w 3875087"/>
              <a:gd name="connsiteY5" fmla="*/ 0 h 6858000"/>
              <a:gd name="connsiteX0" fmla="*/ 3617841 w 3875087"/>
              <a:gd name="connsiteY0" fmla="*/ 27432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3617841 w 3875087"/>
              <a:gd name="connsiteY5" fmla="*/ 27432 h 6858000"/>
              <a:gd name="connsiteX0" fmla="*/ 3617841 w 3875087"/>
              <a:gd name="connsiteY0" fmla="*/ 27432 h 6858000"/>
              <a:gd name="connsiteX1" fmla="*/ 3875087 w 3875087"/>
              <a:gd name="connsiteY1" fmla="*/ 0 h 6858000"/>
              <a:gd name="connsiteX2" fmla="*/ 3875087 w 3875087"/>
              <a:gd name="connsiteY2" fmla="*/ 6858000 h 6858000"/>
              <a:gd name="connsiteX3" fmla="*/ 0 w 3875087"/>
              <a:gd name="connsiteY3" fmla="*/ 6858000 h 6858000"/>
              <a:gd name="connsiteX4" fmla="*/ 322326 w 3875087"/>
              <a:gd name="connsiteY4" fmla="*/ 3289089 h 6858000"/>
              <a:gd name="connsiteX5" fmla="*/ 3617841 w 3875087"/>
              <a:gd name="connsiteY5" fmla="*/ 27432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878445 w 3878445"/>
              <a:gd name="connsiteY0" fmla="*/ 18288 h 6858000"/>
              <a:gd name="connsiteX1" fmla="*/ 3875087 w 3878445"/>
              <a:gd name="connsiteY1" fmla="*/ 0 h 6858000"/>
              <a:gd name="connsiteX2" fmla="*/ 3875087 w 3878445"/>
              <a:gd name="connsiteY2" fmla="*/ 6858000 h 6858000"/>
              <a:gd name="connsiteX3" fmla="*/ 0 w 3878445"/>
              <a:gd name="connsiteY3" fmla="*/ 6858000 h 6858000"/>
              <a:gd name="connsiteX4" fmla="*/ 322326 w 3878445"/>
              <a:gd name="connsiteY4" fmla="*/ 3289089 h 6858000"/>
              <a:gd name="connsiteX5" fmla="*/ 3878445 w 3878445"/>
              <a:gd name="connsiteY5" fmla="*/ 18288 h 6858000"/>
              <a:gd name="connsiteX0" fmla="*/ 3556119 w 3569877"/>
              <a:gd name="connsiteY0" fmla="*/ 18288 h 6858000"/>
              <a:gd name="connsiteX1" fmla="*/ 3552761 w 3569877"/>
              <a:gd name="connsiteY1" fmla="*/ 0 h 6858000"/>
              <a:gd name="connsiteX2" fmla="*/ 3552761 w 3569877"/>
              <a:gd name="connsiteY2" fmla="*/ 6858000 h 6858000"/>
              <a:gd name="connsiteX3" fmla="*/ 3552444 w 3569877"/>
              <a:gd name="connsiteY3" fmla="*/ 6858000 h 6858000"/>
              <a:gd name="connsiteX4" fmla="*/ 0 w 3569877"/>
              <a:gd name="connsiteY4" fmla="*/ 3289089 h 6858000"/>
              <a:gd name="connsiteX5" fmla="*/ 3556119 w 3569877"/>
              <a:gd name="connsiteY5" fmla="*/ 18288 h 6858000"/>
              <a:gd name="connsiteX0" fmla="*/ 3556119 w 3556119"/>
              <a:gd name="connsiteY0" fmla="*/ 18288 h 6858000"/>
              <a:gd name="connsiteX1" fmla="*/ 3552761 w 3556119"/>
              <a:gd name="connsiteY1" fmla="*/ 0 h 6858000"/>
              <a:gd name="connsiteX2" fmla="*/ 3552761 w 3556119"/>
              <a:gd name="connsiteY2" fmla="*/ 6858000 h 6858000"/>
              <a:gd name="connsiteX3" fmla="*/ 3552444 w 3556119"/>
              <a:gd name="connsiteY3" fmla="*/ 6858000 h 6858000"/>
              <a:gd name="connsiteX4" fmla="*/ 0 w 3556119"/>
              <a:gd name="connsiteY4" fmla="*/ 3289089 h 6858000"/>
              <a:gd name="connsiteX5" fmla="*/ 3556119 w 3556119"/>
              <a:gd name="connsiteY5" fmla="*/ 18288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1408176 h 6858000"/>
              <a:gd name="connsiteX1" fmla="*/ 3552761 w 3569835"/>
              <a:gd name="connsiteY1" fmla="*/ 0 h 6858000"/>
              <a:gd name="connsiteX2" fmla="*/ 3552761 w 3569835"/>
              <a:gd name="connsiteY2" fmla="*/ 6858000 h 6858000"/>
              <a:gd name="connsiteX3" fmla="*/ 3552444 w 3569835"/>
              <a:gd name="connsiteY3" fmla="*/ 6858000 h 6858000"/>
              <a:gd name="connsiteX4" fmla="*/ 0 w 3569835"/>
              <a:gd name="connsiteY4" fmla="*/ 3289089 h 6858000"/>
              <a:gd name="connsiteX5" fmla="*/ 3569835 w 3569835"/>
              <a:gd name="connsiteY5" fmla="*/ 1408176 h 6858000"/>
              <a:gd name="connsiteX0" fmla="*/ 3569835 w 3569835"/>
              <a:gd name="connsiteY0" fmla="*/ 0 h 5449824"/>
              <a:gd name="connsiteX1" fmla="*/ 3559619 w 3569835"/>
              <a:gd name="connsiteY1" fmla="*/ 1344168 h 5449824"/>
              <a:gd name="connsiteX2" fmla="*/ 3552761 w 3569835"/>
              <a:gd name="connsiteY2" fmla="*/ 5449824 h 5449824"/>
              <a:gd name="connsiteX3" fmla="*/ 3552444 w 3569835"/>
              <a:gd name="connsiteY3" fmla="*/ 5449824 h 5449824"/>
              <a:gd name="connsiteX4" fmla="*/ 0 w 3569835"/>
              <a:gd name="connsiteY4" fmla="*/ 1880913 h 5449824"/>
              <a:gd name="connsiteX5" fmla="*/ 3569835 w 3569835"/>
              <a:gd name="connsiteY5" fmla="*/ 0 h 5449824"/>
              <a:gd name="connsiteX0" fmla="*/ 3569835 w 3569835"/>
              <a:gd name="connsiteY0" fmla="*/ 0 h 5449824"/>
              <a:gd name="connsiteX1" fmla="*/ 3559619 w 3569835"/>
              <a:gd name="connsiteY1" fmla="*/ 1344168 h 5449824"/>
              <a:gd name="connsiteX2" fmla="*/ 3552761 w 3569835"/>
              <a:gd name="connsiteY2" fmla="*/ 5449824 h 5449824"/>
              <a:gd name="connsiteX3" fmla="*/ 3552444 w 3569835"/>
              <a:gd name="connsiteY3" fmla="*/ 4288536 h 5449824"/>
              <a:gd name="connsiteX4" fmla="*/ 0 w 3569835"/>
              <a:gd name="connsiteY4" fmla="*/ 1880913 h 5449824"/>
              <a:gd name="connsiteX5" fmla="*/ 3569835 w 3569835"/>
              <a:gd name="connsiteY5" fmla="*/ 0 h 5449824"/>
              <a:gd name="connsiteX0" fmla="*/ 3569835 w 3569835"/>
              <a:gd name="connsiteY0" fmla="*/ 0 h 4367831"/>
              <a:gd name="connsiteX1" fmla="*/ 3559619 w 3569835"/>
              <a:gd name="connsiteY1" fmla="*/ 1344168 h 4367831"/>
              <a:gd name="connsiteX2" fmla="*/ 3552761 w 3569835"/>
              <a:gd name="connsiteY2" fmla="*/ 3886200 h 4367831"/>
              <a:gd name="connsiteX3" fmla="*/ 3552444 w 3569835"/>
              <a:gd name="connsiteY3" fmla="*/ 4288536 h 4367831"/>
              <a:gd name="connsiteX4" fmla="*/ 0 w 3569835"/>
              <a:gd name="connsiteY4" fmla="*/ 1880913 h 4367831"/>
              <a:gd name="connsiteX5" fmla="*/ 3569835 w 3569835"/>
              <a:gd name="connsiteY5" fmla="*/ 0 h 4367831"/>
              <a:gd name="connsiteX0" fmla="*/ 3569835 w 3569835"/>
              <a:gd name="connsiteY0" fmla="*/ 0 h 4367831"/>
              <a:gd name="connsiteX1" fmla="*/ 3559619 w 3569835"/>
              <a:gd name="connsiteY1" fmla="*/ 1344168 h 4367831"/>
              <a:gd name="connsiteX2" fmla="*/ 3552761 w 3569835"/>
              <a:gd name="connsiteY2" fmla="*/ 3886200 h 4367831"/>
              <a:gd name="connsiteX3" fmla="*/ 3552444 w 3569835"/>
              <a:gd name="connsiteY3" fmla="*/ 4288536 h 4367831"/>
              <a:gd name="connsiteX4" fmla="*/ 0 w 3569835"/>
              <a:gd name="connsiteY4" fmla="*/ 1880913 h 4367831"/>
              <a:gd name="connsiteX5" fmla="*/ 3569835 w 3569835"/>
              <a:gd name="connsiteY5" fmla="*/ 0 h 4367831"/>
              <a:gd name="connsiteX0" fmla="*/ 3569835 w 3744468"/>
              <a:gd name="connsiteY0" fmla="*/ 0 h 4559034"/>
              <a:gd name="connsiteX1" fmla="*/ 3559619 w 3744468"/>
              <a:gd name="connsiteY1" fmla="*/ 1344168 h 4559034"/>
              <a:gd name="connsiteX2" fmla="*/ 3552761 w 3744468"/>
              <a:gd name="connsiteY2" fmla="*/ 3886200 h 4559034"/>
              <a:gd name="connsiteX3" fmla="*/ 3744468 w 3744468"/>
              <a:gd name="connsiteY3" fmla="*/ 4489704 h 4559034"/>
              <a:gd name="connsiteX4" fmla="*/ 0 w 3744468"/>
              <a:gd name="connsiteY4" fmla="*/ 1880913 h 4559034"/>
              <a:gd name="connsiteX5" fmla="*/ 3569835 w 3744468"/>
              <a:gd name="connsiteY5" fmla="*/ 0 h 4559034"/>
              <a:gd name="connsiteX0" fmla="*/ 3569835 w 3744468"/>
              <a:gd name="connsiteY0" fmla="*/ 0 h 4542519"/>
              <a:gd name="connsiteX1" fmla="*/ 3559619 w 3744468"/>
              <a:gd name="connsiteY1" fmla="*/ 1344168 h 4542519"/>
              <a:gd name="connsiteX2" fmla="*/ 3532187 w 3744468"/>
              <a:gd name="connsiteY2" fmla="*/ 3383280 h 4542519"/>
              <a:gd name="connsiteX3" fmla="*/ 3744468 w 3744468"/>
              <a:gd name="connsiteY3" fmla="*/ 4489704 h 4542519"/>
              <a:gd name="connsiteX4" fmla="*/ 0 w 3744468"/>
              <a:gd name="connsiteY4" fmla="*/ 1880913 h 4542519"/>
              <a:gd name="connsiteX5" fmla="*/ 3569835 w 3744468"/>
              <a:gd name="connsiteY5" fmla="*/ 0 h 4542519"/>
              <a:gd name="connsiteX0" fmla="*/ 3569835 w 3569835"/>
              <a:gd name="connsiteY0" fmla="*/ 0 h 4258399"/>
              <a:gd name="connsiteX1" fmla="*/ 3559619 w 3569835"/>
              <a:gd name="connsiteY1" fmla="*/ 1344168 h 4258399"/>
              <a:gd name="connsiteX2" fmla="*/ 3532187 w 3569835"/>
              <a:gd name="connsiteY2" fmla="*/ 3383280 h 4258399"/>
              <a:gd name="connsiteX3" fmla="*/ 3552444 w 3569835"/>
              <a:gd name="connsiteY3" fmla="*/ 4197096 h 4258399"/>
              <a:gd name="connsiteX4" fmla="*/ 0 w 3569835"/>
              <a:gd name="connsiteY4" fmla="*/ 1880913 h 4258399"/>
              <a:gd name="connsiteX5" fmla="*/ 3569835 w 3569835"/>
              <a:gd name="connsiteY5" fmla="*/ 0 h 4258399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32187 w 3569835"/>
              <a:gd name="connsiteY2" fmla="*/ 3383280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  <a:gd name="connsiteX0" fmla="*/ 3569835 w 3569835"/>
              <a:gd name="connsiteY0" fmla="*/ 0 h 4197096"/>
              <a:gd name="connsiteX1" fmla="*/ 3559619 w 3569835"/>
              <a:gd name="connsiteY1" fmla="*/ 1344168 h 4197096"/>
              <a:gd name="connsiteX2" fmla="*/ 3552761 w 3569835"/>
              <a:gd name="connsiteY2" fmla="*/ 3355848 h 4197096"/>
              <a:gd name="connsiteX3" fmla="*/ 3552444 w 3569835"/>
              <a:gd name="connsiteY3" fmla="*/ 4197096 h 4197096"/>
              <a:gd name="connsiteX4" fmla="*/ 0 w 3569835"/>
              <a:gd name="connsiteY4" fmla="*/ 1880913 h 4197096"/>
              <a:gd name="connsiteX5" fmla="*/ 3569835 w 3569835"/>
              <a:gd name="connsiteY5" fmla="*/ 0 h 419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9835" h="4197096">
                <a:moveTo>
                  <a:pt x="3569835" y="0"/>
                </a:moveTo>
                <a:cubicBezTo>
                  <a:pt x="3566430" y="448056"/>
                  <a:pt x="3563024" y="896112"/>
                  <a:pt x="3559619" y="1344168"/>
                </a:cubicBezTo>
                <a:lnTo>
                  <a:pt x="3552761" y="3355848"/>
                </a:lnTo>
                <a:cubicBezTo>
                  <a:pt x="3552655" y="2968752"/>
                  <a:pt x="3552551" y="3806952"/>
                  <a:pt x="3552444" y="4197096"/>
                </a:cubicBezTo>
                <a:cubicBezTo>
                  <a:pt x="162306" y="2001619"/>
                  <a:pt x="3451860" y="4140398"/>
                  <a:pt x="0" y="1880913"/>
                </a:cubicBezTo>
                <a:cubicBezTo>
                  <a:pt x="2794717" y="391358"/>
                  <a:pt x="55028" y="1827883"/>
                  <a:pt x="3569835" y="0"/>
                </a:cubicBez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A7A0C-578C-5644-9548-345C738B79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14081-249F-364D-A767-74FFC929DB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724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2D3B6-8FAB-5747-BCD0-D0217063692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50731-B13F-304C-BC16-EEEC2F2C1D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520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33561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" y="7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8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72F2F-4CEA-FB41-AF34-D4AA8DC944E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78869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08049-24AC-B142-B775-163DB0734EDA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3275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3098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79D4-ED15-424C-B361-48B1C8E0F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02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8849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B9CF8-25BF-3949-9C2B-B814D051271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62D2C-3EFD-1545-9479-D24F40D345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51107-518E-0848-8A4A-2D160A11E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9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87460AD4-5D65-3E4B-A9F5-9F03C8258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6878" y="4434195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C078-D5BE-D54B-8A0B-1A38A330A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 kuva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09434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85018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71860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86695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85397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72239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87074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84425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71267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86102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EAC07-B5D1-DB49-947B-CB0EFA934007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2F231-8CBE-B34E-BFBA-D3A883B2E66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782D1-C313-A342-B698-05C27AA0E6C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DDBEA-3F95-2B44-8067-19E248A7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5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2381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119224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234059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32760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119603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234438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31788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118631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233466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8E40-F982-1A47-808B-F841ABB3CD8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AFBF4-6890-C64B-B3B5-BF76F7A648A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5D71B-F130-EE46-8D78-F7D25FBDF1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627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047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korostus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997FB-D6BB-C741-A6CD-BF5CE858B876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2B458B-195F-A243-AC25-5C72E654678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7E38C-3EC1-8541-871D-6DC4F0F533F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E3F0D-1A17-384C-AB20-0E3597123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50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131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C1178F-D3D4-1145-9D49-3C6A608506E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A55E4EB-C19D-EE48-9211-F68929ACCCCC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</a:t>
            </a:r>
            <a:r>
              <a:rPr lang="fi-FI" sz="1800"/>
              <a:t> ovat kopioitavissa Master-sivuilta.</a:t>
            </a:r>
          </a:p>
        </p:txBody>
      </p:sp>
      <p:sp>
        <p:nvSpPr>
          <p:cNvPr id="150" name="Freeform 1">
            <a:extLst>
              <a:ext uri="{FF2B5EF4-FFF2-40B4-BE49-F238E27FC236}">
                <a16:creationId xmlns:a16="http://schemas.microsoft.com/office/drawing/2014/main" id="{D3C7164A-7353-3C44-9EB2-314361ECE3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708" y="2562932"/>
            <a:ext cx="327025" cy="488950"/>
          </a:xfrm>
          <a:custGeom>
            <a:avLst/>
            <a:gdLst>
              <a:gd name="T0" fmla="*/ 798 w 909"/>
              <a:gd name="T1" fmla="*/ 1125 h 1359"/>
              <a:gd name="T2" fmla="*/ 818 w 909"/>
              <a:gd name="T3" fmla="*/ 1160 h 1359"/>
              <a:gd name="T4" fmla="*/ 880 w 909"/>
              <a:gd name="T5" fmla="*/ 1273 h 1359"/>
              <a:gd name="T6" fmla="*/ 848 w 909"/>
              <a:gd name="T7" fmla="*/ 1088 h 1359"/>
              <a:gd name="T8" fmla="*/ 714 w 909"/>
              <a:gd name="T9" fmla="*/ 1041 h 1359"/>
              <a:gd name="T10" fmla="*/ 28 w 909"/>
              <a:gd name="T11" fmla="*/ 1160 h 1359"/>
              <a:gd name="T12" fmla="*/ 90 w 909"/>
              <a:gd name="T13" fmla="*/ 1273 h 1359"/>
              <a:gd name="T14" fmla="*/ 106 w 909"/>
              <a:gd name="T15" fmla="*/ 1130 h 1359"/>
              <a:gd name="T16" fmla="*/ 150 w 909"/>
              <a:gd name="T17" fmla="*/ 997 h 1359"/>
              <a:gd name="T18" fmla="*/ 60 w 909"/>
              <a:gd name="T19" fmla="*/ 1088 h 1359"/>
              <a:gd name="T20" fmla="*/ 711 w 909"/>
              <a:gd name="T21" fmla="*/ 861 h 1359"/>
              <a:gd name="T22" fmla="*/ 482 w 909"/>
              <a:gd name="T23" fmla="*/ 1016 h 1359"/>
              <a:gd name="T24" fmla="*/ 306 w 909"/>
              <a:gd name="T25" fmla="*/ 968 h 1359"/>
              <a:gd name="T26" fmla="*/ 175 w 909"/>
              <a:gd name="T27" fmla="*/ 737 h 1359"/>
              <a:gd name="T28" fmla="*/ 734 w 909"/>
              <a:gd name="T29" fmla="*/ 570 h 1359"/>
              <a:gd name="T30" fmla="*/ 3 w 909"/>
              <a:gd name="T31" fmla="*/ 508 h 1359"/>
              <a:gd name="T32" fmla="*/ 113 w 909"/>
              <a:gd name="T33" fmla="*/ 570 h 1359"/>
              <a:gd name="T34" fmla="*/ 146 w 909"/>
              <a:gd name="T35" fmla="*/ 895 h 1359"/>
              <a:gd name="T36" fmla="*/ 197 w 909"/>
              <a:gd name="T37" fmla="*/ 1157 h 1359"/>
              <a:gd name="T38" fmla="*/ 127 w 909"/>
              <a:gd name="T39" fmla="*/ 1187 h 1359"/>
              <a:gd name="T40" fmla="*/ 338 w 909"/>
              <a:gd name="T41" fmla="*/ 1358 h 1359"/>
              <a:gd name="T42" fmla="*/ 400 w 909"/>
              <a:gd name="T43" fmla="*/ 1301 h 1359"/>
              <a:gd name="T44" fmla="*/ 259 w 909"/>
              <a:gd name="T45" fmla="*/ 1196 h 1359"/>
              <a:gd name="T46" fmla="*/ 263 w 909"/>
              <a:gd name="T47" fmla="*/ 1013 h 1359"/>
              <a:gd name="T48" fmla="*/ 482 w 909"/>
              <a:gd name="T49" fmla="*/ 1078 h 1359"/>
              <a:gd name="T50" fmla="*/ 649 w 909"/>
              <a:gd name="T51" fmla="*/ 1010 h 1359"/>
              <a:gd name="T52" fmla="*/ 522 w 909"/>
              <a:gd name="T53" fmla="*/ 1275 h 1359"/>
              <a:gd name="T54" fmla="*/ 508 w 909"/>
              <a:gd name="T55" fmla="*/ 1358 h 1359"/>
              <a:gd name="T56" fmla="*/ 570 w 909"/>
              <a:gd name="T57" fmla="*/ 1319 h 1359"/>
              <a:gd name="T58" fmla="*/ 748 w 909"/>
              <a:gd name="T59" fmla="*/ 1134 h 1359"/>
              <a:gd name="T60" fmla="*/ 711 w 909"/>
              <a:gd name="T61" fmla="*/ 952 h 1359"/>
              <a:gd name="T62" fmla="*/ 796 w 909"/>
              <a:gd name="T63" fmla="*/ 737 h 1359"/>
              <a:gd name="T64" fmla="*/ 906 w 909"/>
              <a:gd name="T65" fmla="*/ 571 h 1359"/>
              <a:gd name="T66" fmla="*/ 3 w 909"/>
              <a:gd name="T67" fmla="*/ 508 h 1359"/>
              <a:gd name="T68" fmla="*/ 316 w 909"/>
              <a:gd name="T69" fmla="*/ 201 h 1359"/>
              <a:gd name="T70" fmla="*/ 301 w 909"/>
              <a:gd name="T71" fmla="*/ 33 h 1359"/>
              <a:gd name="T72" fmla="*/ 56 w 909"/>
              <a:gd name="T73" fmla="*/ 342 h 1359"/>
              <a:gd name="T74" fmla="*/ 17 w 909"/>
              <a:gd name="T75" fmla="*/ 399 h 1359"/>
              <a:gd name="T76" fmla="*/ 0 w 909"/>
              <a:gd name="T77" fmla="*/ 483 h 1359"/>
              <a:gd name="T78" fmla="*/ 62 w 909"/>
              <a:gd name="T79" fmla="*/ 446 h 1359"/>
              <a:gd name="T80" fmla="*/ 118 w 909"/>
              <a:gd name="T81" fmla="*/ 398 h 1359"/>
              <a:gd name="T82" fmla="*/ 254 w 909"/>
              <a:gd name="T83" fmla="*/ 114 h 1359"/>
              <a:gd name="T84" fmla="*/ 508 w 909"/>
              <a:gd name="T85" fmla="*/ 285 h 1359"/>
              <a:gd name="T86" fmla="*/ 570 w 909"/>
              <a:gd name="T87" fmla="*/ 31 h 1359"/>
              <a:gd name="T88" fmla="*/ 369 w 909"/>
              <a:gd name="T89" fmla="*/ 0 h 1359"/>
              <a:gd name="T90" fmla="*/ 338 w 909"/>
              <a:gd name="T91" fmla="*/ 285 h 1359"/>
              <a:gd name="T92" fmla="*/ 400 w 909"/>
              <a:gd name="T93" fmla="*/ 63 h 1359"/>
              <a:gd name="T94" fmla="*/ 508 w 909"/>
              <a:gd name="T95" fmla="*/ 285 h 1359"/>
              <a:gd name="T96" fmla="*/ 908 w 909"/>
              <a:gd name="T97" fmla="*/ 427 h 1359"/>
              <a:gd name="T98" fmla="*/ 852 w 909"/>
              <a:gd name="T99" fmla="*/ 379 h 1359"/>
              <a:gd name="T100" fmla="*/ 639 w 909"/>
              <a:gd name="T101" fmla="*/ 33 h 1359"/>
              <a:gd name="T102" fmla="*/ 592 w 909"/>
              <a:gd name="T103" fmla="*/ 60 h 1359"/>
              <a:gd name="T104" fmla="*/ 654 w 909"/>
              <a:gd name="T105" fmla="*/ 201 h 1359"/>
              <a:gd name="T106" fmla="*/ 790 w 909"/>
              <a:gd name="T107" fmla="*/ 342 h 1359"/>
              <a:gd name="T108" fmla="*/ 807 w 909"/>
              <a:gd name="T109" fmla="*/ 426 h 1359"/>
              <a:gd name="T110" fmla="*/ 846 w 909"/>
              <a:gd name="T111" fmla="*/ 483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9" h="135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2">
            <a:extLst>
              <a:ext uri="{FF2B5EF4-FFF2-40B4-BE49-F238E27FC236}">
                <a16:creationId xmlns:a16="http://schemas.microsoft.com/office/drawing/2014/main" id="{FD53ED48-3EDD-4E48-AC7E-FD94D6C9B7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6142" y="1606073"/>
            <a:ext cx="447675" cy="446088"/>
          </a:xfrm>
          <a:custGeom>
            <a:avLst/>
            <a:gdLst>
              <a:gd name="T0" fmla="*/ 230 w 1245"/>
              <a:gd name="T1" fmla="*/ 479 h 1238"/>
              <a:gd name="T2" fmla="*/ 248 w 1245"/>
              <a:gd name="T3" fmla="*/ 572 h 1238"/>
              <a:gd name="T4" fmla="*/ 276 w 1245"/>
              <a:gd name="T5" fmla="*/ 591 h 1238"/>
              <a:gd name="T6" fmla="*/ 287 w 1245"/>
              <a:gd name="T7" fmla="*/ 588 h 1238"/>
              <a:gd name="T8" fmla="*/ 303 w 1245"/>
              <a:gd name="T9" fmla="*/ 550 h 1238"/>
              <a:gd name="T10" fmla="*/ 290 w 1245"/>
              <a:gd name="T11" fmla="*/ 479 h 1238"/>
              <a:gd name="T12" fmla="*/ 260 w 1245"/>
              <a:gd name="T13" fmla="*/ 450 h 1238"/>
              <a:gd name="T14" fmla="*/ 230 w 1245"/>
              <a:gd name="T15" fmla="*/ 479 h 1238"/>
              <a:gd name="T16" fmla="*/ 477 w 1245"/>
              <a:gd name="T17" fmla="*/ 233 h 1238"/>
              <a:gd name="T18" fmla="*/ 248 w 1245"/>
              <a:gd name="T19" fmla="*/ 387 h 1238"/>
              <a:gd name="T20" fmla="*/ 265 w 1245"/>
              <a:gd name="T21" fmla="*/ 426 h 1238"/>
              <a:gd name="T22" fmla="*/ 276 w 1245"/>
              <a:gd name="T23" fmla="*/ 428 h 1238"/>
              <a:gd name="T24" fmla="*/ 303 w 1245"/>
              <a:gd name="T25" fmla="*/ 409 h 1238"/>
              <a:gd name="T26" fmla="*/ 477 w 1245"/>
              <a:gd name="T27" fmla="*/ 292 h 1238"/>
              <a:gd name="T28" fmla="*/ 507 w 1245"/>
              <a:gd name="T29" fmla="*/ 263 h 1238"/>
              <a:gd name="T30" fmla="*/ 477 w 1245"/>
              <a:gd name="T31" fmla="*/ 233 h 1238"/>
              <a:gd name="T32" fmla="*/ 477 w 1245"/>
              <a:gd name="T33" fmla="*/ 775 h 1238"/>
              <a:gd name="T34" fmla="*/ 181 w 1245"/>
              <a:gd name="T35" fmla="*/ 479 h 1238"/>
              <a:gd name="T36" fmla="*/ 477 w 1245"/>
              <a:gd name="T37" fmla="*/ 184 h 1238"/>
              <a:gd name="T38" fmla="*/ 772 w 1245"/>
              <a:gd name="T39" fmla="*/ 479 h 1238"/>
              <a:gd name="T40" fmla="*/ 477 w 1245"/>
              <a:gd name="T41" fmla="*/ 775 h 1238"/>
              <a:gd name="T42" fmla="*/ 477 w 1245"/>
              <a:gd name="T43" fmla="*/ 124 h 1238"/>
              <a:gd name="T44" fmla="*/ 122 w 1245"/>
              <a:gd name="T45" fmla="*/ 479 h 1238"/>
              <a:gd name="T46" fmla="*/ 477 w 1245"/>
              <a:gd name="T47" fmla="*/ 835 h 1238"/>
              <a:gd name="T48" fmla="*/ 832 w 1245"/>
              <a:gd name="T49" fmla="*/ 479 h 1238"/>
              <a:gd name="T50" fmla="*/ 477 w 1245"/>
              <a:gd name="T51" fmla="*/ 124 h 1238"/>
              <a:gd name="T52" fmla="*/ 1094 w 1245"/>
              <a:gd name="T53" fmla="*/ 1163 h 1238"/>
              <a:gd name="T54" fmla="*/ 728 w 1245"/>
              <a:gd name="T55" fmla="*/ 797 h 1238"/>
              <a:gd name="T56" fmla="*/ 707 w 1245"/>
              <a:gd name="T57" fmla="*/ 811 h 1238"/>
              <a:gd name="T58" fmla="*/ 418 w 1245"/>
              <a:gd name="T59" fmla="*/ 879 h 1238"/>
              <a:gd name="T60" fmla="*/ 76 w 1245"/>
              <a:gd name="T61" fmla="*/ 533 h 1238"/>
              <a:gd name="T62" fmla="*/ 173 w 1245"/>
              <a:gd name="T63" fmla="*/ 213 h 1238"/>
              <a:gd name="T64" fmla="*/ 530 w 1245"/>
              <a:gd name="T65" fmla="*/ 79 h 1238"/>
              <a:gd name="T66" fmla="*/ 876 w 1245"/>
              <a:gd name="T67" fmla="*/ 420 h 1238"/>
              <a:gd name="T68" fmla="*/ 808 w 1245"/>
              <a:gd name="T69" fmla="*/ 710 h 1238"/>
              <a:gd name="T70" fmla="*/ 794 w 1245"/>
              <a:gd name="T71" fmla="*/ 730 h 1238"/>
              <a:gd name="T72" fmla="*/ 1161 w 1245"/>
              <a:gd name="T73" fmla="*/ 1097 h 1238"/>
              <a:gd name="T74" fmla="*/ 1161 w 1245"/>
              <a:gd name="T75" fmla="*/ 1163 h 1238"/>
              <a:gd name="T76" fmla="*/ 1094 w 1245"/>
              <a:gd name="T77" fmla="*/ 1163 h 1238"/>
              <a:gd name="T78" fmla="*/ 871 w 1245"/>
              <a:gd name="T79" fmla="*/ 723 h 1238"/>
              <a:gd name="T80" fmla="*/ 936 w 1245"/>
              <a:gd name="T81" fmla="*/ 412 h 1238"/>
              <a:gd name="T82" fmla="*/ 538 w 1245"/>
              <a:gd name="T83" fmla="*/ 20 h 1238"/>
              <a:gd name="T84" fmla="*/ 129 w 1245"/>
              <a:gd name="T85" fmla="*/ 173 h 1238"/>
              <a:gd name="T86" fmla="*/ 17 w 1245"/>
              <a:gd name="T87" fmla="*/ 541 h 1238"/>
              <a:gd name="T88" fmla="*/ 409 w 1245"/>
              <a:gd name="T89" fmla="*/ 938 h 1238"/>
              <a:gd name="T90" fmla="*/ 720 w 1245"/>
              <a:gd name="T91" fmla="*/ 874 h 1238"/>
              <a:gd name="T92" fmla="*/ 1052 w 1245"/>
              <a:gd name="T93" fmla="*/ 1205 h 1238"/>
              <a:gd name="T94" fmla="*/ 1127 w 1245"/>
              <a:gd name="T95" fmla="*/ 1237 h 1238"/>
              <a:gd name="T96" fmla="*/ 1203 w 1245"/>
              <a:gd name="T97" fmla="*/ 1205 h 1238"/>
              <a:gd name="T98" fmla="*/ 1203 w 1245"/>
              <a:gd name="T99" fmla="*/ 1055 h 1238"/>
              <a:gd name="T100" fmla="*/ 871 w 1245"/>
              <a:gd name="T101" fmla="*/ 72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5" h="1238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3">
            <a:extLst>
              <a:ext uri="{FF2B5EF4-FFF2-40B4-BE49-F238E27FC236}">
                <a16:creationId xmlns:a16="http://schemas.microsoft.com/office/drawing/2014/main" id="{BAAAC8E3-4EDA-3E48-99C0-C7CA6DDCD9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995" y="1652905"/>
            <a:ext cx="487362" cy="352425"/>
          </a:xfrm>
          <a:custGeom>
            <a:avLst/>
            <a:gdLst>
              <a:gd name="T0" fmla="*/ 959 w 1355"/>
              <a:gd name="T1" fmla="*/ 363 h 979"/>
              <a:gd name="T2" fmla="*/ 1016 w 1355"/>
              <a:gd name="T3" fmla="*/ 442 h 979"/>
              <a:gd name="T4" fmla="*/ 903 w 1355"/>
              <a:gd name="T5" fmla="*/ 799 h 979"/>
              <a:gd name="T6" fmla="*/ 564 w 1355"/>
              <a:gd name="T7" fmla="*/ 270 h 979"/>
              <a:gd name="T8" fmla="*/ 903 w 1355"/>
              <a:gd name="T9" fmla="*/ 799 h 979"/>
              <a:gd name="T10" fmla="*/ 197 w 1355"/>
              <a:gd name="T11" fmla="*/ 583 h 979"/>
              <a:gd name="T12" fmla="*/ 56 w 1355"/>
              <a:gd name="T13" fmla="*/ 414 h 979"/>
              <a:gd name="T14" fmla="*/ 508 w 1355"/>
              <a:gd name="T15" fmla="*/ 273 h 979"/>
              <a:gd name="T16" fmla="*/ 141 w 1355"/>
              <a:gd name="T17" fmla="*/ 630 h 979"/>
              <a:gd name="T18" fmla="*/ 254 w 1355"/>
              <a:gd name="T19" fmla="*/ 640 h 979"/>
              <a:gd name="T20" fmla="*/ 340 w 1355"/>
              <a:gd name="T21" fmla="*/ 875 h 979"/>
              <a:gd name="T22" fmla="*/ 310 w 1355"/>
              <a:gd name="T23" fmla="*/ 922 h 979"/>
              <a:gd name="T24" fmla="*/ 226 w 1355"/>
              <a:gd name="T25" fmla="*/ 861 h 979"/>
              <a:gd name="T26" fmla="*/ 152 w 1355"/>
              <a:gd name="T27" fmla="*/ 691 h 979"/>
              <a:gd name="T28" fmla="*/ 141 w 1355"/>
              <a:gd name="T29" fmla="*/ 630 h 979"/>
              <a:gd name="T30" fmla="*/ 321 w 1355"/>
              <a:gd name="T31" fmla="*/ 691 h 979"/>
              <a:gd name="T32" fmla="*/ 423 w 1355"/>
              <a:gd name="T33" fmla="*/ 640 h 979"/>
              <a:gd name="T34" fmla="*/ 395 w 1355"/>
              <a:gd name="T35" fmla="*/ 696 h 979"/>
              <a:gd name="T36" fmla="*/ 1031 w 1355"/>
              <a:gd name="T37" fmla="*/ 343 h 979"/>
              <a:gd name="T38" fmla="*/ 959 w 1355"/>
              <a:gd name="T39" fmla="*/ 57 h 979"/>
              <a:gd name="T40" fmla="*/ 865 w 1355"/>
              <a:gd name="T41" fmla="*/ 15 h 979"/>
              <a:gd name="T42" fmla="*/ 197 w 1355"/>
              <a:gd name="T43" fmla="*/ 216 h 979"/>
              <a:gd name="T44" fmla="*/ 0 w 1355"/>
              <a:gd name="T45" fmla="*/ 442 h 979"/>
              <a:gd name="T46" fmla="*/ 84 w 1355"/>
              <a:gd name="T47" fmla="*/ 611 h 979"/>
              <a:gd name="T48" fmla="*/ 100 w 1355"/>
              <a:gd name="T49" fmla="*/ 713 h 979"/>
              <a:gd name="T50" fmla="*/ 173 w 1355"/>
              <a:gd name="T51" fmla="*/ 881 h 979"/>
              <a:gd name="T52" fmla="*/ 310 w 1355"/>
              <a:gd name="T53" fmla="*/ 978 h 979"/>
              <a:gd name="T54" fmla="*/ 393 w 1355"/>
              <a:gd name="T55" fmla="*/ 855 h 979"/>
              <a:gd name="T56" fmla="*/ 395 w 1355"/>
              <a:gd name="T57" fmla="*/ 752 h 979"/>
              <a:gd name="T58" fmla="*/ 480 w 1355"/>
              <a:gd name="T59" fmla="*/ 640 h 979"/>
              <a:gd name="T60" fmla="*/ 865 w 1355"/>
              <a:gd name="T61" fmla="*/ 841 h 979"/>
              <a:gd name="T62" fmla="*/ 942 w 1355"/>
              <a:gd name="T63" fmla="*/ 840 h 979"/>
              <a:gd name="T64" fmla="*/ 959 w 1355"/>
              <a:gd name="T65" fmla="*/ 580 h 979"/>
              <a:gd name="T66" fmla="*/ 1031 w 1355"/>
              <a:gd name="T67" fmla="*/ 343 h 979"/>
              <a:gd name="T68" fmla="*/ 1052 w 1355"/>
              <a:gd name="T69" fmla="*/ 208 h 979"/>
              <a:gd name="T70" fmla="*/ 1052 w 1355"/>
              <a:gd name="T71" fmla="*/ 676 h 979"/>
              <a:gd name="T72" fmla="*/ 1213 w 1355"/>
              <a:gd name="T73" fmla="*/ 442 h 979"/>
              <a:gd name="T74" fmla="*/ 1201 w 1355"/>
              <a:gd name="T75" fmla="*/ 111 h 979"/>
              <a:gd name="T76" fmla="*/ 1298 w 1355"/>
              <a:gd name="T77" fmla="*/ 442 h 979"/>
              <a:gd name="T78" fmla="*/ 1201 w 1355"/>
              <a:gd name="T79" fmla="*/ 773 h 979"/>
              <a:gd name="T80" fmla="*/ 1201 w 1355"/>
              <a:gd name="T81" fmla="*/ 111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5" h="979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4">
            <a:extLst>
              <a:ext uri="{FF2B5EF4-FFF2-40B4-BE49-F238E27FC236}">
                <a16:creationId xmlns:a16="http://schemas.microsoft.com/office/drawing/2014/main" id="{531DAB78-E84B-2A4A-9D43-7CD7D1B60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9217" y="1623536"/>
            <a:ext cx="419100" cy="411163"/>
          </a:xfrm>
          <a:custGeom>
            <a:avLst/>
            <a:gdLst>
              <a:gd name="T0" fmla="*/ 141 w 1164"/>
              <a:gd name="T1" fmla="*/ 547 h 1143"/>
              <a:gd name="T2" fmla="*/ 203 w 1164"/>
              <a:gd name="T3" fmla="*/ 660 h 1143"/>
              <a:gd name="T4" fmla="*/ 282 w 1164"/>
              <a:gd name="T5" fmla="*/ 1052 h 1143"/>
              <a:gd name="T6" fmla="*/ 62 w 1164"/>
              <a:gd name="T7" fmla="*/ 493 h 1143"/>
              <a:gd name="T8" fmla="*/ 282 w 1164"/>
              <a:gd name="T9" fmla="*/ 1052 h 1143"/>
              <a:gd name="T10" fmla="*/ 761 w 1164"/>
              <a:gd name="T11" fmla="*/ 51 h 1143"/>
              <a:gd name="T12" fmla="*/ 593 w 1164"/>
              <a:gd name="T13" fmla="*/ 83 h 1143"/>
              <a:gd name="T14" fmla="*/ 485 w 1164"/>
              <a:gd name="T15" fmla="*/ 373 h 1143"/>
              <a:gd name="T16" fmla="*/ 344 w 1164"/>
              <a:gd name="T17" fmla="*/ 487 h 1143"/>
              <a:gd name="T18" fmla="*/ 0 w 1164"/>
              <a:gd name="T19" fmla="*/ 431 h 1143"/>
              <a:gd name="T20" fmla="*/ 344 w 1164"/>
              <a:gd name="T21" fmla="*/ 1114 h 1143"/>
              <a:gd name="T22" fmla="*/ 390 w 1164"/>
              <a:gd name="T23" fmla="*/ 1058 h 1143"/>
              <a:gd name="T24" fmla="*/ 737 w 1164"/>
              <a:gd name="T25" fmla="*/ 1114 h 1143"/>
              <a:gd name="T26" fmla="*/ 512 w 1164"/>
              <a:gd name="T27" fmla="*/ 1052 h 1143"/>
              <a:gd name="T28" fmla="*/ 344 w 1164"/>
              <a:gd name="T29" fmla="*/ 968 h 1143"/>
              <a:gd name="T30" fmla="*/ 412 w 1164"/>
              <a:gd name="T31" fmla="*/ 550 h 1143"/>
              <a:gd name="T32" fmla="*/ 655 w 1164"/>
              <a:gd name="T33" fmla="*/ 123 h 1143"/>
              <a:gd name="T34" fmla="*/ 665 w 1164"/>
              <a:gd name="T35" fmla="*/ 70 h 1143"/>
              <a:gd name="T36" fmla="*/ 762 w 1164"/>
              <a:gd name="T37" fmla="*/ 248 h 1143"/>
              <a:gd name="T38" fmla="*/ 734 w 1164"/>
              <a:gd name="T39" fmla="*/ 406 h 1143"/>
              <a:gd name="T40" fmla="*/ 534 w 1164"/>
              <a:gd name="T41" fmla="*/ 828 h 1143"/>
              <a:gd name="T42" fmla="*/ 796 w 1164"/>
              <a:gd name="T43" fmla="*/ 547 h 1143"/>
              <a:gd name="T44" fmla="*/ 801 w 1164"/>
              <a:gd name="T45" fmla="*/ 387 h 1143"/>
              <a:gd name="T46" fmla="*/ 1101 w 1164"/>
              <a:gd name="T47" fmla="*/ 744 h 1143"/>
              <a:gd name="T48" fmla="*/ 1047 w 1164"/>
              <a:gd name="T49" fmla="*/ 770 h 1143"/>
              <a:gd name="T50" fmla="*/ 909 w 1164"/>
              <a:gd name="T51" fmla="*/ 744 h 1143"/>
              <a:gd name="T52" fmla="*/ 934 w 1164"/>
              <a:gd name="T53" fmla="*/ 662 h 1143"/>
              <a:gd name="T54" fmla="*/ 1075 w 1164"/>
              <a:gd name="T55" fmla="*/ 662 h 1143"/>
              <a:gd name="T56" fmla="*/ 1101 w 1164"/>
              <a:gd name="T57" fmla="*/ 744 h 1143"/>
              <a:gd name="T58" fmla="*/ 1047 w 1164"/>
              <a:gd name="T59" fmla="*/ 600 h 1143"/>
              <a:gd name="T60" fmla="*/ 906 w 1164"/>
              <a:gd name="T61" fmla="*/ 600 h 1143"/>
              <a:gd name="T62" fmla="*/ 880 w 1164"/>
              <a:gd name="T63" fmla="*/ 519 h 1143"/>
              <a:gd name="T64" fmla="*/ 1047 w 1164"/>
              <a:gd name="T65" fmla="*/ 493 h 1143"/>
              <a:gd name="T66" fmla="*/ 1072 w 1164"/>
              <a:gd name="T67" fmla="*/ 575 h 1143"/>
              <a:gd name="T68" fmla="*/ 990 w 1164"/>
              <a:gd name="T69" fmla="*/ 1001 h 1143"/>
              <a:gd name="T70" fmla="*/ 1016 w 1164"/>
              <a:gd name="T71" fmla="*/ 1055 h 1143"/>
              <a:gd name="T72" fmla="*/ 849 w 1164"/>
              <a:gd name="T73" fmla="*/ 1080 h 1143"/>
              <a:gd name="T74" fmla="*/ 824 w 1164"/>
              <a:gd name="T75" fmla="*/ 1026 h 1143"/>
              <a:gd name="T76" fmla="*/ 906 w 1164"/>
              <a:gd name="T77" fmla="*/ 1001 h 1143"/>
              <a:gd name="T78" fmla="*/ 906 w 1164"/>
              <a:gd name="T79" fmla="*/ 939 h 1143"/>
              <a:gd name="T80" fmla="*/ 880 w 1164"/>
              <a:gd name="T81" fmla="*/ 857 h 1143"/>
              <a:gd name="T82" fmla="*/ 934 w 1164"/>
              <a:gd name="T83" fmla="*/ 832 h 1143"/>
              <a:gd name="T84" fmla="*/ 1072 w 1164"/>
              <a:gd name="T85" fmla="*/ 857 h 1143"/>
              <a:gd name="T86" fmla="*/ 1047 w 1164"/>
              <a:gd name="T87" fmla="*/ 939 h 1143"/>
              <a:gd name="T88" fmla="*/ 1163 w 1164"/>
              <a:gd name="T89" fmla="*/ 688 h 1143"/>
              <a:gd name="T90" fmla="*/ 1134 w 1164"/>
              <a:gd name="T91" fmla="*/ 575 h 1143"/>
              <a:gd name="T92" fmla="*/ 1047 w 1164"/>
              <a:gd name="T93" fmla="*/ 431 h 1143"/>
              <a:gd name="T94" fmla="*/ 818 w 1164"/>
              <a:gd name="T95" fmla="*/ 519 h 1143"/>
              <a:gd name="T96" fmla="*/ 857 w 1164"/>
              <a:gd name="T97" fmla="*/ 647 h 1143"/>
              <a:gd name="T98" fmla="*/ 847 w 1164"/>
              <a:gd name="T99" fmla="*/ 744 h 1143"/>
              <a:gd name="T100" fmla="*/ 818 w 1164"/>
              <a:gd name="T101" fmla="*/ 857 h 1143"/>
              <a:gd name="T102" fmla="*/ 824 w 1164"/>
              <a:gd name="T103" fmla="*/ 943 h 1143"/>
              <a:gd name="T104" fmla="*/ 762 w 1164"/>
              <a:gd name="T105" fmla="*/ 1055 h 1143"/>
              <a:gd name="T106" fmla="*/ 990 w 1164"/>
              <a:gd name="T107" fmla="*/ 1142 h 1143"/>
              <a:gd name="T108" fmla="*/ 1078 w 1164"/>
              <a:gd name="T109" fmla="*/ 1026 h 1143"/>
              <a:gd name="T110" fmla="*/ 1134 w 1164"/>
              <a:gd name="T111" fmla="*/ 914 h 1143"/>
              <a:gd name="T112" fmla="*/ 1124 w 1164"/>
              <a:gd name="T113" fmla="*/ 817 h 1143"/>
              <a:gd name="T114" fmla="*/ 1163 w 1164"/>
              <a:gd name="T115" fmla="*/ 688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4" h="1143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5">
            <a:extLst>
              <a:ext uri="{FF2B5EF4-FFF2-40B4-BE49-F238E27FC236}">
                <a16:creationId xmlns:a16="http://schemas.microsoft.com/office/drawing/2014/main" id="{F0E51CAE-F817-D140-AF1C-AC51C4F0F5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7949" y="2573251"/>
            <a:ext cx="466725" cy="468313"/>
          </a:xfrm>
          <a:custGeom>
            <a:avLst/>
            <a:gdLst>
              <a:gd name="T0" fmla="*/ 34 w 1297"/>
              <a:gd name="T1" fmla="*/ 1235 h 1303"/>
              <a:gd name="T2" fmla="*/ 197 w 1297"/>
              <a:gd name="T3" fmla="*/ 1235 h 1303"/>
              <a:gd name="T4" fmla="*/ 572 w 1297"/>
              <a:gd name="T5" fmla="*/ 773 h 1303"/>
              <a:gd name="T6" fmla="*/ 78 w 1297"/>
              <a:gd name="T7" fmla="*/ 1192 h 1303"/>
              <a:gd name="T8" fmla="*/ 78 w 1297"/>
              <a:gd name="T9" fmla="*/ 1192 h 1303"/>
              <a:gd name="T10" fmla="*/ 78 w 1297"/>
              <a:gd name="T11" fmla="*/ 1116 h 1303"/>
              <a:gd name="T12" fmla="*/ 459 w 1297"/>
              <a:gd name="T13" fmla="*/ 646 h 1303"/>
              <a:gd name="T14" fmla="*/ 0 w 1297"/>
              <a:gd name="T15" fmla="*/ 1154 h 1303"/>
              <a:gd name="T16" fmla="*/ 138 w 1297"/>
              <a:gd name="T17" fmla="*/ 1176 h 1303"/>
              <a:gd name="T18" fmla="*/ 153 w 1297"/>
              <a:gd name="T19" fmla="*/ 1072 h 1303"/>
              <a:gd name="T20" fmla="*/ 138 w 1297"/>
              <a:gd name="T21" fmla="*/ 1176 h 1303"/>
              <a:gd name="T22" fmla="*/ 1220 w 1297"/>
              <a:gd name="T23" fmla="*/ 183 h 1303"/>
              <a:gd name="T24" fmla="*/ 1170 w 1297"/>
              <a:gd name="T25" fmla="*/ 175 h 1303"/>
              <a:gd name="T26" fmla="*/ 967 w 1297"/>
              <a:gd name="T27" fmla="*/ 226 h 1303"/>
              <a:gd name="T28" fmla="*/ 1103 w 1297"/>
              <a:gd name="T29" fmla="*/ 72 h 1303"/>
              <a:gd name="T30" fmla="*/ 782 w 1297"/>
              <a:gd name="T31" fmla="*/ 84 h 1303"/>
              <a:gd name="T32" fmla="*/ 697 w 1297"/>
              <a:gd name="T33" fmla="*/ 408 h 1303"/>
              <a:gd name="T34" fmla="*/ 673 w 1297"/>
              <a:gd name="T35" fmla="*/ 521 h 1303"/>
              <a:gd name="T36" fmla="*/ 762 w 1297"/>
              <a:gd name="T37" fmla="*/ 402 h 1303"/>
              <a:gd name="T38" fmla="*/ 826 w 1297"/>
              <a:gd name="T39" fmla="*/ 128 h 1303"/>
              <a:gd name="T40" fmla="*/ 902 w 1297"/>
              <a:gd name="T41" fmla="*/ 204 h 1303"/>
              <a:gd name="T42" fmla="*/ 902 w 1297"/>
              <a:gd name="T43" fmla="*/ 248 h 1303"/>
              <a:gd name="T44" fmla="*/ 1065 w 1297"/>
              <a:gd name="T45" fmla="*/ 368 h 1303"/>
              <a:gd name="T46" fmla="*/ 1141 w 1297"/>
              <a:gd name="T47" fmla="*/ 444 h 1303"/>
              <a:gd name="T48" fmla="*/ 867 w 1297"/>
              <a:gd name="T49" fmla="*/ 507 h 1303"/>
              <a:gd name="T50" fmla="*/ 756 w 1297"/>
              <a:gd name="T51" fmla="*/ 589 h 1303"/>
              <a:gd name="T52" fmla="*/ 861 w 1297"/>
              <a:gd name="T53" fmla="*/ 572 h 1303"/>
              <a:gd name="T54" fmla="*/ 1185 w 1297"/>
              <a:gd name="T55" fmla="*/ 487 h 1303"/>
              <a:gd name="T56" fmla="*/ 1151 w 1297"/>
              <a:gd name="T57" fmla="*/ 1125 h 1303"/>
              <a:gd name="T58" fmla="*/ 868 w 1297"/>
              <a:gd name="T59" fmla="*/ 929 h 1303"/>
              <a:gd name="T60" fmla="*/ 1167 w 1297"/>
              <a:gd name="T61" fmla="*/ 1224 h 1303"/>
              <a:gd name="T62" fmla="*/ 852 w 1297"/>
              <a:gd name="T63" fmla="*/ 985 h 1303"/>
              <a:gd name="T64" fmla="*/ 746 w 1297"/>
              <a:gd name="T65" fmla="*/ 936 h 1303"/>
              <a:gd name="T66" fmla="*/ 943 w 1297"/>
              <a:gd name="T67" fmla="*/ 771 h 1303"/>
              <a:gd name="T68" fmla="*/ 1207 w 1297"/>
              <a:gd name="T69" fmla="*/ 1109 h 1303"/>
              <a:gd name="T70" fmla="*/ 1167 w 1297"/>
              <a:gd name="T71" fmla="*/ 1224 h 1303"/>
              <a:gd name="T72" fmla="*/ 333 w 1297"/>
              <a:gd name="T73" fmla="*/ 386 h 1303"/>
              <a:gd name="T74" fmla="*/ 230 w 1297"/>
              <a:gd name="T75" fmla="*/ 360 h 1303"/>
              <a:gd name="T76" fmla="*/ 136 w 1297"/>
              <a:gd name="T77" fmla="*/ 109 h 1303"/>
              <a:gd name="T78" fmla="*/ 361 w 1297"/>
              <a:gd name="T79" fmla="*/ 335 h 1303"/>
              <a:gd name="T80" fmla="*/ 806 w 1297"/>
              <a:gd name="T81" fmla="*/ 788 h 1303"/>
              <a:gd name="T82" fmla="*/ 1019 w 1297"/>
              <a:gd name="T83" fmla="*/ 832 h 1303"/>
              <a:gd name="T84" fmla="*/ 980 w 1297"/>
              <a:gd name="T85" fmla="*/ 718 h 1303"/>
              <a:gd name="T86" fmla="*/ 888 w 1297"/>
              <a:gd name="T87" fmla="*/ 706 h 1303"/>
              <a:gd name="T88" fmla="*/ 420 w 1297"/>
              <a:gd name="T89" fmla="*/ 314 h 1303"/>
              <a:gd name="T90" fmla="*/ 388 w 1297"/>
              <a:gd name="T91" fmla="*/ 203 h 1303"/>
              <a:gd name="T92" fmla="*/ 110 w 1297"/>
              <a:gd name="T93" fmla="*/ 47 h 1303"/>
              <a:gd name="T94" fmla="*/ 26 w 1297"/>
              <a:gd name="T95" fmla="*/ 166 h 1303"/>
              <a:gd name="T96" fmla="*/ 205 w 1297"/>
              <a:gd name="T97" fmla="*/ 419 h 1303"/>
              <a:gd name="T98" fmla="*/ 727 w 1297"/>
              <a:gd name="T99" fmla="*/ 868 h 1303"/>
              <a:gd name="T100" fmla="*/ 701 w 1297"/>
              <a:gd name="T101" fmla="*/ 997 h 1303"/>
              <a:gd name="T102" fmla="*/ 815 w 1297"/>
              <a:gd name="T103" fmla="*/ 1036 h 1303"/>
              <a:gd name="T104" fmla="*/ 1129 w 1297"/>
              <a:gd name="T105" fmla="*/ 1302 h 1303"/>
              <a:gd name="T106" fmla="*/ 1251 w 1297"/>
              <a:gd name="T107" fmla="*/ 1228 h 1303"/>
              <a:gd name="T108" fmla="*/ 1019 w 1297"/>
              <a:gd name="T109" fmla="*/ 8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7" h="1303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B695D6A2-9D46-8F4F-B349-0FA5628726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683" y="2540707"/>
            <a:ext cx="423863" cy="533400"/>
          </a:xfrm>
          <a:custGeom>
            <a:avLst/>
            <a:gdLst>
              <a:gd name="T0" fmla="*/ 1145 w 1178"/>
              <a:gd name="T1" fmla="*/ 723 h 1481"/>
              <a:gd name="T2" fmla="*/ 1055 w 1178"/>
              <a:gd name="T3" fmla="*/ 647 h 1481"/>
              <a:gd name="T4" fmla="*/ 760 w 1178"/>
              <a:gd name="T5" fmla="*/ 1202 h 1481"/>
              <a:gd name="T6" fmla="*/ 416 w 1178"/>
              <a:gd name="T7" fmla="*/ 1202 h 1481"/>
              <a:gd name="T8" fmla="*/ 609 w 1178"/>
              <a:gd name="T9" fmla="*/ 1396 h 1481"/>
              <a:gd name="T10" fmla="*/ 559 w 1178"/>
              <a:gd name="T11" fmla="*/ 1395 h 1481"/>
              <a:gd name="T12" fmla="*/ 356 w 1178"/>
              <a:gd name="T13" fmla="*/ 1143 h 1481"/>
              <a:gd name="T14" fmla="*/ 499 w 1178"/>
              <a:gd name="T15" fmla="*/ 1391 h 1481"/>
              <a:gd name="T16" fmla="*/ 677 w 1178"/>
              <a:gd name="T17" fmla="*/ 1384 h 1481"/>
              <a:gd name="T18" fmla="*/ 386 w 1178"/>
              <a:gd name="T19" fmla="*/ 1122 h 1481"/>
              <a:gd name="T20" fmla="*/ 790 w 1178"/>
              <a:gd name="T21" fmla="*/ 1063 h 1481"/>
              <a:gd name="T22" fmla="*/ 386 w 1178"/>
              <a:gd name="T23" fmla="*/ 1122 h 1481"/>
              <a:gd name="T24" fmla="*/ 367 w 1178"/>
              <a:gd name="T25" fmla="*/ 576 h 1481"/>
              <a:gd name="T26" fmla="*/ 784 w 1178"/>
              <a:gd name="T27" fmla="*/ 423 h 1481"/>
              <a:gd name="T28" fmla="*/ 308 w 1178"/>
              <a:gd name="T29" fmla="*/ 571 h 1481"/>
              <a:gd name="T30" fmla="*/ 588 w 1178"/>
              <a:gd name="T31" fmla="*/ 252 h 1481"/>
              <a:gd name="T32" fmla="*/ 760 w 1178"/>
              <a:gd name="T33" fmla="*/ 984 h 1481"/>
              <a:gd name="T34" fmla="*/ 246 w 1178"/>
              <a:gd name="T35" fmla="*/ 566 h 1481"/>
              <a:gd name="T36" fmla="*/ 359 w 1178"/>
              <a:gd name="T37" fmla="*/ 1013 h 1481"/>
              <a:gd name="T38" fmla="*/ 817 w 1178"/>
              <a:gd name="T39" fmla="*/ 1013 h 1481"/>
              <a:gd name="T40" fmla="*/ 588 w 1178"/>
              <a:gd name="T41" fmla="*/ 193 h 1481"/>
              <a:gd name="T42" fmla="*/ 301 w 1178"/>
              <a:gd name="T43" fmla="*/ 878 h 1481"/>
              <a:gd name="T44" fmla="*/ 131 w 1178"/>
              <a:gd name="T45" fmla="*/ 706 h 1481"/>
              <a:gd name="T46" fmla="*/ 26 w 1178"/>
              <a:gd name="T47" fmla="*/ 664 h 1481"/>
              <a:gd name="T48" fmla="*/ 37 w 1178"/>
              <a:gd name="T49" fmla="*/ 468 h 1481"/>
              <a:gd name="T50" fmla="*/ 121 w 1178"/>
              <a:gd name="T51" fmla="*/ 543 h 1481"/>
              <a:gd name="T52" fmla="*/ 131 w 1178"/>
              <a:gd name="T53" fmla="*/ 484 h 1481"/>
              <a:gd name="T54" fmla="*/ 73 w 1178"/>
              <a:gd name="T55" fmla="*/ 298 h 1481"/>
              <a:gd name="T56" fmla="*/ 182 w 1178"/>
              <a:gd name="T57" fmla="*/ 390 h 1481"/>
              <a:gd name="T58" fmla="*/ 113 w 1178"/>
              <a:gd name="T59" fmla="*/ 287 h 1481"/>
              <a:gd name="T60" fmla="*/ 206 w 1178"/>
              <a:gd name="T61" fmla="*/ 139 h 1481"/>
              <a:gd name="T62" fmla="*/ 287 w 1178"/>
              <a:gd name="T63" fmla="*/ 265 h 1481"/>
              <a:gd name="T64" fmla="*/ 423 w 1178"/>
              <a:gd name="T65" fmla="*/ 54 h 1481"/>
              <a:gd name="T66" fmla="*/ 400 w 1178"/>
              <a:gd name="T67" fmla="*/ 165 h 1481"/>
              <a:gd name="T68" fmla="*/ 455 w 1178"/>
              <a:gd name="T69" fmla="*/ 144 h 1481"/>
              <a:gd name="T70" fmla="*/ 588 w 1178"/>
              <a:gd name="T71" fmla="*/ 0 h 1481"/>
              <a:gd name="T72" fmla="*/ 588 w 1178"/>
              <a:gd name="T73" fmla="*/ 156 h 1481"/>
              <a:gd name="T74" fmla="*/ 809 w 1178"/>
              <a:gd name="T75" fmla="*/ 74 h 1481"/>
              <a:gd name="T76" fmla="*/ 721 w 1178"/>
              <a:gd name="T77" fmla="*/ 144 h 1481"/>
              <a:gd name="T78" fmla="*/ 776 w 1178"/>
              <a:gd name="T79" fmla="*/ 165 h 1481"/>
              <a:gd name="T80" fmla="*/ 970 w 1178"/>
              <a:gd name="T81" fmla="*/ 139 h 1481"/>
              <a:gd name="T82" fmla="*/ 870 w 1178"/>
              <a:gd name="T83" fmla="*/ 258 h 1481"/>
              <a:gd name="T84" fmla="*/ 974 w 1178"/>
              <a:gd name="T85" fmla="*/ 181 h 1481"/>
              <a:gd name="T86" fmla="*/ 968 w 1178"/>
              <a:gd name="T87" fmla="*/ 375 h 1481"/>
              <a:gd name="T88" fmla="*/ 1092 w 1178"/>
              <a:gd name="T89" fmla="*/ 338 h 1481"/>
              <a:gd name="T90" fmla="*/ 1139 w 1178"/>
              <a:gd name="T91" fmla="*/ 468 h 1481"/>
              <a:gd name="T92" fmla="*/ 1050 w 1178"/>
              <a:gd name="T93" fmla="*/ 543 h 1481"/>
              <a:gd name="T94" fmla="*/ 1174 w 1178"/>
              <a:gd name="T95" fmla="*/ 49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8" h="1481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7">
            <a:extLst>
              <a:ext uri="{FF2B5EF4-FFF2-40B4-BE49-F238E27FC236}">
                <a16:creationId xmlns:a16="http://schemas.microsoft.com/office/drawing/2014/main" id="{C2A7597A-3DE2-BE4C-93B1-B4AA122076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9635" y="3594509"/>
            <a:ext cx="428625" cy="488950"/>
          </a:xfrm>
          <a:custGeom>
            <a:avLst/>
            <a:gdLst>
              <a:gd name="T0" fmla="*/ 959 w 1192"/>
              <a:gd name="T1" fmla="*/ 1075 h 1358"/>
              <a:gd name="T2" fmla="*/ 1021 w 1192"/>
              <a:gd name="T3" fmla="*/ 1075 h 1358"/>
              <a:gd name="T4" fmla="*/ 1021 w 1192"/>
              <a:gd name="T5" fmla="*/ 426 h 1358"/>
              <a:gd name="T6" fmla="*/ 595 w 1192"/>
              <a:gd name="T7" fmla="*/ 0 h 1358"/>
              <a:gd name="T8" fmla="*/ 169 w 1192"/>
              <a:gd name="T9" fmla="*/ 426 h 1358"/>
              <a:gd name="T10" fmla="*/ 169 w 1192"/>
              <a:gd name="T11" fmla="*/ 1075 h 1358"/>
              <a:gd name="T12" fmla="*/ 231 w 1192"/>
              <a:gd name="T13" fmla="*/ 1075 h 1358"/>
              <a:gd name="T14" fmla="*/ 231 w 1192"/>
              <a:gd name="T15" fmla="*/ 426 h 1358"/>
              <a:gd name="T16" fmla="*/ 595 w 1192"/>
              <a:gd name="T17" fmla="*/ 62 h 1358"/>
              <a:gd name="T18" fmla="*/ 959 w 1192"/>
              <a:gd name="T19" fmla="*/ 426 h 1358"/>
              <a:gd name="T20" fmla="*/ 959 w 1192"/>
              <a:gd name="T21" fmla="*/ 1075 h 1358"/>
              <a:gd name="T22" fmla="*/ 694 w 1192"/>
              <a:gd name="T23" fmla="*/ 878 h 1358"/>
              <a:gd name="T24" fmla="*/ 595 w 1192"/>
              <a:gd name="T25" fmla="*/ 903 h 1358"/>
              <a:gd name="T26" fmla="*/ 496 w 1192"/>
              <a:gd name="T27" fmla="*/ 878 h 1358"/>
              <a:gd name="T28" fmla="*/ 482 w 1192"/>
              <a:gd name="T29" fmla="*/ 872 h 1358"/>
              <a:gd name="T30" fmla="*/ 344 w 1192"/>
              <a:gd name="T31" fmla="*/ 736 h 1358"/>
              <a:gd name="T32" fmla="*/ 344 w 1192"/>
              <a:gd name="T33" fmla="*/ 539 h 1358"/>
              <a:gd name="T34" fmla="*/ 451 w 1192"/>
              <a:gd name="T35" fmla="*/ 359 h 1358"/>
              <a:gd name="T36" fmla="*/ 652 w 1192"/>
              <a:gd name="T37" fmla="*/ 429 h 1358"/>
              <a:gd name="T38" fmla="*/ 847 w 1192"/>
              <a:gd name="T39" fmla="*/ 522 h 1358"/>
              <a:gd name="T40" fmla="*/ 847 w 1192"/>
              <a:gd name="T41" fmla="*/ 736 h 1358"/>
              <a:gd name="T42" fmla="*/ 709 w 1192"/>
              <a:gd name="T43" fmla="*/ 872 h 1358"/>
              <a:gd name="T44" fmla="*/ 694 w 1192"/>
              <a:gd name="T45" fmla="*/ 878 h 1358"/>
              <a:gd name="T46" fmla="*/ 1191 w 1192"/>
              <a:gd name="T47" fmla="*/ 1357 h 1358"/>
              <a:gd name="T48" fmla="*/ 1191 w 1192"/>
              <a:gd name="T49" fmla="*/ 1272 h 1358"/>
              <a:gd name="T50" fmla="*/ 1027 w 1192"/>
              <a:gd name="T51" fmla="*/ 1112 h 1358"/>
              <a:gd name="T52" fmla="*/ 858 w 1192"/>
              <a:gd name="T53" fmla="*/ 1067 h 1358"/>
              <a:gd name="T54" fmla="*/ 796 w 1192"/>
              <a:gd name="T55" fmla="*/ 1019 h 1358"/>
              <a:gd name="T56" fmla="*/ 796 w 1192"/>
              <a:gd name="T57" fmla="*/ 898 h 1358"/>
              <a:gd name="T58" fmla="*/ 909 w 1192"/>
              <a:gd name="T59" fmla="*/ 736 h 1358"/>
              <a:gd name="T60" fmla="*/ 909 w 1192"/>
              <a:gd name="T61" fmla="*/ 501 h 1358"/>
              <a:gd name="T62" fmla="*/ 903 w 1192"/>
              <a:gd name="T63" fmla="*/ 492 h 1358"/>
              <a:gd name="T64" fmla="*/ 652 w 1192"/>
              <a:gd name="T65" fmla="*/ 367 h 1358"/>
              <a:gd name="T66" fmla="*/ 457 w 1192"/>
              <a:gd name="T67" fmla="*/ 228 h 1358"/>
              <a:gd name="T68" fmla="*/ 395 w 1192"/>
              <a:gd name="T69" fmla="*/ 228 h 1358"/>
              <a:gd name="T70" fmla="*/ 414 w 1192"/>
              <a:gd name="T71" fmla="*/ 308 h 1358"/>
              <a:gd name="T72" fmla="*/ 282 w 1192"/>
              <a:gd name="T73" fmla="*/ 539 h 1358"/>
              <a:gd name="T74" fmla="*/ 282 w 1192"/>
              <a:gd name="T75" fmla="*/ 736 h 1358"/>
              <a:gd name="T76" fmla="*/ 395 w 1192"/>
              <a:gd name="T77" fmla="*/ 898 h 1358"/>
              <a:gd name="T78" fmla="*/ 395 w 1192"/>
              <a:gd name="T79" fmla="*/ 1019 h 1358"/>
              <a:gd name="T80" fmla="*/ 333 w 1192"/>
              <a:gd name="T81" fmla="*/ 1067 h 1358"/>
              <a:gd name="T82" fmla="*/ 164 w 1192"/>
              <a:gd name="T83" fmla="*/ 1112 h 1358"/>
              <a:gd name="T84" fmla="*/ 0 w 1192"/>
              <a:gd name="T85" fmla="*/ 1273 h 1358"/>
              <a:gd name="T86" fmla="*/ 0 w 1192"/>
              <a:gd name="T87" fmla="*/ 1357 h 1358"/>
              <a:gd name="T88" fmla="*/ 62 w 1192"/>
              <a:gd name="T89" fmla="*/ 1357 h 1358"/>
              <a:gd name="T90" fmla="*/ 62 w 1192"/>
              <a:gd name="T91" fmla="*/ 1273 h 1358"/>
              <a:gd name="T92" fmla="*/ 180 w 1192"/>
              <a:gd name="T93" fmla="*/ 1172 h 1358"/>
              <a:gd name="T94" fmla="*/ 349 w 1192"/>
              <a:gd name="T95" fmla="*/ 1127 h 1358"/>
              <a:gd name="T96" fmla="*/ 457 w 1192"/>
              <a:gd name="T97" fmla="*/ 1019 h 1358"/>
              <a:gd name="T98" fmla="*/ 457 w 1192"/>
              <a:gd name="T99" fmla="*/ 928 h 1358"/>
              <a:gd name="T100" fmla="*/ 458 w 1192"/>
              <a:gd name="T101" fmla="*/ 929 h 1358"/>
              <a:gd name="T102" fmla="*/ 469 w 1192"/>
              <a:gd name="T103" fmla="*/ 933 h 1358"/>
              <a:gd name="T104" fmla="*/ 595 w 1192"/>
              <a:gd name="T105" fmla="*/ 965 h 1358"/>
              <a:gd name="T106" fmla="*/ 722 w 1192"/>
              <a:gd name="T107" fmla="*/ 933 h 1358"/>
              <a:gd name="T108" fmla="*/ 733 w 1192"/>
              <a:gd name="T109" fmla="*/ 929 h 1358"/>
              <a:gd name="T110" fmla="*/ 734 w 1192"/>
              <a:gd name="T111" fmla="*/ 928 h 1358"/>
              <a:gd name="T112" fmla="*/ 734 w 1192"/>
              <a:gd name="T113" fmla="*/ 1019 h 1358"/>
              <a:gd name="T114" fmla="*/ 842 w 1192"/>
              <a:gd name="T115" fmla="*/ 1127 h 1358"/>
              <a:gd name="T116" fmla="*/ 1011 w 1192"/>
              <a:gd name="T117" fmla="*/ 1172 h 1358"/>
              <a:gd name="T118" fmla="*/ 1129 w 1192"/>
              <a:gd name="T119" fmla="*/ 1273 h 1358"/>
              <a:gd name="T120" fmla="*/ 1129 w 1192"/>
              <a:gd name="T121" fmla="*/ 1357 h 1358"/>
              <a:gd name="T122" fmla="*/ 1191 w 1192"/>
              <a:gd name="T12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2" h="1358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8">
            <a:extLst>
              <a:ext uri="{FF2B5EF4-FFF2-40B4-BE49-F238E27FC236}">
                <a16:creationId xmlns:a16="http://schemas.microsoft.com/office/drawing/2014/main" id="{DCAD513B-BCDD-3F46-8D5E-83C0BE4DA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9332" y="3594509"/>
            <a:ext cx="428625" cy="488950"/>
          </a:xfrm>
          <a:custGeom>
            <a:avLst/>
            <a:gdLst>
              <a:gd name="T0" fmla="*/ 596 w 1192"/>
              <a:gd name="T1" fmla="*/ 931 h 1358"/>
              <a:gd name="T2" fmla="*/ 482 w 1192"/>
              <a:gd name="T3" fmla="*/ 900 h 1358"/>
              <a:gd name="T4" fmla="*/ 345 w 1192"/>
              <a:gd name="T5" fmla="*/ 663 h 1358"/>
              <a:gd name="T6" fmla="*/ 260 w 1192"/>
              <a:gd name="T7" fmla="*/ 593 h 1358"/>
              <a:gd name="T8" fmla="*/ 282 w 1192"/>
              <a:gd name="T9" fmla="*/ 513 h 1358"/>
              <a:gd name="T10" fmla="*/ 345 w 1192"/>
              <a:gd name="T11" fmla="*/ 539 h 1358"/>
              <a:gd name="T12" fmla="*/ 345 w 1192"/>
              <a:gd name="T13" fmla="*/ 482 h 1358"/>
              <a:gd name="T14" fmla="*/ 381 w 1192"/>
              <a:gd name="T15" fmla="*/ 344 h 1358"/>
              <a:gd name="T16" fmla="*/ 847 w 1192"/>
              <a:gd name="T17" fmla="*/ 454 h 1358"/>
              <a:gd name="T18" fmla="*/ 847 w 1192"/>
              <a:gd name="T19" fmla="*/ 513 h 1358"/>
              <a:gd name="T20" fmla="*/ 909 w 1192"/>
              <a:gd name="T21" fmla="*/ 539 h 1358"/>
              <a:gd name="T22" fmla="*/ 931 w 1192"/>
              <a:gd name="T23" fmla="*/ 513 h 1358"/>
              <a:gd name="T24" fmla="*/ 920 w 1192"/>
              <a:gd name="T25" fmla="*/ 615 h 1358"/>
              <a:gd name="T26" fmla="*/ 847 w 1192"/>
              <a:gd name="T27" fmla="*/ 765 h 1358"/>
              <a:gd name="T28" fmla="*/ 695 w 1192"/>
              <a:gd name="T29" fmla="*/ 906 h 1358"/>
              <a:gd name="T30" fmla="*/ 283 w 1192"/>
              <a:gd name="T31" fmla="*/ 451 h 1358"/>
              <a:gd name="T32" fmla="*/ 232 w 1192"/>
              <a:gd name="T33" fmla="*/ 398 h 1358"/>
              <a:gd name="T34" fmla="*/ 236 w 1192"/>
              <a:gd name="T35" fmla="*/ 303 h 1358"/>
              <a:gd name="T36" fmla="*/ 283 w 1192"/>
              <a:gd name="T37" fmla="*/ 426 h 1358"/>
              <a:gd name="T38" fmla="*/ 1191 w 1192"/>
              <a:gd name="T39" fmla="*/ 1300 h 1358"/>
              <a:gd name="T40" fmla="*/ 858 w 1192"/>
              <a:gd name="T41" fmla="*/ 1096 h 1358"/>
              <a:gd name="T42" fmla="*/ 796 w 1192"/>
              <a:gd name="T43" fmla="*/ 927 h 1358"/>
              <a:gd name="T44" fmla="*/ 909 w 1192"/>
              <a:gd name="T45" fmla="*/ 697 h 1358"/>
              <a:gd name="T46" fmla="*/ 994 w 1192"/>
              <a:gd name="T47" fmla="*/ 593 h 1358"/>
              <a:gd name="T48" fmla="*/ 909 w 1192"/>
              <a:gd name="T49" fmla="*/ 451 h 1358"/>
              <a:gd name="T50" fmla="*/ 370 w 1192"/>
              <a:gd name="T51" fmla="*/ 282 h 1358"/>
              <a:gd name="T52" fmla="*/ 232 w 1192"/>
              <a:gd name="T53" fmla="*/ 62 h 1358"/>
              <a:gd name="T54" fmla="*/ 932 w 1192"/>
              <a:gd name="T55" fmla="*/ 257 h 1358"/>
              <a:gd name="T56" fmla="*/ 994 w 1192"/>
              <a:gd name="T57" fmla="*/ 426 h 1358"/>
              <a:gd name="T58" fmla="*/ 709 w 1192"/>
              <a:gd name="T59" fmla="*/ 0 h 1358"/>
              <a:gd name="T60" fmla="*/ 170 w 1192"/>
              <a:gd name="T61" fmla="*/ 172 h 1358"/>
              <a:gd name="T62" fmla="*/ 170 w 1192"/>
              <a:gd name="T63" fmla="*/ 341 h 1358"/>
              <a:gd name="T64" fmla="*/ 198 w 1192"/>
              <a:gd name="T65" fmla="*/ 476 h 1358"/>
              <a:gd name="T66" fmla="*/ 237 w 1192"/>
              <a:gd name="T67" fmla="*/ 666 h 1358"/>
              <a:gd name="T68" fmla="*/ 282 w 1192"/>
              <a:gd name="T69" fmla="*/ 765 h 1358"/>
              <a:gd name="T70" fmla="*/ 395 w 1192"/>
              <a:gd name="T71" fmla="*/ 1047 h 1358"/>
              <a:gd name="T72" fmla="*/ 164 w 1192"/>
              <a:gd name="T73" fmla="*/ 1140 h 1358"/>
              <a:gd name="T74" fmla="*/ 0 w 1192"/>
              <a:gd name="T75" fmla="*/ 1357 h 1358"/>
              <a:gd name="T76" fmla="*/ 62 w 1192"/>
              <a:gd name="T77" fmla="*/ 1330 h 1358"/>
              <a:gd name="T78" fmla="*/ 349 w 1192"/>
              <a:gd name="T79" fmla="*/ 1156 h 1358"/>
              <a:gd name="T80" fmla="*/ 457 w 1192"/>
              <a:gd name="T81" fmla="*/ 957 h 1358"/>
              <a:gd name="T82" fmla="*/ 469 w 1192"/>
              <a:gd name="T83" fmla="*/ 962 h 1358"/>
              <a:gd name="T84" fmla="*/ 723 w 1192"/>
              <a:gd name="T85" fmla="*/ 962 h 1358"/>
              <a:gd name="T86" fmla="*/ 734 w 1192"/>
              <a:gd name="T87" fmla="*/ 957 h 1358"/>
              <a:gd name="T88" fmla="*/ 842 w 1192"/>
              <a:gd name="T89" fmla="*/ 1156 h 1358"/>
              <a:gd name="T90" fmla="*/ 1129 w 1192"/>
              <a:gd name="T91" fmla="*/ 1301 h 1358"/>
              <a:gd name="T92" fmla="*/ 1191 w 1192"/>
              <a:gd name="T9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2" h="1358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9">
            <a:extLst>
              <a:ext uri="{FF2B5EF4-FFF2-40B4-BE49-F238E27FC236}">
                <a16:creationId xmlns:a16="http://schemas.microsoft.com/office/drawing/2014/main" id="{8EDAA060-637C-5043-A3CB-42805D105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9029" y="3624672"/>
            <a:ext cx="428625" cy="428625"/>
          </a:xfrm>
          <a:custGeom>
            <a:avLst/>
            <a:gdLst>
              <a:gd name="T0" fmla="*/ 341 w 1192"/>
              <a:gd name="T1" fmla="*/ 1129 h 1192"/>
              <a:gd name="T2" fmla="*/ 62 w 1192"/>
              <a:gd name="T3" fmla="*/ 966 h 1192"/>
              <a:gd name="T4" fmla="*/ 621 w 1192"/>
              <a:gd name="T5" fmla="*/ 966 h 1192"/>
              <a:gd name="T6" fmla="*/ 621 w 1192"/>
              <a:gd name="T7" fmla="*/ 850 h 1192"/>
              <a:gd name="T8" fmla="*/ 62 w 1192"/>
              <a:gd name="T9" fmla="*/ 850 h 1192"/>
              <a:gd name="T10" fmla="*/ 341 w 1192"/>
              <a:gd name="T11" fmla="*/ 909 h 1192"/>
              <a:gd name="T12" fmla="*/ 621 w 1192"/>
              <a:gd name="T13" fmla="*/ 850 h 1192"/>
              <a:gd name="T14" fmla="*/ 62 w 1192"/>
              <a:gd name="T15" fmla="*/ 708 h 1192"/>
              <a:gd name="T16" fmla="*/ 621 w 1192"/>
              <a:gd name="T17" fmla="*/ 708 h 1192"/>
              <a:gd name="T18" fmla="*/ 0 w 1192"/>
              <a:gd name="T19" fmla="*/ 708 h 1192"/>
              <a:gd name="T20" fmla="*/ 341 w 1192"/>
              <a:gd name="T21" fmla="*/ 1191 h 1192"/>
              <a:gd name="T22" fmla="*/ 683 w 1192"/>
              <a:gd name="T23" fmla="*/ 708 h 1192"/>
              <a:gd name="T24" fmla="*/ 0 w 1192"/>
              <a:gd name="T25" fmla="*/ 708 h 1192"/>
              <a:gd name="T26" fmla="*/ 570 w 1192"/>
              <a:gd name="T27" fmla="*/ 200 h 1192"/>
              <a:gd name="T28" fmla="*/ 1129 w 1192"/>
              <a:gd name="T29" fmla="*/ 200 h 1192"/>
              <a:gd name="T30" fmla="*/ 570 w 1192"/>
              <a:gd name="T31" fmla="*/ 317 h 1192"/>
              <a:gd name="T32" fmla="*/ 1129 w 1192"/>
              <a:gd name="T33" fmla="*/ 317 h 1192"/>
              <a:gd name="T34" fmla="*/ 849 w 1192"/>
              <a:gd name="T35" fmla="*/ 480 h 1192"/>
              <a:gd name="T36" fmla="*/ 570 w 1192"/>
              <a:gd name="T37" fmla="*/ 317 h 1192"/>
              <a:gd name="T38" fmla="*/ 849 w 1192"/>
              <a:gd name="T39" fmla="*/ 0 h 1192"/>
              <a:gd name="T40" fmla="*/ 508 w 1192"/>
              <a:gd name="T41" fmla="*/ 483 h 1192"/>
              <a:gd name="T42" fmla="*/ 570 w 1192"/>
              <a:gd name="T43" fmla="*/ 483 h 1192"/>
              <a:gd name="T44" fmla="*/ 849 w 1192"/>
              <a:gd name="T45" fmla="*/ 542 h 1192"/>
              <a:gd name="T46" fmla="*/ 1129 w 1192"/>
              <a:gd name="T47" fmla="*/ 483 h 1192"/>
              <a:gd name="T48" fmla="*/ 732 w 1192"/>
              <a:gd name="T49" fmla="*/ 608 h 1192"/>
              <a:gd name="T50" fmla="*/ 718 w 1192"/>
              <a:gd name="T51" fmla="*/ 668 h 1192"/>
              <a:gd name="T52" fmla="*/ 1129 w 1192"/>
              <a:gd name="T53" fmla="*/ 599 h 1192"/>
              <a:gd name="T54" fmla="*/ 849 w 1192"/>
              <a:gd name="T55" fmla="*/ 762 h 1192"/>
              <a:gd name="T56" fmla="*/ 695 w 1192"/>
              <a:gd name="T57" fmla="*/ 772 h 1192"/>
              <a:gd name="T58" fmla="*/ 849 w 1192"/>
              <a:gd name="T59" fmla="*/ 824 h 1192"/>
              <a:gd name="T60" fmla="*/ 1129 w 1192"/>
              <a:gd name="T61" fmla="*/ 765 h 1192"/>
              <a:gd name="T62" fmla="*/ 732 w 1192"/>
              <a:gd name="T63" fmla="*/ 890 h 1192"/>
              <a:gd name="T64" fmla="*/ 718 w 1192"/>
              <a:gd name="T65" fmla="*/ 950 h 1192"/>
              <a:gd name="T66" fmla="*/ 1191 w 1192"/>
              <a:gd name="T67" fmla="*/ 76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2" h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1">
            <a:extLst>
              <a:ext uri="{FF2B5EF4-FFF2-40B4-BE49-F238E27FC236}">
                <a16:creationId xmlns:a16="http://schemas.microsoft.com/office/drawing/2014/main" id="{216094D3-6728-6B4D-A942-2E17A5FDCB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3624672"/>
            <a:ext cx="490538" cy="428625"/>
          </a:xfrm>
          <a:custGeom>
            <a:avLst/>
            <a:gdLst>
              <a:gd name="T0" fmla="*/ 591 w 1361"/>
              <a:gd name="T1" fmla="*/ 363 h 1192"/>
              <a:gd name="T2" fmla="*/ 458 w 1361"/>
              <a:gd name="T3" fmla="*/ 337 h 1192"/>
              <a:gd name="T4" fmla="*/ 997 w 1361"/>
              <a:gd name="T5" fmla="*/ 405 h 1192"/>
              <a:gd name="T6" fmla="*/ 845 w 1361"/>
              <a:gd name="T7" fmla="*/ 565 h 1192"/>
              <a:gd name="T8" fmla="*/ 1064 w 1361"/>
              <a:gd name="T9" fmla="*/ 392 h 1192"/>
              <a:gd name="T10" fmla="*/ 691 w 1361"/>
              <a:gd name="T11" fmla="*/ 198 h 1192"/>
              <a:gd name="T12" fmla="*/ 264 w 1361"/>
              <a:gd name="T13" fmla="*/ 498 h 1192"/>
              <a:gd name="T14" fmla="*/ 310 w 1361"/>
              <a:gd name="T15" fmla="*/ 561 h 1192"/>
              <a:gd name="T16" fmla="*/ 378 w 1361"/>
              <a:gd name="T17" fmla="*/ 496 h 1192"/>
              <a:gd name="T18" fmla="*/ 829 w 1361"/>
              <a:gd name="T19" fmla="*/ 542 h 1192"/>
              <a:gd name="T20" fmla="*/ 680 w 1361"/>
              <a:gd name="T21" fmla="*/ 881 h 1192"/>
              <a:gd name="T22" fmla="*/ 680 w 1361"/>
              <a:gd name="T23" fmla="*/ 717 h 1192"/>
              <a:gd name="T24" fmla="*/ 680 w 1361"/>
              <a:gd name="T25" fmla="*/ 881 h 1192"/>
              <a:gd name="T26" fmla="*/ 1086 w 1361"/>
              <a:gd name="T27" fmla="*/ 491 h 1192"/>
              <a:gd name="T28" fmla="*/ 680 w 1361"/>
              <a:gd name="T29" fmla="*/ 655 h 1192"/>
              <a:gd name="T30" fmla="*/ 546 w 1361"/>
              <a:gd name="T31" fmla="*/ 851 h 1192"/>
              <a:gd name="T32" fmla="*/ 499 w 1361"/>
              <a:gd name="T33" fmla="*/ 956 h 1192"/>
              <a:gd name="T34" fmla="*/ 680 w 1361"/>
              <a:gd name="T35" fmla="*/ 943 h 1192"/>
              <a:gd name="T36" fmla="*/ 814 w 1361"/>
              <a:gd name="T37" fmla="*/ 748 h 1192"/>
              <a:gd name="T38" fmla="*/ 1231 w 1361"/>
              <a:gd name="T39" fmla="*/ 960 h 1192"/>
              <a:gd name="T40" fmla="*/ 939 w 1361"/>
              <a:gd name="T41" fmla="*/ 1079 h 1192"/>
              <a:gd name="T42" fmla="*/ 420 w 1361"/>
              <a:gd name="T43" fmla="*/ 1079 h 1192"/>
              <a:gd name="T44" fmla="*/ 129 w 1361"/>
              <a:gd name="T45" fmla="*/ 960 h 1192"/>
              <a:gd name="T46" fmla="*/ 680 w 1361"/>
              <a:gd name="T47" fmla="*/ 62 h 1192"/>
              <a:gd name="T48" fmla="*/ 1231 w 1361"/>
              <a:gd name="T49" fmla="*/ 960 h 1192"/>
              <a:gd name="T50" fmla="*/ 0 w 1361"/>
              <a:gd name="T51" fmla="*/ 680 h 1192"/>
              <a:gd name="T52" fmla="*/ 91 w 1361"/>
              <a:gd name="T53" fmla="*/ 1022 h 1192"/>
              <a:gd name="T54" fmla="*/ 375 w 1361"/>
              <a:gd name="T55" fmla="*/ 1127 h 1192"/>
              <a:gd name="T56" fmla="*/ 680 w 1361"/>
              <a:gd name="T57" fmla="*/ 1191 h 1192"/>
              <a:gd name="T58" fmla="*/ 985 w 1361"/>
              <a:gd name="T59" fmla="*/ 1127 h 1192"/>
              <a:gd name="T60" fmla="*/ 1268 w 1361"/>
              <a:gd name="T61" fmla="*/ 1022 h 1192"/>
              <a:gd name="T62" fmla="*/ 1360 w 1361"/>
              <a:gd name="T63" fmla="*/ 68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1" h="1192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2">
            <a:extLst>
              <a:ext uri="{FF2B5EF4-FFF2-40B4-BE49-F238E27FC236}">
                <a16:creationId xmlns:a16="http://schemas.microsoft.com/office/drawing/2014/main" id="{A47FD1BC-F82A-BA47-8F6B-B3242FC8C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3129" y="2562139"/>
            <a:ext cx="458788" cy="490537"/>
          </a:xfrm>
          <a:custGeom>
            <a:avLst/>
            <a:gdLst>
              <a:gd name="T0" fmla="*/ 200 w 1276"/>
              <a:gd name="T1" fmla="*/ 141 h 1361"/>
              <a:gd name="T2" fmla="*/ 0 w 1276"/>
              <a:gd name="T3" fmla="*/ 229 h 1361"/>
              <a:gd name="T4" fmla="*/ 87 w 1276"/>
              <a:gd name="T5" fmla="*/ 1360 h 1361"/>
              <a:gd name="T6" fmla="*/ 1078 w 1276"/>
              <a:gd name="T7" fmla="*/ 1273 h 1361"/>
              <a:gd name="T8" fmla="*/ 1016 w 1276"/>
              <a:gd name="T9" fmla="*/ 906 h 1361"/>
              <a:gd name="T10" fmla="*/ 990 w 1276"/>
              <a:gd name="T11" fmla="*/ 1298 h 1361"/>
              <a:gd name="T12" fmla="*/ 62 w 1276"/>
              <a:gd name="T13" fmla="*/ 1273 h 1361"/>
              <a:gd name="T14" fmla="*/ 87 w 1276"/>
              <a:gd name="T15" fmla="*/ 203 h 1361"/>
              <a:gd name="T16" fmla="*/ 175 w 1276"/>
              <a:gd name="T17" fmla="*/ 316 h 1361"/>
              <a:gd name="T18" fmla="*/ 200 w 1276"/>
              <a:gd name="T19" fmla="*/ 254 h 1361"/>
              <a:gd name="T20" fmla="*/ 113 w 1276"/>
              <a:gd name="T21" fmla="*/ 1247 h 1361"/>
              <a:gd name="T22" fmla="*/ 965 w 1276"/>
              <a:gd name="T23" fmla="*/ 1019 h 1361"/>
              <a:gd name="T24" fmla="*/ 903 w 1276"/>
              <a:gd name="T25" fmla="*/ 1185 h 1361"/>
              <a:gd name="T26" fmla="*/ 175 w 1276"/>
              <a:gd name="T27" fmla="*/ 316 h 1361"/>
              <a:gd name="T28" fmla="*/ 508 w 1276"/>
              <a:gd name="T29" fmla="*/ 116 h 1361"/>
              <a:gd name="T30" fmla="*/ 570 w 1276"/>
              <a:gd name="T31" fmla="*/ 172 h 1361"/>
              <a:gd name="T32" fmla="*/ 288 w 1276"/>
              <a:gd name="T33" fmla="*/ 229 h 1361"/>
              <a:gd name="T34" fmla="*/ 457 w 1276"/>
              <a:gd name="T35" fmla="*/ 175 h 1361"/>
              <a:gd name="T36" fmla="*/ 539 w 1276"/>
              <a:gd name="T37" fmla="*/ 62 h 1361"/>
              <a:gd name="T38" fmla="*/ 621 w 1276"/>
              <a:gd name="T39" fmla="*/ 175 h 1361"/>
              <a:gd name="T40" fmla="*/ 790 w 1276"/>
              <a:gd name="T41" fmla="*/ 229 h 1361"/>
              <a:gd name="T42" fmla="*/ 288 w 1276"/>
              <a:gd name="T43" fmla="*/ 282 h 1361"/>
              <a:gd name="T44" fmla="*/ 226 w 1276"/>
              <a:gd name="T45" fmla="*/ 344 h 1361"/>
              <a:gd name="T46" fmla="*/ 852 w 1276"/>
              <a:gd name="T47" fmla="*/ 229 h 1361"/>
              <a:gd name="T48" fmla="*/ 679 w 1276"/>
              <a:gd name="T49" fmla="*/ 113 h 1361"/>
              <a:gd name="T50" fmla="*/ 398 w 1276"/>
              <a:gd name="T51" fmla="*/ 113 h 1361"/>
              <a:gd name="T52" fmla="*/ 226 w 1276"/>
              <a:gd name="T53" fmla="*/ 229 h 1361"/>
              <a:gd name="T54" fmla="*/ 1016 w 1276"/>
              <a:gd name="T55" fmla="*/ 426 h 1361"/>
              <a:gd name="T56" fmla="*/ 1078 w 1276"/>
              <a:gd name="T57" fmla="*/ 229 h 1361"/>
              <a:gd name="T58" fmla="*/ 878 w 1276"/>
              <a:gd name="T59" fmla="*/ 141 h 1361"/>
              <a:gd name="T60" fmla="*/ 990 w 1276"/>
              <a:gd name="T61" fmla="*/ 203 h 1361"/>
              <a:gd name="T62" fmla="*/ 1016 w 1276"/>
              <a:gd name="T63" fmla="*/ 426 h 1361"/>
              <a:gd name="T64" fmla="*/ 878 w 1276"/>
              <a:gd name="T65" fmla="*/ 254 h 1361"/>
              <a:gd name="T66" fmla="*/ 903 w 1276"/>
              <a:gd name="T67" fmla="*/ 316 h 1361"/>
              <a:gd name="T68" fmla="*/ 965 w 1276"/>
              <a:gd name="T69" fmla="*/ 539 h 1361"/>
              <a:gd name="T70" fmla="*/ 1200 w 1276"/>
              <a:gd name="T71" fmla="*/ 595 h 1361"/>
              <a:gd name="T72" fmla="*/ 554 w 1276"/>
              <a:gd name="T73" fmla="*/ 818 h 1361"/>
              <a:gd name="T74" fmla="*/ 743 w 1276"/>
              <a:gd name="T75" fmla="*/ 868 h 1361"/>
              <a:gd name="T76" fmla="*/ 1131 w 1276"/>
              <a:gd name="T77" fmla="*/ 526 h 1361"/>
              <a:gd name="T78" fmla="*/ 1266 w 1276"/>
              <a:gd name="T79" fmla="*/ 574 h 1361"/>
              <a:gd name="T80" fmla="*/ 1110 w 1276"/>
              <a:gd name="T81" fmla="*/ 461 h 1361"/>
              <a:gd name="T82" fmla="*/ 645 w 1276"/>
              <a:gd name="T83" fmla="*/ 683 h 1361"/>
              <a:gd name="T84" fmla="*/ 489 w 1276"/>
              <a:gd name="T85" fmla="*/ 796 h 1361"/>
              <a:gd name="T86" fmla="*/ 738 w 1276"/>
              <a:gd name="T87" fmla="*/ 1097 h 1361"/>
              <a:gd name="T88" fmla="*/ 760 w 1276"/>
              <a:gd name="T89" fmla="*/ 1106 h 1361"/>
              <a:gd name="T90" fmla="*/ 1266 w 1276"/>
              <a:gd name="T91" fmla="*/ 617 h 1361"/>
              <a:gd name="T92" fmla="*/ 1266 w 1276"/>
              <a:gd name="T93" fmla="*/ 57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6" h="1361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3">
            <a:extLst>
              <a:ext uri="{FF2B5EF4-FFF2-40B4-BE49-F238E27FC236}">
                <a16:creationId xmlns:a16="http://schemas.microsoft.com/office/drawing/2014/main" id="{318C8368-4070-7647-BD91-85CBB1680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9833" y="742632"/>
            <a:ext cx="563562" cy="376238"/>
          </a:xfrm>
          <a:custGeom>
            <a:avLst/>
            <a:gdLst>
              <a:gd name="T0" fmla="*/ 717 w 1566"/>
              <a:gd name="T1" fmla="*/ 765 h 1044"/>
              <a:gd name="T2" fmla="*/ 772 w 1566"/>
              <a:gd name="T3" fmla="*/ 800 h 1044"/>
              <a:gd name="T4" fmla="*/ 1277 w 1566"/>
              <a:gd name="T5" fmla="*/ 856 h 1044"/>
              <a:gd name="T6" fmla="*/ 1091 w 1566"/>
              <a:gd name="T7" fmla="*/ 792 h 1044"/>
              <a:gd name="T8" fmla="*/ 1277 w 1566"/>
              <a:gd name="T9" fmla="*/ 856 h 1044"/>
              <a:gd name="T10" fmla="*/ 1212 w 1566"/>
              <a:gd name="T11" fmla="*/ 737 h 1044"/>
              <a:gd name="T12" fmla="*/ 1277 w 1566"/>
              <a:gd name="T13" fmla="*/ 670 h 1044"/>
              <a:gd name="T14" fmla="*/ 1157 w 1566"/>
              <a:gd name="T15" fmla="*/ 737 h 1044"/>
              <a:gd name="T16" fmla="*/ 1091 w 1566"/>
              <a:gd name="T17" fmla="*/ 670 h 1044"/>
              <a:gd name="T18" fmla="*/ 1157 w 1566"/>
              <a:gd name="T19" fmla="*/ 737 h 1044"/>
              <a:gd name="T20" fmla="*/ 1036 w 1566"/>
              <a:gd name="T21" fmla="*/ 615 h 1044"/>
              <a:gd name="T22" fmla="*/ 1332 w 1566"/>
              <a:gd name="T23" fmla="*/ 911 h 1044"/>
              <a:gd name="T24" fmla="*/ 490 w 1566"/>
              <a:gd name="T25" fmla="*/ 856 h 1044"/>
              <a:gd name="T26" fmla="*/ 304 w 1566"/>
              <a:gd name="T27" fmla="*/ 792 h 1044"/>
              <a:gd name="T28" fmla="*/ 490 w 1566"/>
              <a:gd name="T29" fmla="*/ 856 h 1044"/>
              <a:gd name="T30" fmla="*/ 424 w 1566"/>
              <a:gd name="T31" fmla="*/ 737 h 1044"/>
              <a:gd name="T32" fmla="*/ 490 w 1566"/>
              <a:gd name="T33" fmla="*/ 670 h 1044"/>
              <a:gd name="T34" fmla="*/ 369 w 1566"/>
              <a:gd name="T35" fmla="*/ 737 h 1044"/>
              <a:gd name="T36" fmla="*/ 304 w 1566"/>
              <a:gd name="T37" fmla="*/ 670 h 1044"/>
              <a:gd name="T38" fmla="*/ 369 w 1566"/>
              <a:gd name="T39" fmla="*/ 737 h 1044"/>
              <a:gd name="T40" fmla="*/ 249 w 1566"/>
              <a:gd name="T41" fmla="*/ 615 h 1044"/>
              <a:gd name="T42" fmla="*/ 545 w 1566"/>
              <a:gd name="T43" fmla="*/ 911 h 1044"/>
              <a:gd name="T44" fmla="*/ 1510 w 1566"/>
              <a:gd name="T45" fmla="*/ 439 h 1044"/>
              <a:gd name="T46" fmla="*/ 759 w 1566"/>
              <a:gd name="T47" fmla="*/ 221 h 1044"/>
              <a:gd name="T48" fmla="*/ 1510 w 1566"/>
              <a:gd name="T49" fmla="*/ 439 h 1044"/>
              <a:gd name="T50" fmla="*/ 1091 w 1566"/>
              <a:gd name="T51" fmla="*/ 153 h 1044"/>
              <a:gd name="T52" fmla="*/ 1184 w 1566"/>
              <a:gd name="T53" fmla="*/ 153 h 1044"/>
              <a:gd name="T54" fmla="*/ 1192 w 1566"/>
              <a:gd name="T55" fmla="*/ 164 h 1044"/>
              <a:gd name="T56" fmla="*/ 1157 w 1566"/>
              <a:gd name="T57" fmla="*/ 98 h 1044"/>
              <a:gd name="T58" fmla="*/ 1127 w 1566"/>
              <a:gd name="T59" fmla="*/ 55 h 1044"/>
              <a:gd name="T60" fmla="*/ 1157 w 1566"/>
              <a:gd name="T61" fmla="*/ 98 h 1044"/>
              <a:gd name="T62" fmla="*/ 501 w 1566"/>
              <a:gd name="T63" fmla="*/ 445 h 1044"/>
              <a:gd name="T64" fmla="*/ 517 w 1566"/>
              <a:gd name="T65" fmla="*/ 495 h 1044"/>
              <a:gd name="T66" fmla="*/ 779 w 1566"/>
              <a:gd name="T67" fmla="*/ 305 h 1044"/>
              <a:gd name="T68" fmla="*/ 1043 w 1566"/>
              <a:gd name="T69" fmla="*/ 495 h 1044"/>
              <a:gd name="T70" fmla="*/ 1451 w 1566"/>
              <a:gd name="T71" fmla="*/ 988 h 1044"/>
              <a:gd name="T72" fmla="*/ 906 w 1566"/>
              <a:gd name="T73" fmla="*/ 625 h 1044"/>
              <a:gd name="T74" fmla="*/ 740 w 1566"/>
              <a:gd name="T75" fmla="*/ 529 h 1044"/>
              <a:gd name="T76" fmla="*/ 644 w 1566"/>
              <a:gd name="T77" fmla="*/ 988 h 1044"/>
              <a:gd name="T78" fmla="*/ 154 w 1566"/>
              <a:gd name="T79" fmla="*/ 410 h 1044"/>
              <a:gd name="T80" fmla="*/ 660 w 1566"/>
              <a:gd name="T81" fmla="*/ 216 h 1044"/>
              <a:gd name="T82" fmla="*/ 733 w 1566"/>
              <a:gd name="T83" fmla="*/ 270 h 1044"/>
              <a:gd name="T84" fmla="*/ 740 w 1566"/>
              <a:gd name="T85" fmla="*/ 584 h 1044"/>
              <a:gd name="T86" fmla="*/ 851 w 1566"/>
              <a:gd name="T87" fmla="*/ 625 h 1044"/>
              <a:gd name="T88" fmla="*/ 699 w 1566"/>
              <a:gd name="T89" fmla="*/ 988 h 1044"/>
              <a:gd name="T90" fmla="*/ 1565 w 1566"/>
              <a:gd name="T91" fmla="*/ 194 h 1044"/>
              <a:gd name="T92" fmla="*/ 1247 w 1566"/>
              <a:gd name="T93" fmla="*/ 166 h 1044"/>
              <a:gd name="T94" fmla="*/ 1220 w 1566"/>
              <a:gd name="T95" fmla="*/ 98 h 1044"/>
              <a:gd name="T96" fmla="*/ 1212 w 1566"/>
              <a:gd name="T97" fmla="*/ 27 h 1044"/>
              <a:gd name="T98" fmla="*/ 1099 w 1566"/>
              <a:gd name="T99" fmla="*/ 0 h 1044"/>
              <a:gd name="T100" fmla="*/ 1071 w 1566"/>
              <a:gd name="T101" fmla="*/ 98 h 1044"/>
              <a:gd name="T102" fmla="*/ 1036 w 1566"/>
              <a:gd name="T103" fmla="*/ 125 h 1044"/>
              <a:gd name="T104" fmla="*/ 685 w 1566"/>
              <a:gd name="T105" fmla="*/ 166 h 1044"/>
              <a:gd name="T106" fmla="*/ 518 w 1566"/>
              <a:gd name="T107" fmla="*/ 66 h 1044"/>
              <a:gd name="T108" fmla="*/ 10 w 1566"/>
              <a:gd name="T109" fmla="*/ 484 h 1044"/>
              <a:gd name="T110" fmla="*/ 48 w 1566"/>
              <a:gd name="T111" fmla="*/ 489 h 1044"/>
              <a:gd name="T112" fmla="*/ 99 w 1566"/>
              <a:gd name="T113" fmla="*/ 1016 h 1044"/>
              <a:gd name="T114" fmla="*/ 672 w 1566"/>
              <a:gd name="T115" fmla="*/ 1043 h 1044"/>
              <a:gd name="T116" fmla="*/ 1479 w 1566"/>
              <a:gd name="T117" fmla="*/ 1043 h 1044"/>
              <a:gd name="T118" fmla="*/ 1506 w 1566"/>
              <a:gd name="T119" fmla="*/ 495 h 1044"/>
              <a:gd name="T120" fmla="*/ 1565 w 1566"/>
              <a:gd name="T121" fmla="*/ 467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6" h="1044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4">
            <a:extLst>
              <a:ext uri="{FF2B5EF4-FFF2-40B4-BE49-F238E27FC236}">
                <a16:creationId xmlns:a16="http://schemas.microsoft.com/office/drawing/2014/main" id="{E972E404-D6EA-7040-A7A3-66C600269C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4789" y="1601311"/>
            <a:ext cx="387350" cy="455612"/>
          </a:xfrm>
          <a:custGeom>
            <a:avLst/>
            <a:gdLst>
              <a:gd name="T0" fmla="*/ 940 w 1076"/>
              <a:gd name="T1" fmla="*/ 925 h 1264"/>
              <a:gd name="T2" fmla="*/ 763 w 1076"/>
              <a:gd name="T3" fmla="*/ 1206 h 1264"/>
              <a:gd name="T4" fmla="*/ 706 w 1076"/>
              <a:gd name="T5" fmla="*/ 1235 h 1264"/>
              <a:gd name="T6" fmla="*/ 969 w 1076"/>
              <a:gd name="T7" fmla="*/ 1263 h 1264"/>
              <a:gd name="T8" fmla="*/ 997 w 1076"/>
              <a:gd name="T9" fmla="*/ 896 h 1264"/>
              <a:gd name="T10" fmla="*/ 734 w 1076"/>
              <a:gd name="T11" fmla="*/ 867 h 1264"/>
              <a:gd name="T12" fmla="*/ 706 w 1076"/>
              <a:gd name="T13" fmla="*/ 1235 h 1264"/>
              <a:gd name="T14" fmla="*/ 601 w 1076"/>
              <a:gd name="T15" fmla="*/ 795 h 1264"/>
              <a:gd name="T16" fmla="*/ 424 w 1076"/>
              <a:gd name="T17" fmla="*/ 1206 h 1264"/>
              <a:gd name="T18" fmla="*/ 367 w 1076"/>
              <a:gd name="T19" fmla="*/ 1235 h 1264"/>
              <a:gd name="T20" fmla="*/ 630 w 1076"/>
              <a:gd name="T21" fmla="*/ 1263 h 1264"/>
              <a:gd name="T22" fmla="*/ 659 w 1076"/>
              <a:gd name="T23" fmla="*/ 766 h 1264"/>
              <a:gd name="T24" fmla="*/ 396 w 1076"/>
              <a:gd name="T25" fmla="*/ 737 h 1264"/>
              <a:gd name="T26" fmla="*/ 367 w 1076"/>
              <a:gd name="T27" fmla="*/ 1235 h 1264"/>
              <a:gd name="T28" fmla="*/ 263 w 1076"/>
              <a:gd name="T29" fmla="*/ 664 h 1264"/>
              <a:gd name="T30" fmla="*/ 86 w 1076"/>
              <a:gd name="T31" fmla="*/ 1206 h 1264"/>
              <a:gd name="T32" fmla="*/ 29 w 1076"/>
              <a:gd name="T33" fmla="*/ 1235 h 1264"/>
              <a:gd name="T34" fmla="*/ 292 w 1076"/>
              <a:gd name="T35" fmla="*/ 1263 h 1264"/>
              <a:gd name="T36" fmla="*/ 320 w 1076"/>
              <a:gd name="T37" fmla="*/ 636 h 1264"/>
              <a:gd name="T38" fmla="*/ 57 w 1076"/>
              <a:gd name="T39" fmla="*/ 607 h 1264"/>
              <a:gd name="T40" fmla="*/ 29 w 1076"/>
              <a:gd name="T41" fmla="*/ 1235 h 1264"/>
              <a:gd name="T42" fmla="*/ 855 w 1076"/>
              <a:gd name="T43" fmla="*/ 703 h 1264"/>
              <a:gd name="T44" fmla="*/ 885 w 1076"/>
              <a:gd name="T45" fmla="*/ 634 h 1264"/>
              <a:gd name="T46" fmla="*/ 558 w 1076"/>
              <a:gd name="T47" fmla="*/ 347 h 1264"/>
              <a:gd name="T48" fmla="*/ 72 w 1076"/>
              <a:gd name="T49" fmla="*/ 133 h 1264"/>
              <a:gd name="T50" fmla="*/ 402 w 1076"/>
              <a:gd name="T51" fmla="*/ 336 h 1264"/>
              <a:gd name="T52" fmla="*/ 578 w 1076"/>
              <a:gd name="T53" fmla="*/ 200 h 1264"/>
              <a:gd name="T54" fmla="*/ 989 w 1076"/>
              <a:gd name="T55" fmla="*/ 570 h 1264"/>
              <a:gd name="T56" fmla="*/ 1018 w 1076"/>
              <a:gd name="T57" fmla="*/ 703 h 1264"/>
              <a:gd name="T58" fmla="*/ 1058 w 1076"/>
              <a:gd name="T59" fmla="*/ 445 h 1264"/>
              <a:gd name="T60" fmla="*/ 969 w 1076"/>
              <a:gd name="T61" fmla="*/ 509 h 1264"/>
              <a:gd name="T62" fmla="*/ 558 w 1076"/>
              <a:gd name="T63" fmla="*/ 139 h 1264"/>
              <a:gd name="T64" fmla="*/ 156 w 1076"/>
              <a:gd name="T65" fmla="*/ 9 h 1264"/>
              <a:gd name="T66" fmla="*/ 115 w 1076"/>
              <a:gd name="T67" fmla="*/ 9 h 1264"/>
              <a:gd name="T68" fmla="*/ 11 w 1076"/>
              <a:gd name="T69" fmla="*/ 153 h 1264"/>
              <a:gd name="T70" fmla="*/ 442 w 1076"/>
              <a:gd name="T71" fmla="*/ 544 h 1264"/>
              <a:gd name="T72" fmla="*/ 824 w 1076"/>
              <a:gd name="T73" fmla="*/ 654 h 1264"/>
              <a:gd name="T74" fmla="*/ 760 w 1076"/>
              <a:gd name="T75" fmla="*/ 743 h 1264"/>
              <a:gd name="T76" fmla="*/ 1047 w 1076"/>
              <a:gd name="T77" fmla="*/ 761 h 1264"/>
              <a:gd name="T78" fmla="*/ 1075 w 1076"/>
              <a:gd name="T79" fmla="*/ 472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64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5">
            <a:extLst>
              <a:ext uri="{FF2B5EF4-FFF2-40B4-BE49-F238E27FC236}">
                <a16:creationId xmlns:a16="http://schemas.microsoft.com/office/drawing/2014/main" id="{DFE63919-936D-6D41-ACE4-42180056EC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68048" y="691039"/>
            <a:ext cx="488950" cy="479425"/>
          </a:xfrm>
          <a:custGeom>
            <a:avLst/>
            <a:gdLst>
              <a:gd name="T0" fmla="*/ 344 w 1360"/>
              <a:gd name="T1" fmla="*/ 862 h 1330"/>
              <a:gd name="T2" fmla="*/ 404 w 1360"/>
              <a:gd name="T3" fmla="*/ 715 h 1330"/>
              <a:gd name="T4" fmla="*/ 344 w 1360"/>
              <a:gd name="T5" fmla="*/ 624 h 1330"/>
              <a:gd name="T6" fmla="*/ 282 w 1360"/>
              <a:gd name="T7" fmla="*/ 916 h 1330"/>
              <a:gd name="T8" fmla="*/ 150 w 1360"/>
              <a:gd name="T9" fmla="*/ 871 h 1330"/>
              <a:gd name="T10" fmla="*/ 282 w 1360"/>
              <a:gd name="T11" fmla="*/ 1126 h 1330"/>
              <a:gd name="T12" fmla="*/ 313 w 1360"/>
              <a:gd name="T13" fmla="*/ 343 h 1330"/>
              <a:gd name="T14" fmla="*/ 344 w 1360"/>
              <a:gd name="T15" fmla="*/ 1126 h 1330"/>
              <a:gd name="T16" fmla="*/ 287 w 1360"/>
              <a:gd name="T17" fmla="*/ 268 h 1330"/>
              <a:gd name="T18" fmla="*/ 282 w 1360"/>
              <a:gd name="T19" fmla="*/ 1189 h 1330"/>
              <a:gd name="T20" fmla="*/ 344 w 1360"/>
              <a:gd name="T21" fmla="*/ 1329 h 1330"/>
              <a:gd name="T22" fmla="*/ 627 w 1360"/>
              <a:gd name="T23" fmla="*/ 878 h 1330"/>
              <a:gd name="T24" fmla="*/ 858 w 1360"/>
              <a:gd name="T25" fmla="*/ 384 h 1330"/>
              <a:gd name="T26" fmla="*/ 626 w 1360"/>
              <a:gd name="T27" fmla="*/ 78 h 1330"/>
              <a:gd name="T28" fmla="*/ 501 w 1360"/>
              <a:gd name="T29" fmla="*/ 412 h 1330"/>
              <a:gd name="T30" fmla="*/ 803 w 1360"/>
              <a:gd name="T31" fmla="*/ 412 h 1330"/>
              <a:gd name="T32" fmla="*/ 1118 w 1360"/>
              <a:gd name="T33" fmla="*/ 254 h 1330"/>
              <a:gd name="T34" fmla="*/ 1118 w 1360"/>
              <a:gd name="T35" fmla="*/ 62 h 1330"/>
              <a:gd name="T36" fmla="*/ 1118 w 1360"/>
              <a:gd name="T37" fmla="*/ 254 h 1330"/>
              <a:gd name="T38" fmla="*/ 960 w 1360"/>
              <a:gd name="T39" fmla="*/ 158 h 1330"/>
              <a:gd name="T40" fmla="*/ 1276 w 1360"/>
              <a:gd name="T41" fmla="*/ 158 h 1330"/>
              <a:gd name="T42" fmla="*/ 1118 w 1360"/>
              <a:gd name="T43" fmla="*/ 632 h 1330"/>
              <a:gd name="T44" fmla="*/ 594 w 1360"/>
              <a:gd name="T45" fmla="*/ 659 h 1330"/>
              <a:gd name="T46" fmla="*/ 850 w 1360"/>
              <a:gd name="T47" fmla="*/ 485 h 1330"/>
              <a:gd name="T48" fmla="*/ 1093 w 1360"/>
              <a:gd name="T49" fmla="*/ 693 h 1330"/>
              <a:gd name="T50" fmla="*/ 1093 w 1360"/>
              <a:gd name="T51" fmla="*/ 1101 h 1330"/>
              <a:gd name="T52" fmla="*/ 881 w 1360"/>
              <a:gd name="T53" fmla="*/ 1003 h 1330"/>
              <a:gd name="T54" fmla="*/ 940 w 1360"/>
              <a:gd name="T55" fmla="*/ 856 h 1330"/>
              <a:gd name="T56" fmla="*/ 881 w 1360"/>
              <a:gd name="T57" fmla="*/ 652 h 1330"/>
              <a:gd name="T58" fmla="*/ 819 w 1360"/>
              <a:gd name="T59" fmla="*/ 916 h 1330"/>
              <a:gd name="T60" fmla="*/ 715 w 1360"/>
              <a:gd name="T61" fmla="*/ 900 h 1330"/>
              <a:gd name="T62" fmla="*/ 819 w 1360"/>
              <a:gd name="T63" fmla="*/ 1101 h 1330"/>
              <a:gd name="T64" fmla="*/ 596 w 1360"/>
              <a:gd name="T65" fmla="*/ 1163 h 1330"/>
              <a:gd name="T66" fmla="*/ 819 w 1360"/>
              <a:gd name="T67" fmla="*/ 1329 h 1330"/>
              <a:gd name="T68" fmla="*/ 881 w 1360"/>
              <a:gd name="T69" fmla="*/ 1163 h 1330"/>
              <a:gd name="T70" fmla="*/ 1359 w 1360"/>
              <a:gd name="T71" fmla="*/ 897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0" h="133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6">
            <a:extLst>
              <a:ext uri="{FF2B5EF4-FFF2-40B4-BE49-F238E27FC236}">
                <a16:creationId xmlns:a16="http://schemas.microsoft.com/office/drawing/2014/main" id="{13DCF8E7-DC95-0B48-8A68-C7F376FDDC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6336" y="1558449"/>
            <a:ext cx="346075" cy="541337"/>
          </a:xfrm>
          <a:custGeom>
            <a:avLst/>
            <a:gdLst>
              <a:gd name="T0" fmla="*/ 408 w 960"/>
              <a:gd name="T1" fmla="*/ 292 h 1502"/>
              <a:gd name="T2" fmla="*/ 551 w 960"/>
              <a:gd name="T3" fmla="*/ 292 h 1502"/>
              <a:gd name="T4" fmla="*/ 480 w 960"/>
              <a:gd name="T5" fmla="*/ 158 h 1502"/>
              <a:gd name="T6" fmla="*/ 480 w 960"/>
              <a:gd name="T7" fmla="*/ 425 h 1502"/>
              <a:gd name="T8" fmla="*/ 480 w 960"/>
              <a:gd name="T9" fmla="*/ 158 h 1502"/>
              <a:gd name="T10" fmla="*/ 408 w 960"/>
              <a:gd name="T11" fmla="*/ 577 h 1502"/>
              <a:gd name="T12" fmla="*/ 551 w 960"/>
              <a:gd name="T13" fmla="*/ 577 h 1502"/>
              <a:gd name="T14" fmla="*/ 480 w 960"/>
              <a:gd name="T15" fmla="*/ 443 h 1502"/>
              <a:gd name="T16" fmla="*/ 480 w 960"/>
              <a:gd name="T17" fmla="*/ 710 h 1502"/>
              <a:gd name="T18" fmla="*/ 480 w 960"/>
              <a:gd name="T19" fmla="*/ 443 h 1502"/>
              <a:gd name="T20" fmla="*/ 408 w 960"/>
              <a:gd name="T21" fmla="*/ 862 h 1502"/>
              <a:gd name="T22" fmla="*/ 551 w 960"/>
              <a:gd name="T23" fmla="*/ 862 h 1502"/>
              <a:gd name="T24" fmla="*/ 480 w 960"/>
              <a:gd name="T25" fmla="*/ 729 h 1502"/>
              <a:gd name="T26" fmla="*/ 480 w 960"/>
              <a:gd name="T27" fmla="*/ 996 h 1502"/>
              <a:gd name="T28" fmla="*/ 480 w 960"/>
              <a:gd name="T29" fmla="*/ 729 h 1502"/>
              <a:gd name="T30" fmla="*/ 741 w 960"/>
              <a:gd name="T31" fmla="*/ 222 h 1502"/>
              <a:gd name="T32" fmla="*/ 741 w 960"/>
              <a:gd name="T33" fmla="*/ 348 h 1502"/>
              <a:gd name="T34" fmla="*/ 648 w 960"/>
              <a:gd name="T35" fmla="*/ 1020 h 1502"/>
              <a:gd name="T36" fmla="*/ 280 w 960"/>
              <a:gd name="T37" fmla="*/ 989 h 1502"/>
              <a:gd name="T38" fmla="*/ 311 w 960"/>
              <a:gd name="T39" fmla="*/ 133 h 1502"/>
              <a:gd name="T40" fmla="*/ 642 w 960"/>
              <a:gd name="T41" fmla="*/ 133 h 1502"/>
              <a:gd name="T42" fmla="*/ 648 w 960"/>
              <a:gd name="T43" fmla="*/ 133 h 1502"/>
              <a:gd name="T44" fmla="*/ 680 w 960"/>
              <a:gd name="T45" fmla="*/ 989 h 1502"/>
              <a:gd name="T46" fmla="*/ 386 w 960"/>
              <a:gd name="T47" fmla="*/ 62 h 1502"/>
              <a:gd name="T48" fmla="*/ 592 w 960"/>
              <a:gd name="T49" fmla="*/ 72 h 1502"/>
              <a:gd name="T50" fmla="*/ 84 w 960"/>
              <a:gd name="T51" fmla="*/ 222 h 1502"/>
              <a:gd name="T52" fmla="*/ 218 w 960"/>
              <a:gd name="T53" fmla="*/ 348 h 1502"/>
              <a:gd name="T54" fmla="*/ 218 w 960"/>
              <a:gd name="T55" fmla="*/ 506 h 1502"/>
              <a:gd name="T56" fmla="*/ 84 w 960"/>
              <a:gd name="T57" fmla="*/ 506 h 1502"/>
              <a:gd name="T58" fmla="*/ 218 w 960"/>
              <a:gd name="T59" fmla="*/ 791 h 1502"/>
              <a:gd name="T60" fmla="*/ 84 w 960"/>
              <a:gd name="T61" fmla="*/ 791 h 1502"/>
              <a:gd name="T62" fmla="*/ 875 w 960"/>
              <a:gd name="T63" fmla="*/ 791 h 1502"/>
              <a:gd name="T64" fmla="*/ 741 w 960"/>
              <a:gd name="T65" fmla="*/ 791 h 1502"/>
              <a:gd name="T66" fmla="*/ 741 w 960"/>
              <a:gd name="T67" fmla="*/ 633 h 1502"/>
              <a:gd name="T68" fmla="*/ 875 w 960"/>
              <a:gd name="T69" fmla="*/ 506 h 1502"/>
              <a:gd name="T70" fmla="*/ 741 w 960"/>
              <a:gd name="T71" fmla="*/ 445 h 1502"/>
              <a:gd name="T72" fmla="*/ 939 w 960"/>
              <a:gd name="T73" fmla="*/ 246 h 1502"/>
              <a:gd name="T74" fmla="*/ 905 w 960"/>
              <a:gd name="T75" fmla="*/ 160 h 1502"/>
              <a:gd name="T76" fmla="*/ 662 w 960"/>
              <a:gd name="T77" fmla="*/ 73 h 1502"/>
              <a:gd name="T78" fmla="*/ 573 w 960"/>
              <a:gd name="T79" fmla="*/ 0 h 1502"/>
              <a:gd name="T80" fmla="*/ 307 w 960"/>
              <a:gd name="T81" fmla="*/ 51 h 1502"/>
              <a:gd name="T82" fmla="*/ 218 w 960"/>
              <a:gd name="T83" fmla="*/ 160 h 1502"/>
              <a:gd name="T84" fmla="*/ 8 w 960"/>
              <a:gd name="T85" fmla="*/ 191 h 1502"/>
              <a:gd name="T86" fmla="*/ 218 w 960"/>
              <a:gd name="T87" fmla="*/ 433 h 1502"/>
              <a:gd name="T88" fmla="*/ 54 w 960"/>
              <a:gd name="T89" fmla="*/ 445 h 1502"/>
              <a:gd name="T90" fmla="*/ 20 w 960"/>
              <a:gd name="T91" fmla="*/ 531 h 1502"/>
              <a:gd name="T92" fmla="*/ 218 w 960"/>
              <a:gd name="T93" fmla="*/ 730 h 1502"/>
              <a:gd name="T94" fmla="*/ 8 w 960"/>
              <a:gd name="T95" fmla="*/ 761 h 1502"/>
              <a:gd name="T96" fmla="*/ 219 w 960"/>
              <a:gd name="T97" fmla="*/ 1004 h 1502"/>
              <a:gd name="T98" fmla="*/ 376 w 960"/>
              <a:gd name="T99" fmla="*/ 1082 h 1502"/>
              <a:gd name="T100" fmla="*/ 437 w 960"/>
              <a:gd name="T101" fmla="*/ 1501 h 1502"/>
              <a:gd name="T102" fmla="*/ 522 w 960"/>
              <a:gd name="T103" fmla="*/ 1082 h 1502"/>
              <a:gd name="T104" fmla="*/ 584 w 960"/>
              <a:gd name="T105" fmla="*/ 1501 h 1502"/>
              <a:gd name="T106" fmla="*/ 648 w 960"/>
              <a:gd name="T107" fmla="*/ 1082 h 1502"/>
              <a:gd name="T108" fmla="*/ 939 w 960"/>
              <a:gd name="T109" fmla="*/ 816 h 1502"/>
              <a:gd name="T110" fmla="*/ 905 w 960"/>
              <a:gd name="T111" fmla="*/ 730 h 1502"/>
              <a:gd name="T112" fmla="*/ 741 w 960"/>
              <a:gd name="T113" fmla="*/ 718 h 1502"/>
              <a:gd name="T114" fmla="*/ 951 w 960"/>
              <a:gd name="T115" fmla="*/ 476 h 1502"/>
              <a:gd name="T116" fmla="*/ 741 w 960"/>
              <a:gd name="T117" fmla="*/ 445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0" h="1502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7">
            <a:extLst>
              <a:ext uri="{FF2B5EF4-FFF2-40B4-BE49-F238E27FC236}">
                <a16:creationId xmlns:a16="http://schemas.microsoft.com/office/drawing/2014/main" id="{6896B4DA-10EC-9E41-B3ED-091BD61157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6952" y="691039"/>
            <a:ext cx="490537" cy="479425"/>
          </a:xfrm>
          <a:custGeom>
            <a:avLst/>
            <a:gdLst>
              <a:gd name="T0" fmla="*/ 551 w 1363"/>
              <a:gd name="T1" fmla="*/ 708 h 1330"/>
              <a:gd name="T2" fmla="*/ 485 w 1363"/>
              <a:gd name="T3" fmla="*/ 642 h 1330"/>
              <a:gd name="T4" fmla="*/ 551 w 1363"/>
              <a:gd name="T5" fmla="*/ 991 h 1330"/>
              <a:gd name="T6" fmla="*/ 485 w 1363"/>
              <a:gd name="T7" fmla="*/ 924 h 1330"/>
              <a:gd name="T8" fmla="*/ 564 w 1363"/>
              <a:gd name="T9" fmla="*/ 1066 h 1330"/>
              <a:gd name="T10" fmla="*/ 498 w 1363"/>
              <a:gd name="T11" fmla="*/ 1132 h 1330"/>
              <a:gd name="T12" fmla="*/ 498 w 1363"/>
              <a:gd name="T13" fmla="*/ 850 h 1330"/>
              <a:gd name="T14" fmla="*/ 564 w 1363"/>
              <a:gd name="T15" fmla="*/ 916 h 1330"/>
              <a:gd name="T16" fmla="*/ 423 w 1363"/>
              <a:gd name="T17" fmla="*/ 511 h 1330"/>
              <a:gd name="T18" fmla="*/ 485 w 1363"/>
              <a:gd name="T19" fmla="*/ 1329 h 1330"/>
              <a:gd name="T20" fmla="*/ 564 w 1363"/>
              <a:gd name="T21" fmla="*/ 1286 h 1330"/>
              <a:gd name="T22" fmla="*/ 626 w 1363"/>
              <a:gd name="T23" fmla="*/ 1329 h 1330"/>
              <a:gd name="T24" fmla="*/ 564 w 1363"/>
              <a:gd name="T25" fmla="*/ 511 h 1330"/>
              <a:gd name="T26" fmla="*/ 485 w 1363"/>
              <a:gd name="T27" fmla="*/ 554 h 1330"/>
              <a:gd name="T28" fmla="*/ 1254 w 1363"/>
              <a:gd name="T29" fmla="*/ 423 h 1330"/>
              <a:gd name="T30" fmla="*/ 1116 w 1363"/>
              <a:gd name="T31" fmla="*/ 344 h 1330"/>
              <a:gd name="T32" fmla="*/ 1254 w 1363"/>
              <a:gd name="T33" fmla="*/ 423 h 1330"/>
              <a:gd name="T34" fmla="*/ 285 w 1363"/>
              <a:gd name="T35" fmla="*/ 282 h 1330"/>
              <a:gd name="T36" fmla="*/ 423 w 1363"/>
              <a:gd name="T37" fmla="*/ 91 h 1330"/>
              <a:gd name="T38" fmla="*/ 485 w 1363"/>
              <a:gd name="T39" fmla="*/ 257 h 1330"/>
              <a:gd name="T40" fmla="*/ 564 w 1363"/>
              <a:gd name="T41" fmla="*/ 237 h 1330"/>
              <a:gd name="T42" fmla="*/ 626 w 1363"/>
              <a:gd name="T43" fmla="*/ 257 h 1330"/>
              <a:gd name="T44" fmla="*/ 622 w 1363"/>
              <a:gd name="T45" fmla="*/ 213 h 1330"/>
              <a:gd name="T46" fmla="*/ 915 w 1363"/>
              <a:gd name="T47" fmla="*/ 282 h 1330"/>
              <a:gd name="T48" fmla="*/ 254 w 1363"/>
              <a:gd name="T49" fmla="*/ 344 h 1330"/>
              <a:gd name="T50" fmla="*/ 62 w 1363"/>
              <a:gd name="T51" fmla="*/ 536 h 1330"/>
              <a:gd name="T52" fmla="*/ 316 w 1363"/>
              <a:gd name="T53" fmla="*/ 423 h 1330"/>
              <a:gd name="T54" fmla="*/ 464 w 1363"/>
              <a:gd name="T55" fmla="*/ 344 h 1330"/>
              <a:gd name="T56" fmla="*/ 316 w 1363"/>
              <a:gd name="T57" fmla="*/ 423 h 1330"/>
              <a:gd name="T58" fmla="*/ 1028 w 1363"/>
              <a:gd name="T59" fmla="*/ 344 h 1330"/>
              <a:gd name="T60" fmla="*/ 896 w 1363"/>
              <a:gd name="T61" fmla="*/ 344 h 1330"/>
              <a:gd name="T62" fmla="*/ 755 w 1363"/>
              <a:gd name="T63" fmla="*/ 423 h 1330"/>
              <a:gd name="T64" fmla="*/ 887 w 1363"/>
              <a:gd name="T65" fmla="*/ 423 h 1330"/>
              <a:gd name="T66" fmla="*/ 472 w 1363"/>
              <a:gd name="T67" fmla="*/ 423 h 1330"/>
              <a:gd name="T68" fmla="*/ 605 w 1363"/>
              <a:gd name="T69" fmla="*/ 423 h 1330"/>
              <a:gd name="T70" fmla="*/ 746 w 1363"/>
              <a:gd name="T71" fmla="*/ 344 h 1330"/>
              <a:gd name="T72" fmla="*/ 614 w 1363"/>
              <a:gd name="T73" fmla="*/ 344 h 1330"/>
              <a:gd name="T74" fmla="*/ 1154 w 1363"/>
              <a:gd name="T75" fmla="*/ 847 h 1330"/>
              <a:gd name="T76" fmla="*/ 1047 w 1363"/>
              <a:gd name="T77" fmla="*/ 704 h 1330"/>
              <a:gd name="T78" fmla="*/ 1188 w 1363"/>
              <a:gd name="T79" fmla="*/ 282 h 1330"/>
              <a:gd name="T80" fmla="*/ 496 w 1363"/>
              <a:gd name="T81" fmla="*/ 3 h 1330"/>
              <a:gd name="T82" fmla="*/ 482 w 1363"/>
              <a:gd name="T83" fmla="*/ 0 h 1330"/>
              <a:gd name="T84" fmla="*/ 436 w 1363"/>
              <a:gd name="T85" fmla="*/ 6 h 1330"/>
              <a:gd name="T86" fmla="*/ 49 w 1363"/>
              <a:gd name="T87" fmla="*/ 282 h 1330"/>
              <a:gd name="T88" fmla="*/ 0 w 1363"/>
              <a:gd name="T89" fmla="*/ 313 h 1330"/>
              <a:gd name="T90" fmla="*/ 31 w 1363"/>
              <a:gd name="T91" fmla="*/ 598 h 1330"/>
              <a:gd name="T92" fmla="*/ 316 w 1363"/>
              <a:gd name="T93" fmla="*/ 567 h 1330"/>
              <a:gd name="T94" fmla="*/ 680 w 1363"/>
              <a:gd name="T95" fmla="*/ 485 h 1330"/>
              <a:gd name="T96" fmla="*/ 1016 w 1363"/>
              <a:gd name="T97" fmla="*/ 642 h 1330"/>
              <a:gd name="T98" fmla="*/ 764 w 1363"/>
              <a:gd name="T99" fmla="*/ 847 h 1330"/>
              <a:gd name="T100" fmla="*/ 1329 w 1363"/>
              <a:gd name="T101" fmla="*/ 909 h 1330"/>
              <a:gd name="T102" fmla="*/ 1231 w 1363"/>
              <a:gd name="T103" fmla="*/ 847 h 1330"/>
              <a:gd name="T104" fmla="*/ 1078 w 1363"/>
              <a:gd name="T105" fmla="*/ 485 h 1330"/>
              <a:gd name="T106" fmla="*/ 1358 w 1363"/>
              <a:gd name="T107" fmla="*/ 466 h 1330"/>
              <a:gd name="T108" fmla="*/ 1210 w 1363"/>
              <a:gd name="T109" fmla="*/ 291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3" h="1330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8">
            <a:extLst>
              <a:ext uri="{FF2B5EF4-FFF2-40B4-BE49-F238E27FC236}">
                <a16:creationId xmlns:a16="http://schemas.microsoft.com/office/drawing/2014/main" id="{861791EC-01C3-BB44-8941-2516F415B0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9692" y="695007"/>
            <a:ext cx="503238" cy="471488"/>
          </a:xfrm>
          <a:custGeom>
            <a:avLst/>
            <a:gdLst>
              <a:gd name="T0" fmla="*/ 64 w 1398"/>
              <a:gd name="T1" fmla="*/ 1251 h 1308"/>
              <a:gd name="T2" fmla="*/ 154 w 1398"/>
              <a:gd name="T3" fmla="*/ 510 h 1308"/>
              <a:gd name="T4" fmla="*/ 302 w 1398"/>
              <a:gd name="T5" fmla="*/ 562 h 1308"/>
              <a:gd name="T6" fmla="*/ 171 w 1398"/>
              <a:gd name="T7" fmla="*/ 526 h 1308"/>
              <a:gd name="T8" fmla="*/ 154 w 1398"/>
              <a:gd name="T9" fmla="*/ 554 h 1308"/>
              <a:gd name="T10" fmla="*/ 191 w 1398"/>
              <a:gd name="T11" fmla="*/ 953 h 1308"/>
              <a:gd name="T12" fmla="*/ 244 w 1398"/>
              <a:gd name="T13" fmla="*/ 581 h 1308"/>
              <a:gd name="T14" fmla="*/ 244 w 1398"/>
              <a:gd name="T15" fmla="*/ 983 h 1308"/>
              <a:gd name="T16" fmla="*/ 154 w 1398"/>
              <a:gd name="T17" fmla="*/ 1011 h 1308"/>
              <a:gd name="T18" fmla="*/ 172 w 1398"/>
              <a:gd name="T19" fmla="*/ 1038 h 1308"/>
              <a:gd name="T20" fmla="*/ 302 w 1398"/>
              <a:gd name="T21" fmla="*/ 1002 h 1308"/>
              <a:gd name="T22" fmla="*/ 154 w 1398"/>
              <a:gd name="T23" fmla="*/ 1054 h 1308"/>
              <a:gd name="T24" fmla="*/ 565 w 1398"/>
              <a:gd name="T25" fmla="*/ 554 h 1308"/>
              <a:gd name="T26" fmla="*/ 565 w 1398"/>
              <a:gd name="T27" fmla="*/ 1011 h 1308"/>
              <a:gd name="T28" fmla="*/ 366 w 1398"/>
              <a:gd name="T29" fmla="*/ 1011 h 1308"/>
              <a:gd name="T30" fmla="*/ 366 w 1398"/>
              <a:gd name="T31" fmla="*/ 554 h 1308"/>
              <a:gd name="T32" fmla="*/ 620 w 1398"/>
              <a:gd name="T33" fmla="*/ 1054 h 1308"/>
              <a:gd name="T34" fmla="*/ 638 w 1398"/>
              <a:gd name="T35" fmla="*/ 1011 h 1308"/>
              <a:gd name="T36" fmla="*/ 759 w 1398"/>
              <a:gd name="T37" fmla="*/ 1011 h 1308"/>
              <a:gd name="T38" fmla="*/ 777 w 1398"/>
              <a:gd name="T39" fmla="*/ 1054 h 1308"/>
              <a:gd name="T40" fmla="*/ 740 w 1398"/>
              <a:gd name="T41" fmla="*/ 953 h 1308"/>
              <a:gd name="T42" fmla="*/ 657 w 1398"/>
              <a:gd name="T43" fmla="*/ 953 h 1308"/>
              <a:gd name="T44" fmla="*/ 710 w 1398"/>
              <a:gd name="T45" fmla="*/ 582 h 1308"/>
              <a:gd name="T46" fmla="*/ 629 w 1398"/>
              <a:gd name="T47" fmla="*/ 562 h 1308"/>
              <a:gd name="T48" fmla="*/ 777 w 1398"/>
              <a:gd name="T49" fmla="*/ 510 h 1308"/>
              <a:gd name="T50" fmla="*/ 759 w 1398"/>
              <a:gd name="T51" fmla="*/ 554 h 1308"/>
              <a:gd name="T52" fmla="*/ 832 w 1398"/>
              <a:gd name="T53" fmla="*/ 510 h 1308"/>
              <a:gd name="T54" fmla="*/ 1067 w 1398"/>
              <a:gd name="T55" fmla="*/ 611 h 1308"/>
              <a:gd name="T56" fmla="*/ 1031 w 1398"/>
              <a:gd name="T57" fmla="*/ 1054 h 1308"/>
              <a:gd name="T58" fmla="*/ 796 w 1398"/>
              <a:gd name="T59" fmla="*/ 953 h 1308"/>
              <a:gd name="T60" fmla="*/ 832 w 1398"/>
              <a:gd name="T61" fmla="*/ 510 h 1308"/>
              <a:gd name="T62" fmla="*/ 154 w 1398"/>
              <a:gd name="T63" fmla="*/ 1160 h 1308"/>
              <a:gd name="T64" fmla="*/ 565 w 1398"/>
              <a:gd name="T65" fmla="*/ 1110 h 1308"/>
              <a:gd name="T66" fmla="*/ 1243 w 1398"/>
              <a:gd name="T67" fmla="*/ 1110 h 1308"/>
              <a:gd name="T68" fmla="*/ 1086 w 1398"/>
              <a:gd name="T69" fmla="*/ 1011 h 1308"/>
              <a:gd name="T70" fmla="*/ 1104 w 1398"/>
              <a:gd name="T71" fmla="*/ 1038 h 1308"/>
              <a:gd name="T72" fmla="*/ 1234 w 1398"/>
              <a:gd name="T73" fmla="*/ 1002 h 1308"/>
              <a:gd name="T74" fmla="*/ 1176 w 1398"/>
              <a:gd name="T75" fmla="*/ 582 h 1308"/>
              <a:gd name="T76" fmla="*/ 1176 w 1398"/>
              <a:gd name="T77" fmla="*/ 983 h 1308"/>
              <a:gd name="T78" fmla="*/ 1123 w 1398"/>
              <a:gd name="T79" fmla="*/ 611 h 1308"/>
              <a:gd name="T80" fmla="*/ 1104 w 1398"/>
              <a:gd name="T81" fmla="*/ 526 h 1308"/>
              <a:gd name="T82" fmla="*/ 1086 w 1398"/>
              <a:gd name="T83" fmla="*/ 554 h 1308"/>
              <a:gd name="T84" fmla="*/ 1243 w 1398"/>
              <a:gd name="T85" fmla="*/ 554 h 1308"/>
              <a:gd name="T86" fmla="*/ 1225 w 1398"/>
              <a:gd name="T87" fmla="*/ 526 h 1308"/>
              <a:gd name="T88" fmla="*/ 1243 w 1398"/>
              <a:gd name="T89" fmla="*/ 455 h 1308"/>
              <a:gd name="T90" fmla="*/ 565 w 1398"/>
              <a:gd name="T91" fmla="*/ 455 h 1308"/>
              <a:gd name="T92" fmla="*/ 154 w 1398"/>
              <a:gd name="T93" fmla="*/ 427 h 1308"/>
              <a:gd name="T94" fmla="*/ 138 w 1398"/>
              <a:gd name="T95" fmla="*/ 371 h 1308"/>
              <a:gd name="T96" fmla="*/ 804 w 1398"/>
              <a:gd name="T97" fmla="*/ 371 h 1308"/>
              <a:gd name="T98" fmla="*/ 1262 w 1398"/>
              <a:gd name="T99" fmla="*/ 611 h 1308"/>
              <a:gd name="T100" fmla="*/ 1298 w 1398"/>
              <a:gd name="T101" fmla="*/ 455 h 1308"/>
              <a:gd name="T102" fmla="*/ 1393 w 1398"/>
              <a:gd name="T103" fmla="*/ 406 h 1308"/>
              <a:gd name="T104" fmla="*/ 685 w 1398"/>
              <a:gd name="T105" fmla="*/ 4 h 1308"/>
              <a:gd name="T106" fmla="*/ 30 w 1398"/>
              <a:gd name="T107" fmla="*/ 427 h 1308"/>
              <a:gd name="T108" fmla="*/ 99 w 1398"/>
              <a:gd name="T109" fmla="*/ 510 h 1308"/>
              <a:gd name="T110" fmla="*/ 135 w 1398"/>
              <a:gd name="T111" fmla="*/ 953 h 1308"/>
              <a:gd name="T112" fmla="*/ 99 w 1398"/>
              <a:gd name="T113" fmla="*/ 1110 h 1308"/>
              <a:gd name="T114" fmla="*/ 3 w 1398"/>
              <a:gd name="T115" fmla="*/ 1307 h 1308"/>
              <a:gd name="T116" fmla="*/ 1298 w 1398"/>
              <a:gd name="T117" fmla="*/ 1162 h 1308"/>
              <a:gd name="T118" fmla="*/ 1298 w 1398"/>
              <a:gd name="T119" fmla="*/ 1011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8" h="130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9">
            <a:extLst>
              <a:ext uri="{FF2B5EF4-FFF2-40B4-BE49-F238E27FC236}">
                <a16:creationId xmlns:a16="http://schemas.microsoft.com/office/drawing/2014/main" id="{DA2D1C1E-35D3-E14B-B2C5-FB0E21CC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8236" y="728345"/>
            <a:ext cx="487362" cy="404812"/>
          </a:xfrm>
          <a:custGeom>
            <a:avLst/>
            <a:gdLst>
              <a:gd name="T0" fmla="*/ 77 w 1353"/>
              <a:gd name="T1" fmla="*/ 1080 h 1126"/>
              <a:gd name="T2" fmla="*/ 176 w 1353"/>
              <a:gd name="T3" fmla="*/ 1122 h 1126"/>
              <a:gd name="T4" fmla="*/ 384 w 1353"/>
              <a:gd name="T5" fmla="*/ 778 h 1126"/>
              <a:gd name="T6" fmla="*/ 453 w 1353"/>
              <a:gd name="T7" fmla="*/ 1041 h 1126"/>
              <a:gd name="T8" fmla="*/ 611 w 1353"/>
              <a:gd name="T9" fmla="*/ 1098 h 1126"/>
              <a:gd name="T10" fmla="*/ 638 w 1353"/>
              <a:gd name="T11" fmla="*/ 846 h 1126"/>
              <a:gd name="T12" fmla="*/ 533 w 1353"/>
              <a:gd name="T13" fmla="*/ 656 h 1126"/>
              <a:gd name="T14" fmla="*/ 552 w 1353"/>
              <a:gd name="T15" fmla="*/ 807 h 1126"/>
              <a:gd name="T16" fmla="*/ 557 w 1353"/>
              <a:gd name="T17" fmla="*/ 813 h 1126"/>
              <a:gd name="T18" fmla="*/ 576 w 1353"/>
              <a:gd name="T19" fmla="*/ 1041 h 1126"/>
              <a:gd name="T20" fmla="*/ 541 w 1353"/>
              <a:gd name="T21" fmla="*/ 1059 h 1126"/>
              <a:gd name="T22" fmla="*/ 515 w 1353"/>
              <a:gd name="T23" fmla="*/ 1035 h 1126"/>
              <a:gd name="T24" fmla="*/ 488 w 1353"/>
              <a:gd name="T25" fmla="*/ 839 h 1126"/>
              <a:gd name="T26" fmla="*/ 380 w 1353"/>
              <a:gd name="T27" fmla="*/ 677 h 1126"/>
              <a:gd name="T28" fmla="*/ 194 w 1353"/>
              <a:gd name="T29" fmla="*/ 1045 h 1126"/>
              <a:gd name="T30" fmla="*/ 176 w 1353"/>
              <a:gd name="T31" fmla="*/ 1060 h 1126"/>
              <a:gd name="T32" fmla="*/ 132 w 1353"/>
              <a:gd name="T33" fmla="*/ 1051 h 1126"/>
              <a:gd name="T34" fmla="*/ 185 w 1353"/>
              <a:gd name="T35" fmla="*/ 860 h 1126"/>
              <a:gd name="T36" fmla="*/ 319 w 1353"/>
              <a:gd name="T37" fmla="*/ 589 h 1126"/>
              <a:gd name="T38" fmla="*/ 211 w 1353"/>
              <a:gd name="T39" fmla="*/ 612 h 1126"/>
              <a:gd name="T40" fmla="*/ 71 w 1353"/>
              <a:gd name="T41" fmla="*/ 1022 h 1126"/>
              <a:gd name="T42" fmla="*/ 695 w 1353"/>
              <a:gd name="T43" fmla="*/ 144 h 1126"/>
              <a:gd name="T44" fmla="*/ 858 w 1353"/>
              <a:gd name="T45" fmla="*/ 144 h 1126"/>
              <a:gd name="T46" fmla="*/ 777 w 1353"/>
              <a:gd name="T47" fmla="*/ 0 h 1126"/>
              <a:gd name="T48" fmla="*/ 777 w 1353"/>
              <a:gd name="T49" fmla="*/ 288 h 1126"/>
              <a:gd name="T50" fmla="*/ 777 w 1353"/>
              <a:gd name="T51" fmla="*/ 0 h 1126"/>
              <a:gd name="T52" fmla="*/ 638 w 1353"/>
              <a:gd name="T53" fmla="*/ 632 h 1126"/>
              <a:gd name="T54" fmla="*/ 622 w 1353"/>
              <a:gd name="T55" fmla="*/ 455 h 1126"/>
              <a:gd name="T56" fmla="*/ 516 w 1353"/>
              <a:gd name="T57" fmla="*/ 508 h 1126"/>
              <a:gd name="T58" fmla="*/ 576 w 1353"/>
              <a:gd name="T59" fmla="*/ 542 h 1126"/>
              <a:gd name="T60" fmla="*/ 291 w 1353"/>
              <a:gd name="T61" fmla="*/ 448 h 1126"/>
              <a:gd name="T62" fmla="*/ 352 w 1353"/>
              <a:gd name="T63" fmla="*/ 400 h 1126"/>
              <a:gd name="T64" fmla="*/ 379 w 1353"/>
              <a:gd name="T65" fmla="*/ 471 h 1126"/>
              <a:gd name="T66" fmla="*/ 437 w 1353"/>
              <a:gd name="T67" fmla="*/ 355 h 1126"/>
              <a:gd name="T68" fmla="*/ 297 w 1353"/>
              <a:gd name="T69" fmla="*/ 338 h 1126"/>
              <a:gd name="T70" fmla="*/ 236 w 1353"/>
              <a:gd name="T71" fmla="*/ 419 h 1126"/>
              <a:gd name="T72" fmla="*/ 248 w 1353"/>
              <a:gd name="T73" fmla="*/ 275 h 1126"/>
              <a:gd name="T74" fmla="*/ 466 w 1353"/>
              <a:gd name="T75" fmla="*/ 259 h 1126"/>
              <a:gd name="T76" fmla="*/ 675 w 1353"/>
              <a:gd name="T77" fmla="*/ 367 h 1126"/>
              <a:gd name="T78" fmla="*/ 717 w 1353"/>
              <a:gd name="T79" fmla="*/ 674 h 1126"/>
              <a:gd name="T80" fmla="*/ 1016 w 1353"/>
              <a:gd name="T81" fmla="*/ 644 h 1126"/>
              <a:gd name="T82" fmla="*/ 884 w 1353"/>
              <a:gd name="T83" fmla="*/ 763 h 1126"/>
              <a:gd name="T84" fmla="*/ 779 w 1353"/>
              <a:gd name="T85" fmla="*/ 511 h 1126"/>
              <a:gd name="T86" fmla="*/ 594 w 1353"/>
              <a:gd name="T87" fmla="*/ 231 h 1126"/>
              <a:gd name="T88" fmla="*/ 283 w 1353"/>
              <a:gd name="T89" fmla="*/ 197 h 1126"/>
              <a:gd name="T90" fmla="*/ 118 w 1353"/>
              <a:gd name="T91" fmla="*/ 356 h 1126"/>
              <a:gd name="T92" fmla="*/ 0 w 1353"/>
              <a:gd name="T93" fmla="*/ 364 h 1126"/>
              <a:gd name="T94" fmla="*/ 1006 w 1353"/>
              <a:gd name="T95" fmla="*/ 828 h 1126"/>
              <a:gd name="T96" fmla="*/ 999 w 1353"/>
              <a:gd name="T97" fmla="*/ 714 h 1126"/>
              <a:gd name="T98" fmla="*/ 1034 w 1353"/>
              <a:gd name="T99" fmla="*/ 715 h 1126"/>
              <a:gd name="T100" fmla="*/ 1283 w 1353"/>
              <a:gd name="T101" fmla="*/ 1033 h 1126"/>
              <a:gd name="T102" fmla="*/ 777 w 1353"/>
              <a:gd name="T103" fmla="*/ 1044 h 1126"/>
              <a:gd name="T104" fmla="*/ 759 w 1353"/>
              <a:gd name="T105" fmla="*/ 1018 h 1126"/>
              <a:gd name="T106" fmla="*/ 815 w 1353"/>
              <a:gd name="T107" fmla="*/ 854 h 1126"/>
              <a:gd name="T108" fmla="*/ 702 w 1353"/>
              <a:gd name="T109" fmla="*/ 1061 h 1126"/>
              <a:gd name="T110" fmla="*/ 1265 w 1353"/>
              <a:gd name="T111" fmla="*/ 1106 h 1126"/>
              <a:gd name="T112" fmla="*/ 1330 w 1353"/>
              <a:gd name="T113" fmla="*/ 979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3" h="1126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20">
            <a:extLst>
              <a:ext uri="{FF2B5EF4-FFF2-40B4-BE49-F238E27FC236}">
                <a16:creationId xmlns:a16="http://schemas.microsoft.com/office/drawing/2014/main" id="{7A8E05B0-02EA-894C-82C4-D22ACBA28E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3008" y="1594167"/>
            <a:ext cx="492125" cy="469900"/>
          </a:xfrm>
          <a:custGeom>
            <a:avLst/>
            <a:gdLst>
              <a:gd name="T0" fmla="*/ 463 w 1366"/>
              <a:gd name="T1" fmla="*/ 728 h 1305"/>
              <a:gd name="T2" fmla="*/ 421 w 1366"/>
              <a:gd name="T3" fmla="*/ 911 h 1305"/>
              <a:gd name="T4" fmla="*/ 604 w 1366"/>
              <a:gd name="T5" fmla="*/ 870 h 1305"/>
              <a:gd name="T6" fmla="*/ 372 w 1366"/>
              <a:gd name="T7" fmla="*/ 1229 h 1305"/>
              <a:gd name="T8" fmla="*/ 145 w 1366"/>
              <a:gd name="T9" fmla="*/ 778 h 1305"/>
              <a:gd name="T10" fmla="*/ 104 w 1366"/>
              <a:gd name="T11" fmla="*/ 681 h 1305"/>
              <a:gd name="T12" fmla="*/ 198 w 1366"/>
              <a:gd name="T13" fmla="*/ 725 h 1305"/>
              <a:gd name="T14" fmla="*/ 372 w 1366"/>
              <a:gd name="T15" fmla="*/ 637 h 1305"/>
              <a:gd name="T16" fmla="*/ 237 w 1366"/>
              <a:gd name="T17" fmla="*/ 668 h 1305"/>
              <a:gd name="T18" fmla="*/ 18 w 1366"/>
              <a:gd name="T19" fmla="*/ 752 h 1305"/>
              <a:gd name="T20" fmla="*/ 94 w 1366"/>
              <a:gd name="T21" fmla="*/ 829 h 1305"/>
              <a:gd name="T22" fmla="*/ 350 w 1366"/>
              <a:gd name="T23" fmla="*/ 1295 h 1305"/>
              <a:gd name="T24" fmla="*/ 733 w 1366"/>
              <a:gd name="T25" fmla="*/ 954 h 1305"/>
              <a:gd name="T26" fmla="*/ 602 w 1366"/>
              <a:gd name="T27" fmla="*/ 804 h 1305"/>
              <a:gd name="T28" fmla="*/ 517 w 1366"/>
              <a:gd name="T29" fmla="*/ 893 h 1305"/>
              <a:gd name="T30" fmla="*/ 472 w 1366"/>
              <a:gd name="T31" fmla="*/ 791 h 1305"/>
              <a:gd name="T32" fmla="*/ 394 w 1366"/>
              <a:gd name="T33" fmla="*/ 571 h 1305"/>
              <a:gd name="T34" fmla="*/ 950 w 1366"/>
              <a:gd name="T35" fmla="*/ 373 h 1305"/>
              <a:gd name="T36" fmla="*/ 918 w 1366"/>
              <a:gd name="T37" fmla="*/ 548 h 1305"/>
              <a:gd name="T38" fmla="*/ 872 w 1366"/>
              <a:gd name="T39" fmla="*/ 650 h 1305"/>
              <a:gd name="T40" fmla="*/ 787 w 1366"/>
              <a:gd name="T41" fmla="*/ 561 h 1305"/>
              <a:gd name="T42" fmla="*/ 571 w 1366"/>
              <a:gd name="T43" fmla="*/ 586 h 1305"/>
              <a:gd name="T44" fmla="*/ 647 w 1366"/>
              <a:gd name="T45" fmla="*/ 508 h 1305"/>
              <a:gd name="T46" fmla="*/ 426 w 1366"/>
              <a:gd name="T47" fmla="*/ 425 h 1305"/>
              <a:gd name="T48" fmla="*/ 360 w 1366"/>
              <a:gd name="T49" fmla="*/ 374 h 1305"/>
              <a:gd name="T50" fmla="*/ 1016 w 1366"/>
              <a:gd name="T51" fmla="*/ 395 h 1305"/>
              <a:gd name="T52" fmla="*/ 633 w 1366"/>
              <a:gd name="T53" fmla="*/ 11 h 1305"/>
              <a:gd name="T54" fmla="*/ 371 w 1366"/>
              <a:gd name="T55" fmla="*/ 473 h 1305"/>
              <a:gd name="T56" fmla="*/ 485 w 1366"/>
              <a:gd name="T57" fmla="*/ 445 h 1305"/>
              <a:gd name="T58" fmla="*/ 587 w 1366"/>
              <a:gd name="T59" fmla="*/ 491 h 1305"/>
              <a:gd name="T60" fmla="*/ 527 w 1366"/>
              <a:gd name="T61" fmla="*/ 630 h 1305"/>
              <a:gd name="T62" fmla="*/ 677 w 1366"/>
              <a:gd name="T63" fmla="*/ 736 h 1305"/>
              <a:gd name="T64" fmla="*/ 790 w 1366"/>
              <a:gd name="T65" fmla="*/ 638 h 1305"/>
              <a:gd name="T66" fmla="*/ 968 w 1366"/>
              <a:gd name="T67" fmla="*/ 669 h 1305"/>
              <a:gd name="T68" fmla="*/ 927 w 1366"/>
              <a:gd name="T69" fmla="*/ 485 h 1305"/>
              <a:gd name="T70" fmla="*/ 1259 w 1366"/>
              <a:gd name="T71" fmla="*/ 646 h 1305"/>
              <a:gd name="T72" fmla="*/ 1330 w 1366"/>
              <a:gd name="T73" fmla="*/ 577 h 1305"/>
              <a:gd name="T74" fmla="*/ 1121 w 1366"/>
              <a:gd name="T75" fmla="*/ 498 h 1305"/>
              <a:gd name="T76" fmla="*/ 1076 w 1366"/>
              <a:gd name="T77" fmla="*/ 463 h 1305"/>
              <a:gd name="T78" fmla="*/ 1070 w 1366"/>
              <a:gd name="T79" fmla="*/ 545 h 1305"/>
              <a:gd name="T80" fmla="*/ 1180 w 1366"/>
              <a:gd name="T81" fmla="*/ 518 h 1305"/>
              <a:gd name="T82" fmla="*/ 1270 w 1366"/>
              <a:gd name="T83" fmla="*/ 559 h 1305"/>
              <a:gd name="T84" fmla="*/ 1215 w 1366"/>
              <a:gd name="T85" fmla="*/ 690 h 1305"/>
              <a:gd name="T86" fmla="*/ 1206 w 1366"/>
              <a:gd name="T87" fmla="*/ 844 h 1305"/>
              <a:gd name="T88" fmla="*/ 1034 w 1366"/>
              <a:gd name="T89" fmla="*/ 807 h 1305"/>
              <a:gd name="T90" fmla="*/ 1071 w 1366"/>
              <a:gd name="T91" fmla="*/ 980 h 1305"/>
              <a:gd name="T92" fmla="*/ 746 w 1366"/>
              <a:gd name="T93" fmla="*/ 763 h 1305"/>
              <a:gd name="T94" fmla="*/ 994 w 1366"/>
              <a:gd name="T95" fmla="*/ 1100 h 1305"/>
              <a:gd name="T96" fmla="*/ 1110 w 1366"/>
              <a:gd name="T97" fmla="*/ 1028 h 1305"/>
              <a:gd name="T98" fmla="*/ 1055 w 1366"/>
              <a:gd name="T99" fmla="*/ 898 h 1305"/>
              <a:gd name="T100" fmla="*/ 1145 w 1366"/>
              <a:gd name="T101" fmla="*/ 856 h 1305"/>
              <a:gd name="T102" fmla="*/ 1255 w 1366"/>
              <a:gd name="T103" fmla="*/ 883 h 1305"/>
              <a:gd name="T104" fmla="*/ 1259 w 1366"/>
              <a:gd name="T105" fmla="*/ 6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6" h="1305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21">
            <a:extLst>
              <a:ext uri="{FF2B5EF4-FFF2-40B4-BE49-F238E27FC236}">
                <a16:creationId xmlns:a16="http://schemas.microsoft.com/office/drawing/2014/main" id="{6DCF3137-A35D-D440-8DDA-B6D853FF83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648" y="2578014"/>
            <a:ext cx="490538" cy="458787"/>
          </a:xfrm>
          <a:custGeom>
            <a:avLst/>
            <a:gdLst>
              <a:gd name="T0" fmla="*/ 283 w 1362"/>
              <a:gd name="T1" fmla="*/ 906 h 1274"/>
              <a:gd name="T2" fmla="*/ 345 w 1362"/>
              <a:gd name="T3" fmla="*/ 1272 h 1274"/>
              <a:gd name="T4" fmla="*/ 257 w 1362"/>
              <a:gd name="T5" fmla="*/ 395 h 1274"/>
              <a:gd name="T6" fmla="*/ 0 w 1362"/>
              <a:gd name="T7" fmla="*/ 849 h 1274"/>
              <a:gd name="T8" fmla="*/ 142 w 1362"/>
              <a:gd name="T9" fmla="*/ 1273 h 1274"/>
              <a:gd name="T10" fmla="*/ 204 w 1362"/>
              <a:gd name="T11" fmla="*/ 595 h 1274"/>
              <a:gd name="T12" fmla="*/ 142 w 1362"/>
              <a:gd name="T13" fmla="*/ 931 h 1274"/>
              <a:gd name="T14" fmla="*/ 63 w 1362"/>
              <a:gd name="T15" fmla="*/ 595 h 1274"/>
              <a:gd name="T16" fmla="*/ 785 w 1362"/>
              <a:gd name="T17" fmla="*/ 457 h 1274"/>
              <a:gd name="T18" fmla="*/ 455 w 1362"/>
              <a:gd name="T19" fmla="*/ 536 h 1274"/>
              <a:gd name="T20" fmla="*/ 424 w 1362"/>
              <a:gd name="T21" fmla="*/ 595 h 1274"/>
              <a:gd name="T22" fmla="*/ 424 w 1362"/>
              <a:gd name="T23" fmla="*/ 1273 h 1274"/>
              <a:gd name="T24" fmla="*/ 486 w 1362"/>
              <a:gd name="T25" fmla="*/ 962 h 1274"/>
              <a:gd name="T26" fmla="*/ 680 w 1362"/>
              <a:gd name="T27" fmla="*/ 598 h 1274"/>
              <a:gd name="T28" fmla="*/ 822 w 1362"/>
              <a:gd name="T29" fmla="*/ 395 h 1274"/>
              <a:gd name="T30" fmla="*/ 424 w 1362"/>
              <a:gd name="T31" fmla="*/ 228 h 1274"/>
              <a:gd name="T32" fmla="*/ 232 w 1362"/>
              <a:gd name="T33" fmla="*/ 228 h 1274"/>
              <a:gd name="T34" fmla="*/ 328 w 1362"/>
              <a:gd name="T35" fmla="*/ 62 h 1274"/>
              <a:gd name="T36" fmla="*/ 424 w 1362"/>
              <a:gd name="T37" fmla="*/ 228 h 1274"/>
              <a:gd name="T38" fmla="*/ 328 w 1362"/>
              <a:gd name="T39" fmla="*/ 0 h 1274"/>
              <a:gd name="T40" fmla="*/ 170 w 1362"/>
              <a:gd name="T41" fmla="*/ 228 h 1274"/>
              <a:gd name="T42" fmla="*/ 486 w 1362"/>
              <a:gd name="T43" fmla="*/ 228 h 1274"/>
              <a:gd name="T44" fmla="*/ 1361 w 1362"/>
              <a:gd name="T45" fmla="*/ 31 h 1274"/>
              <a:gd name="T46" fmla="*/ 568 w 1362"/>
              <a:gd name="T47" fmla="*/ 0 h 1274"/>
              <a:gd name="T48" fmla="*/ 537 w 1362"/>
              <a:gd name="T49" fmla="*/ 341 h 1274"/>
              <a:gd name="T50" fmla="*/ 599 w 1362"/>
              <a:gd name="T51" fmla="*/ 62 h 1274"/>
              <a:gd name="T52" fmla="*/ 1299 w 1362"/>
              <a:gd name="T53" fmla="*/ 987 h 1274"/>
              <a:gd name="T54" fmla="*/ 599 w 1362"/>
              <a:gd name="T55" fmla="*/ 652 h 1274"/>
              <a:gd name="T56" fmla="*/ 537 w 1362"/>
              <a:gd name="T57" fmla="*/ 1019 h 1274"/>
              <a:gd name="T58" fmla="*/ 888 w 1362"/>
              <a:gd name="T59" fmla="*/ 1050 h 1274"/>
              <a:gd name="T60" fmla="*/ 785 w 1362"/>
              <a:gd name="T61" fmla="*/ 1240 h 1274"/>
              <a:gd name="T62" fmla="*/ 932 w 1362"/>
              <a:gd name="T63" fmla="*/ 1244 h 1274"/>
              <a:gd name="T64" fmla="*/ 994 w 1362"/>
              <a:gd name="T65" fmla="*/ 1093 h 1274"/>
              <a:gd name="T66" fmla="*/ 1184 w 1362"/>
              <a:gd name="T67" fmla="*/ 1196 h 1274"/>
              <a:gd name="T68" fmla="*/ 1330 w 1362"/>
              <a:gd name="T69" fmla="*/ 1050 h 1274"/>
              <a:gd name="T70" fmla="*/ 1361 w 1362"/>
              <a:gd name="T71" fmla="*/ 31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2" h="1274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28B56042-00B2-A44E-A5A8-BEA5D76D8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358" y="2586745"/>
            <a:ext cx="495300" cy="441325"/>
          </a:xfrm>
          <a:custGeom>
            <a:avLst/>
            <a:gdLst>
              <a:gd name="T0" fmla="*/ 1236 w 1375"/>
              <a:gd name="T1" fmla="*/ 1080 h 1225"/>
              <a:gd name="T2" fmla="*/ 1120 w 1375"/>
              <a:gd name="T3" fmla="*/ 908 h 1225"/>
              <a:gd name="T4" fmla="*/ 1118 w 1375"/>
              <a:gd name="T5" fmla="*/ 970 h 1225"/>
              <a:gd name="T6" fmla="*/ 1036 w 1375"/>
              <a:gd name="T7" fmla="*/ 1083 h 1225"/>
              <a:gd name="T8" fmla="*/ 643 w 1375"/>
              <a:gd name="T9" fmla="*/ 1162 h 1225"/>
              <a:gd name="T10" fmla="*/ 951 w 1375"/>
              <a:gd name="T11" fmla="*/ 1021 h 1225"/>
              <a:gd name="T12" fmla="*/ 951 w 1375"/>
              <a:gd name="T13" fmla="*/ 970 h 1225"/>
              <a:gd name="T14" fmla="*/ 638 w 1375"/>
              <a:gd name="T15" fmla="*/ 967 h 1225"/>
              <a:gd name="T16" fmla="*/ 581 w 1375"/>
              <a:gd name="T17" fmla="*/ 1224 h 1225"/>
              <a:gd name="T18" fmla="*/ 1151 w 1375"/>
              <a:gd name="T19" fmla="*/ 685 h 1225"/>
              <a:gd name="T20" fmla="*/ 1113 w 1375"/>
              <a:gd name="T21" fmla="*/ 502 h 1225"/>
              <a:gd name="T22" fmla="*/ 841 w 1375"/>
              <a:gd name="T23" fmla="*/ 650 h 1225"/>
              <a:gd name="T24" fmla="*/ 936 w 1375"/>
              <a:gd name="T25" fmla="*/ 495 h 1225"/>
              <a:gd name="T26" fmla="*/ 785 w 1375"/>
              <a:gd name="T27" fmla="*/ 525 h 1225"/>
              <a:gd name="T28" fmla="*/ 716 w 1375"/>
              <a:gd name="T29" fmla="*/ 373 h 1225"/>
              <a:gd name="T30" fmla="*/ 680 w 1375"/>
              <a:gd name="T31" fmla="*/ 322 h 1225"/>
              <a:gd name="T32" fmla="*/ 571 w 1375"/>
              <a:gd name="T33" fmla="*/ 264 h 1225"/>
              <a:gd name="T34" fmla="*/ 809 w 1375"/>
              <a:gd name="T35" fmla="*/ 67 h 1225"/>
              <a:gd name="T36" fmla="*/ 835 w 1375"/>
              <a:gd name="T37" fmla="*/ 159 h 1225"/>
              <a:gd name="T38" fmla="*/ 853 w 1375"/>
              <a:gd name="T39" fmla="*/ 277 h 1225"/>
              <a:gd name="T40" fmla="*/ 943 w 1375"/>
              <a:gd name="T41" fmla="*/ 214 h 1225"/>
              <a:gd name="T42" fmla="*/ 990 w 1375"/>
              <a:gd name="T43" fmla="*/ 381 h 1225"/>
              <a:gd name="T44" fmla="*/ 1026 w 1375"/>
              <a:gd name="T45" fmla="*/ 432 h 1225"/>
              <a:gd name="T46" fmla="*/ 1119 w 1375"/>
              <a:gd name="T47" fmla="*/ 466 h 1225"/>
              <a:gd name="T48" fmla="*/ 696 w 1375"/>
              <a:gd name="T49" fmla="*/ 552 h 1225"/>
              <a:gd name="T50" fmla="*/ 315 w 1375"/>
              <a:gd name="T51" fmla="*/ 805 h 1225"/>
              <a:gd name="T52" fmla="*/ 93 w 1375"/>
              <a:gd name="T53" fmla="*/ 909 h 1225"/>
              <a:gd name="T54" fmla="*/ 467 w 1375"/>
              <a:gd name="T55" fmla="*/ 616 h 1225"/>
              <a:gd name="T56" fmla="*/ 696 w 1375"/>
              <a:gd name="T57" fmla="*/ 552 h 1225"/>
              <a:gd name="T58" fmla="*/ 1080 w 1375"/>
              <a:gd name="T59" fmla="*/ 401 h 1225"/>
              <a:gd name="T60" fmla="*/ 958 w 1375"/>
              <a:gd name="T61" fmla="*/ 128 h 1225"/>
              <a:gd name="T62" fmla="*/ 938 w 1375"/>
              <a:gd name="T63" fmla="*/ 100 h 1225"/>
              <a:gd name="T64" fmla="*/ 773 w 1375"/>
              <a:gd name="T65" fmla="*/ 16 h 1225"/>
              <a:gd name="T66" fmla="*/ 520 w 1375"/>
              <a:gd name="T67" fmla="*/ 300 h 1225"/>
              <a:gd name="T68" fmla="*/ 630 w 1375"/>
              <a:gd name="T69" fmla="*/ 358 h 1225"/>
              <a:gd name="T70" fmla="*/ 558 w 1375"/>
              <a:gd name="T71" fmla="*/ 456 h 1225"/>
              <a:gd name="T72" fmla="*/ 70 w 1375"/>
              <a:gd name="T73" fmla="*/ 784 h 1225"/>
              <a:gd name="T74" fmla="*/ 132 w 1375"/>
              <a:gd name="T75" fmla="*/ 998 h 1225"/>
              <a:gd name="T76" fmla="*/ 535 w 1375"/>
              <a:gd name="T77" fmla="*/ 706 h 1225"/>
              <a:gd name="T78" fmla="*/ 749 w 1375"/>
              <a:gd name="T79" fmla="*/ 626 h 1225"/>
              <a:gd name="T80" fmla="*/ 768 w 1375"/>
              <a:gd name="T81" fmla="*/ 654 h 1225"/>
              <a:gd name="T82" fmla="*/ 917 w 1375"/>
              <a:gd name="T83" fmla="*/ 714 h 1225"/>
              <a:gd name="T84" fmla="*/ 1170 w 1375"/>
              <a:gd name="T85" fmla="*/ 431 h 1225"/>
              <a:gd name="T86" fmla="*/ 1221 w 1375"/>
              <a:gd name="T87" fmla="*/ 704 h 1225"/>
              <a:gd name="T88" fmla="*/ 1258 w 1375"/>
              <a:gd name="T89" fmla="*/ 895 h 1225"/>
              <a:gd name="T90" fmla="*/ 1227 w 1375"/>
              <a:gd name="T91" fmla="*/ 842 h 1225"/>
              <a:gd name="T92" fmla="*/ 1262 w 1375"/>
              <a:gd name="T93" fmla="*/ 908 h 1225"/>
              <a:gd name="T94" fmla="*/ 1374 w 1375"/>
              <a:gd name="T95" fmla="*/ 90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75" h="122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76475576-7741-3140-8C10-483AA17CC9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4595" y="3614353"/>
            <a:ext cx="496887" cy="449262"/>
          </a:xfrm>
          <a:custGeom>
            <a:avLst/>
            <a:gdLst>
              <a:gd name="T0" fmla="*/ 868 w 1380"/>
              <a:gd name="T1" fmla="*/ 200 h 1248"/>
              <a:gd name="T2" fmla="*/ 468 w 1380"/>
              <a:gd name="T3" fmla="*/ 200 h 1248"/>
              <a:gd name="T4" fmla="*/ 565 w 1380"/>
              <a:gd name="T5" fmla="*/ 292 h 1248"/>
              <a:gd name="T6" fmla="*/ 668 w 1380"/>
              <a:gd name="T7" fmla="*/ 62 h 1248"/>
              <a:gd name="T8" fmla="*/ 771 w 1380"/>
              <a:gd name="T9" fmla="*/ 292 h 1248"/>
              <a:gd name="T10" fmla="*/ 301 w 1380"/>
              <a:gd name="T11" fmla="*/ 683 h 1248"/>
              <a:gd name="T12" fmla="*/ 357 w 1380"/>
              <a:gd name="T13" fmla="*/ 621 h 1248"/>
              <a:gd name="T14" fmla="*/ 301 w 1380"/>
              <a:gd name="T15" fmla="*/ 683 h 1248"/>
              <a:gd name="T16" fmla="*/ 724 w 1380"/>
              <a:gd name="T17" fmla="*/ 451 h 1248"/>
              <a:gd name="T18" fmla="*/ 724 w 1380"/>
              <a:gd name="T19" fmla="*/ 513 h 1248"/>
              <a:gd name="T20" fmla="*/ 1063 w 1380"/>
              <a:gd name="T21" fmla="*/ 767 h 1248"/>
              <a:gd name="T22" fmla="*/ 1050 w 1380"/>
              <a:gd name="T23" fmla="*/ 978 h 1248"/>
              <a:gd name="T24" fmla="*/ 1009 w 1380"/>
              <a:gd name="T25" fmla="*/ 1185 h 1248"/>
              <a:gd name="T26" fmla="*/ 921 w 1380"/>
              <a:gd name="T27" fmla="*/ 1091 h 1248"/>
              <a:gd name="T28" fmla="*/ 696 w 1380"/>
              <a:gd name="T29" fmla="*/ 1100 h 1248"/>
              <a:gd name="T30" fmla="*/ 471 w 1380"/>
              <a:gd name="T31" fmla="*/ 1089 h 1248"/>
              <a:gd name="T32" fmla="*/ 388 w 1380"/>
              <a:gd name="T33" fmla="*/ 1185 h 1248"/>
              <a:gd name="T34" fmla="*/ 364 w 1380"/>
              <a:gd name="T35" fmla="*/ 997 h 1248"/>
              <a:gd name="T36" fmla="*/ 79 w 1380"/>
              <a:gd name="T37" fmla="*/ 684 h 1248"/>
              <a:gd name="T38" fmla="*/ 199 w 1380"/>
              <a:gd name="T39" fmla="*/ 648 h 1248"/>
              <a:gd name="T40" fmla="*/ 291 w 1380"/>
              <a:gd name="T41" fmla="*/ 508 h 1248"/>
              <a:gd name="T42" fmla="*/ 412 w 1380"/>
              <a:gd name="T43" fmla="*/ 500 h 1248"/>
              <a:gd name="T44" fmla="*/ 448 w 1380"/>
              <a:gd name="T45" fmla="*/ 446 h 1248"/>
              <a:gd name="T46" fmla="*/ 1145 w 1380"/>
              <a:gd name="T47" fmla="*/ 736 h 1248"/>
              <a:gd name="T48" fmla="*/ 1323 w 1380"/>
              <a:gd name="T49" fmla="*/ 686 h 1248"/>
              <a:gd name="T50" fmla="*/ 1264 w 1380"/>
              <a:gd name="T51" fmla="*/ 669 h 1248"/>
              <a:gd name="T52" fmla="*/ 1201 w 1380"/>
              <a:gd name="T53" fmla="*/ 682 h 1248"/>
              <a:gd name="T54" fmla="*/ 393 w 1380"/>
              <a:gd name="T55" fmla="*/ 403 h 1248"/>
              <a:gd name="T56" fmla="*/ 183 w 1380"/>
              <a:gd name="T57" fmla="*/ 366 h 1248"/>
              <a:gd name="T58" fmla="*/ 147 w 1380"/>
              <a:gd name="T59" fmla="*/ 612 h 1248"/>
              <a:gd name="T60" fmla="*/ 28 w 1380"/>
              <a:gd name="T61" fmla="*/ 646 h 1248"/>
              <a:gd name="T62" fmla="*/ 326 w 1380"/>
              <a:gd name="T63" fmla="*/ 1048 h 1248"/>
              <a:gd name="T64" fmla="*/ 357 w 1380"/>
              <a:gd name="T65" fmla="*/ 1247 h 1248"/>
              <a:gd name="T66" fmla="*/ 470 w 1380"/>
              <a:gd name="T67" fmla="*/ 1230 h 1248"/>
              <a:gd name="T68" fmla="*/ 696 w 1380"/>
              <a:gd name="T69" fmla="*/ 1163 h 1248"/>
              <a:gd name="T70" fmla="*/ 922 w 1380"/>
              <a:gd name="T71" fmla="*/ 1230 h 1248"/>
              <a:gd name="T72" fmla="*/ 1035 w 1380"/>
              <a:gd name="T73" fmla="*/ 1247 h 1248"/>
              <a:gd name="T74" fmla="*/ 1101 w 1380"/>
              <a:gd name="T75" fmla="*/ 1015 h 1248"/>
              <a:gd name="T76" fmla="*/ 1244 w 1380"/>
              <a:gd name="T77" fmla="*/ 728 h 1248"/>
              <a:gd name="T78" fmla="*/ 1302 w 1380"/>
              <a:gd name="T79" fmla="*/ 770 h 1248"/>
              <a:gd name="T80" fmla="*/ 1367 w 1380"/>
              <a:gd name="T81" fmla="*/ 730 h 1248"/>
              <a:gd name="T82" fmla="*/ 1323 w 1380"/>
              <a:gd name="T83" fmla="*/ 686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0" h="1248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00A00BD2-50FE-7F46-A6D6-70A4915FA0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6058" y="761683"/>
            <a:ext cx="469900" cy="338137"/>
          </a:xfrm>
          <a:custGeom>
            <a:avLst/>
            <a:gdLst>
              <a:gd name="T0" fmla="*/ 1016 w 1305"/>
              <a:gd name="T1" fmla="*/ 539 h 938"/>
              <a:gd name="T2" fmla="*/ 1078 w 1305"/>
              <a:gd name="T3" fmla="*/ 652 h 938"/>
              <a:gd name="T4" fmla="*/ 937 w 1305"/>
              <a:gd name="T5" fmla="*/ 539 h 938"/>
              <a:gd name="T6" fmla="*/ 875 w 1305"/>
              <a:gd name="T7" fmla="*/ 652 h 938"/>
              <a:gd name="T8" fmla="*/ 937 w 1305"/>
              <a:gd name="T9" fmla="*/ 539 h 938"/>
              <a:gd name="T10" fmla="*/ 734 w 1305"/>
              <a:gd name="T11" fmla="*/ 539 h 938"/>
              <a:gd name="T12" fmla="*/ 796 w 1305"/>
              <a:gd name="T13" fmla="*/ 652 h 938"/>
              <a:gd name="T14" fmla="*/ 655 w 1305"/>
              <a:gd name="T15" fmla="*/ 539 h 938"/>
              <a:gd name="T16" fmla="*/ 593 w 1305"/>
              <a:gd name="T17" fmla="*/ 652 h 938"/>
              <a:gd name="T18" fmla="*/ 655 w 1305"/>
              <a:gd name="T19" fmla="*/ 539 h 938"/>
              <a:gd name="T20" fmla="*/ 514 w 1305"/>
              <a:gd name="T21" fmla="*/ 652 h 938"/>
              <a:gd name="T22" fmla="*/ 452 w 1305"/>
              <a:gd name="T23" fmla="*/ 539 h 938"/>
              <a:gd name="T24" fmla="*/ 1185 w 1305"/>
              <a:gd name="T25" fmla="*/ 734 h 938"/>
              <a:gd name="T26" fmla="*/ 372 w 1305"/>
              <a:gd name="T27" fmla="*/ 357 h 938"/>
              <a:gd name="T28" fmla="*/ 564 w 1305"/>
              <a:gd name="T29" fmla="*/ 342 h 938"/>
              <a:gd name="T30" fmla="*/ 652 w 1305"/>
              <a:gd name="T31" fmla="*/ 373 h 938"/>
              <a:gd name="T32" fmla="*/ 875 w 1305"/>
              <a:gd name="T33" fmla="*/ 207 h 938"/>
              <a:gd name="T34" fmla="*/ 906 w 1305"/>
              <a:gd name="T35" fmla="*/ 373 h 938"/>
              <a:gd name="T36" fmla="*/ 981 w 1305"/>
              <a:gd name="T37" fmla="*/ 366 h 938"/>
              <a:gd name="T38" fmla="*/ 1185 w 1305"/>
              <a:gd name="T39" fmla="*/ 734 h 938"/>
              <a:gd name="T40" fmla="*/ 147 w 1305"/>
              <a:gd name="T41" fmla="*/ 734 h 938"/>
              <a:gd name="T42" fmla="*/ 310 w 1305"/>
              <a:gd name="T43" fmla="*/ 62 h 938"/>
              <a:gd name="T44" fmla="*/ 62 w 1305"/>
              <a:gd name="T45" fmla="*/ 796 h 938"/>
              <a:gd name="T46" fmla="*/ 1242 w 1305"/>
              <a:gd name="T47" fmla="*/ 875 h 938"/>
              <a:gd name="T48" fmla="*/ 62 w 1305"/>
              <a:gd name="T49" fmla="*/ 796 h 938"/>
              <a:gd name="T50" fmla="*/ 1273 w 1305"/>
              <a:gd name="T51" fmla="*/ 734 h 938"/>
              <a:gd name="T52" fmla="*/ 1247 w 1305"/>
              <a:gd name="T53" fmla="*/ 144 h 938"/>
              <a:gd name="T54" fmla="*/ 1197 w 1305"/>
              <a:gd name="T55" fmla="*/ 120 h 938"/>
              <a:gd name="T56" fmla="*/ 937 w 1305"/>
              <a:gd name="T57" fmla="*/ 311 h 938"/>
              <a:gd name="T58" fmla="*/ 920 w 1305"/>
              <a:gd name="T59" fmla="*/ 116 h 938"/>
              <a:gd name="T60" fmla="*/ 641 w 1305"/>
              <a:gd name="T61" fmla="*/ 311 h 938"/>
              <a:gd name="T62" fmla="*/ 627 w 1305"/>
              <a:gd name="T63" fmla="*/ 144 h 938"/>
              <a:gd name="T64" fmla="*/ 576 w 1305"/>
              <a:gd name="T65" fmla="*/ 120 h 938"/>
              <a:gd name="T66" fmla="*/ 373 w 1305"/>
              <a:gd name="T67" fmla="*/ 31 h 938"/>
              <a:gd name="T68" fmla="*/ 116 w 1305"/>
              <a:gd name="T69" fmla="*/ 0 h 938"/>
              <a:gd name="T70" fmla="*/ 85 w 1305"/>
              <a:gd name="T71" fmla="*/ 734 h 938"/>
              <a:gd name="T72" fmla="*/ 0 w 1305"/>
              <a:gd name="T73" fmla="*/ 765 h 938"/>
              <a:gd name="T74" fmla="*/ 31 w 1305"/>
              <a:gd name="T75" fmla="*/ 937 h 938"/>
              <a:gd name="T76" fmla="*/ 1304 w 1305"/>
              <a:gd name="T77" fmla="*/ 906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5" h="938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E1204CE1-3227-2343-89EC-D395392BD3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66858" y="3624672"/>
            <a:ext cx="490537" cy="428625"/>
          </a:xfrm>
          <a:custGeom>
            <a:avLst/>
            <a:gdLst>
              <a:gd name="T0" fmla="*/ 229 w 1361"/>
              <a:gd name="T1" fmla="*/ 1016 h 1192"/>
              <a:gd name="T2" fmla="*/ 455 w 1361"/>
              <a:gd name="T3" fmla="*/ 1078 h 1192"/>
              <a:gd name="T4" fmla="*/ 172 w 1361"/>
              <a:gd name="T5" fmla="*/ 1016 h 1192"/>
              <a:gd name="T6" fmla="*/ 116 w 1361"/>
              <a:gd name="T7" fmla="*/ 1078 h 1192"/>
              <a:gd name="T8" fmla="*/ 172 w 1361"/>
              <a:gd name="T9" fmla="*/ 1016 h 1192"/>
              <a:gd name="T10" fmla="*/ 3 w 1361"/>
              <a:gd name="T11" fmla="*/ 1016 h 1192"/>
              <a:gd name="T12" fmla="*/ 60 w 1361"/>
              <a:gd name="T13" fmla="*/ 1078 h 1192"/>
              <a:gd name="T14" fmla="*/ 624 w 1361"/>
              <a:gd name="T15" fmla="*/ 62 h 1192"/>
              <a:gd name="T16" fmla="*/ 1104 w 1361"/>
              <a:gd name="T17" fmla="*/ 0 h 1192"/>
              <a:gd name="T18" fmla="*/ 624 w 1361"/>
              <a:gd name="T19" fmla="*/ 62 h 1192"/>
              <a:gd name="T20" fmla="*/ 1132 w 1361"/>
              <a:gd name="T21" fmla="*/ 316 h 1192"/>
              <a:gd name="T22" fmla="*/ 906 w 1361"/>
              <a:gd name="T23" fmla="*/ 254 h 1192"/>
              <a:gd name="T24" fmla="*/ 1188 w 1361"/>
              <a:gd name="T25" fmla="*/ 316 h 1192"/>
              <a:gd name="T26" fmla="*/ 1245 w 1361"/>
              <a:gd name="T27" fmla="*/ 254 h 1192"/>
              <a:gd name="T28" fmla="*/ 1188 w 1361"/>
              <a:gd name="T29" fmla="*/ 316 h 1192"/>
              <a:gd name="T30" fmla="*/ 1358 w 1361"/>
              <a:gd name="T31" fmla="*/ 316 h 1192"/>
              <a:gd name="T32" fmla="*/ 1301 w 1361"/>
              <a:gd name="T33" fmla="*/ 254 h 1192"/>
              <a:gd name="T34" fmla="*/ 1360 w 1361"/>
              <a:gd name="T35" fmla="*/ 680 h 1192"/>
              <a:gd name="T36" fmla="*/ 824 w 1361"/>
              <a:gd name="T37" fmla="*/ 593 h 1192"/>
              <a:gd name="T38" fmla="*/ 762 w 1361"/>
              <a:gd name="T39" fmla="*/ 511 h 1192"/>
              <a:gd name="T40" fmla="*/ 624 w 1361"/>
              <a:gd name="T41" fmla="*/ 593 h 1192"/>
              <a:gd name="T42" fmla="*/ 88 w 1361"/>
              <a:gd name="T43" fmla="*/ 677 h 1192"/>
              <a:gd name="T44" fmla="*/ 62 w 1361"/>
              <a:gd name="T45" fmla="*/ 229 h 1192"/>
              <a:gd name="T46" fmla="*/ 737 w 1361"/>
              <a:gd name="T47" fmla="*/ 203 h 1192"/>
              <a:gd name="T48" fmla="*/ 762 w 1361"/>
              <a:gd name="T49" fmla="*/ 395 h 1192"/>
              <a:gd name="T50" fmla="*/ 709 w 1361"/>
              <a:gd name="T51" fmla="*/ 457 h 1192"/>
              <a:gd name="T52" fmla="*/ 1019 w 1361"/>
              <a:gd name="T53" fmla="*/ 395 h 1192"/>
              <a:gd name="T54" fmla="*/ 824 w 1361"/>
              <a:gd name="T55" fmla="*/ 229 h 1192"/>
              <a:gd name="T56" fmla="*/ 88 w 1361"/>
              <a:gd name="T57" fmla="*/ 141 h 1192"/>
              <a:gd name="T58" fmla="*/ 0 w 1361"/>
              <a:gd name="T59" fmla="*/ 652 h 1192"/>
              <a:gd name="T60" fmla="*/ 536 w 1361"/>
              <a:gd name="T61" fmla="*/ 739 h 1192"/>
              <a:gd name="T62" fmla="*/ 370 w 1361"/>
              <a:gd name="T63" fmla="*/ 875 h 1192"/>
              <a:gd name="T64" fmla="*/ 652 w 1361"/>
              <a:gd name="T65" fmla="*/ 937 h 1192"/>
              <a:gd name="T66" fmla="*/ 599 w 1361"/>
              <a:gd name="T67" fmla="*/ 875 h 1192"/>
              <a:gd name="T68" fmla="*/ 624 w 1361"/>
              <a:gd name="T69" fmla="*/ 655 h 1192"/>
              <a:gd name="T70" fmla="*/ 1298 w 1361"/>
              <a:gd name="T71" fmla="*/ 680 h 1192"/>
              <a:gd name="T72" fmla="*/ 1273 w 1361"/>
              <a:gd name="T73" fmla="*/ 1129 h 1192"/>
              <a:gd name="T74" fmla="*/ 599 w 1361"/>
              <a:gd name="T75" fmla="*/ 1103 h 1192"/>
              <a:gd name="T76" fmla="*/ 536 w 1361"/>
              <a:gd name="T77" fmla="*/ 991 h 1192"/>
              <a:gd name="T78" fmla="*/ 624 w 1361"/>
              <a:gd name="T79" fmla="*/ 1191 h 1192"/>
              <a:gd name="T80" fmla="*/ 1360 w 1361"/>
              <a:gd name="T81" fmla="*/ 1103 h 1192"/>
              <a:gd name="T82" fmla="*/ 646 w 1361"/>
              <a:gd name="T83" fmla="*/ 517 h 1192"/>
              <a:gd name="T84" fmla="*/ 731 w 1361"/>
              <a:gd name="T85" fmla="*/ 279 h 1192"/>
              <a:gd name="T86" fmla="*/ 463 w 1361"/>
              <a:gd name="T87" fmla="*/ 459 h 1192"/>
              <a:gd name="T88" fmla="*/ 138 w 1361"/>
              <a:gd name="T89" fmla="*/ 235 h 1192"/>
              <a:gd name="T90" fmla="*/ 256 w 1361"/>
              <a:gd name="T91" fmla="*/ 440 h 1192"/>
              <a:gd name="T92" fmla="*/ 138 w 1361"/>
              <a:gd name="T93" fmla="*/ 646 h 1192"/>
              <a:gd name="T94" fmla="*/ 320 w 1361"/>
              <a:gd name="T95" fmla="*/ 505 h 1192"/>
              <a:gd name="T96" fmla="*/ 412 w 1361"/>
              <a:gd name="T97" fmla="*/ 533 h 1192"/>
              <a:gd name="T98" fmla="*/ 525 w 1361"/>
              <a:gd name="T99" fmla="*/ 484 h 1192"/>
              <a:gd name="T100" fmla="*/ 646 w 1361"/>
              <a:gd name="T101" fmla="*/ 517 h 1192"/>
              <a:gd name="T102" fmla="*/ 1105 w 1361"/>
              <a:gd name="T103" fmla="*/ 892 h 1192"/>
              <a:gd name="T104" fmla="*/ 1223 w 1361"/>
              <a:gd name="T105" fmla="*/ 686 h 1192"/>
              <a:gd name="T106" fmla="*/ 898 w 1361"/>
              <a:gd name="T107" fmla="*/ 911 h 1192"/>
              <a:gd name="T108" fmla="*/ 630 w 1361"/>
              <a:gd name="T109" fmla="*/ 730 h 1192"/>
              <a:gd name="T110" fmla="*/ 630 w 1361"/>
              <a:gd name="T111" fmla="*/ 1053 h 1192"/>
              <a:gd name="T112" fmla="*/ 836 w 1361"/>
              <a:gd name="T113" fmla="*/ 936 h 1192"/>
              <a:gd name="T114" fmla="*/ 859 w 1361"/>
              <a:gd name="T115" fmla="*/ 959 h 1192"/>
              <a:gd name="T116" fmla="*/ 1038 w 1361"/>
              <a:gd name="T117" fmla="*/ 959 h 1192"/>
              <a:gd name="T118" fmla="*/ 1223 w 1361"/>
              <a:gd name="T119" fmla="*/ 1097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1" h="1192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FCAF4A6D-2188-C840-9416-668B9BA88D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6071" y="701357"/>
            <a:ext cx="449263" cy="458788"/>
          </a:xfrm>
          <a:custGeom>
            <a:avLst/>
            <a:gdLst>
              <a:gd name="T0" fmla="*/ 228 w 1248"/>
              <a:gd name="T1" fmla="*/ 1275 h 1276"/>
              <a:gd name="T2" fmla="*/ 62 w 1248"/>
              <a:gd name="T3" fmla="*/ 1213 h 1276"/>
              <a:gd name="T4" fmla="*/ 228 w 1248"/>
              <a:gd name="T5" fmla="*/ 514 h 1276"/>
              <a:gd name="T6" fmla="*/ 146 w 1248"/>
              <a:gd name="T7" fmla="*/ 451 h 1276"/>
              <a:gd name="T8" fmla="*/ 228 w 1248"/>
              <a:gd name="T9" fmla="*/ 401 h 1276"/>
              <a:gd name="T10" fmla="*/ 84 w 1248"/>
              <a:gd name="T11" fmla="*/ 339 h 1276"/>
              <a:gd name="T12" fmla="*/ 0 w 1248"/>
              <a:gd name="T13" fmla="*/ 451 h 1276"/>
              <a:gd name="T14" fmla="*/ 536 w 1248"/>
              <a:gd name="T15" fmla="*/ 426 h 1276"/>
              <a:gd name="T16" fmla="*/ 598 w 1248"/>
              <a:gd name="T17" fmla="*/ 282 h 1276"/>
              <a:gd name="T18" fmla="*/ 423 w 1248"/>
              <a:gd name="T19" fmla="*/ 426 h 1276"/>
              <a:gd name="T20" fmla="*/ 485 w 1248"/>
              <a:gd name="T21" fmla="*/ 344 h 1276"/>
              <a:gd name="T22" fmla="*/ 536 w 1248"/>
              <a:gd name="T23" fmla="*/ 426 h 1276"/>
              <a:gd name="T24" fmla="*/ 598 w 1248"/>
              <a:gd name="T25" fmla="*/ 652 h 1276"/>
              <a:gd name="T26" fmla="*/ 423 w 1248"/>
              <a:gd name="T27" fmla="*/ 508 h 1276"/>
              <a:gd name="T28" fmla="*/ 485 w 1248"/>
              <a:gd name="T29" fmla="*/ 652 h 1276"/>
              <a:gd name="T30" fmla="*/ 536 w 1248"/>
              <a:gd name="T31" fmla="*/ 570 h 1276"/>
              <a:gd name="T32" fmla="*/ 536 w 1248"/>
              <a:gd name="T33" fmla="*/ 878 h 1276"/>
              <a:gd name="T34" fmla="*/ 598 w 1248"/>
              <a:gd name="T35" fmla="*/ 734 h 1276"/>
              <a:gd name="T36" fmla="*/ 423 w 1248"/>
              <a:gd name="T37" fmla="*/ 878 h 1276"/>
              <a:gd name="T38" fmla="*/ 485 w 1248"/>
              <a:gd name="T39" fmla="*/ 796 h 1276"/>
              <a:gd name="T40" fmla="*/ 536 w 1248"/>
              <a:gd name="T41" fmla="*/ 878 h 1276"/>
              <a:gd name="T42" fmla="*/ 852 w 1248"/>
              <a:gd name="T43" fmla="*/ 426 h 1276"/>
              <a:gd name="T44" fmla="*/ 677 w 1248"/>
              <a:gd name="T45" fmla="*/ 282 h 1276"/>
              <a:gd name="T46" fmla="*/ 739 w 1248"/>
              <a:gd name="T47" fmla="*/ 426 h 1276"/>
              <a:gd name="T48" fmla="*/ 790 w 1248"/>
              <a:gd name="T49" fmla="*/ 344 h 1276"/>
              <a:gd name="T50" fmla="*/ 790 w 1248"/>
              <a:gd name="T51" fmla="*/ 652 h 1276"/>
              <a:gd name="T52" fmla="*/ 852 w 1248"/>
              <a:gd name="T53" fmla="*/ 508 h 1276"/>
              <a:gd name="T54" fmla="*/ 677 w 1248"/>
              <a:gd name="T55" fmla="*/ 652 h 1276"/>
              <a:gd name="T56" fmla="*/ 739 w 1248"/>
              <a:gd name="T57" fmla="*/ 570 h 1276"/>
              <a:gd name="T58" fmla="*/ 790 w 1248"/>
              <a:gd name="T59" fmla="*/ 652 h 1276"/>
              <a:gd name="T60" fmla="*/ 790 w 1248"/>
              <a:gd name="T61" fmla="*/ 796 h 1276"/>
              <a:gd name="T62" fmla="*/ 852 w 1248"/>
              <a:gd name="T63" fmla="*/ 878 h 1276"/>
              <a:gd name="T64" fmla="*/ 677 w 1248"/>
              <a:gd name="T65" fmla="*/ 734 h 1276"/>
              <a:gd name="T66" fmla="*/ 739 w 1248"/>
              <a:gd name="T67" fmla="*/ 878 h 1276"/>
              <a:gd name="T68" fmla="*/ 931 w 1248"/>
              <a:gd name="T69" fmla="*/ 1213 h 1276"/>
              <a:gd name="T70" fmla="*/ 739 w 1248"/>
              <a:gd name="T71" fmla="*/ 988 h 1276"/>
              <a:gd name="T72" fmla="*/ 536 w 1248"/>
              <a:gd name="T73" fmla="*/ 1213 h 1276"/>
              <a:gd name="T74" fmla="*/ 344 w 1248"/>
              <a:gd name="T75" fmla="*/ 175 h 1276"/>
              <a:gd name="T76" fmla="*/ 931 w 1248"/>
              <a:gd name="T77" fmla="*/ 1213 h 1276"/>
              <a:gd name="T78" fmla="*/ 429 w 1248"/>
              <a:gd name="T79" fmla="*/ 113 h 1276"/>
              <a:gd name="T80" fmla="*/ 818 w 1248"/>
              <a:gd name="T81" fmla="*/ 62 h 1276"/>
              <a:gd name="T82" fmla="*/ 598 w 1248"/>
              <a:gd name="T83" fmla="*/ 1050 h 1276"/>
              <a:gd name="T84" fmla="*/ 677 w 1248"/>
              <a:gd name="T85" fmla="*/ 1213 h 1276"/>
              <a:gd name="T86" fmla="*/ 598 w 1248"/>
              <a:gd name="T87" fmla="*/ 1050 h 1276"/>
              <a:gd name="T88" fmla="*/ 993 w 1248"/>
              <a:gd name="T89" fmla="*/ 1275 h 1276"/>
              <a:gd name="T90" fmla="*/ 880 w 1248"/>
              <a:gd name="T91" fmla="*/ 113 h 1276"/>
              <a:gd name="T92" fmla="*/ 367 w 1248"/>
              <a:gd name="T93" fmla="*/ 0 h 1276"/>
              <a:gd name="T94" fmla="*/ 282 w 1248"/>
              <a:gd name="T95" fmla="*/ 113 h 1276"/>
              <a:gd name="T96" fmla="*/ 536 w 1248"/>
              <a:gd name="T97" fmla="*/ 1275 h 1276"/>
              <a:gd name="T98" fmla="*/ 1247 w 1248"/>
              <a:gd name="T99" fmla="*/ 1275 h 1276"/>
              <a:gd name="T100" fmla="*/ 1191 w 1248"/>
              <a:gd name="T101" fmla="*/ 734 h 1276"/>
              <a:gd name="T102" fmla="*/ 1047 w 1248"/>
              <a:gd name="T103" fmla="*/ 621 h 1276"/>
              <a:gd name="T104" fmla="*/ 1128 w 1248"/>
              <a:gd name="T105" fmla="*/ 683 h 1276"/>
              <a:gd name="T106" fmla="*/ 1047 w 1248"/>
              <a:gd name="T107" fmla="*/ 734 h 1276"/>
              <a:gd name="T108" fmla="*/ 1185 w 1248"/>
              <a:gd name="T109" fmla="*/ 796 h 1276"/>
              <a:gd name="T110" fmla="*/ 1047 w 1248"/>
              <a:gd name="T111" fmla="*/ 1213 h 1276"/>
              <a:gd name="T112" fmla="*/ 1247 w 1248"/>
              <a:gd name="T113" fmla="*/ 1275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8" h="1276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6CBE9359-10F8-F447-9764-32E74C7C88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6150" y="4613522"/>
            <a:ext cx="469900" cy="447675"/>
          </a:xfrm>
          <a:custGeom>
            <a:avLst/>
            <a:gdLst>
              <a:gd name="T0" fmla="*/ 1035 w 1308"/>
              <a:gd name="T1" fmla="*/ 641 h 1246"/>
              <a:gd name="T2" fmla="*/ 1097 w 1308"/>
              <a:gd name="T3" fmla="*/ 1245 h 1246"/>
              <a:gd name="T4" fmla="*/ 1305 w 1308"/>
              <a:gd name="T5" fmla="*/ 416 h 1246"/>
              <a:gd name="T6" fmla="*/ 956 w 1308"/>
              <a:gd name="T7" fmla="*/ 878 h 1246"/>
              <a:gd name="T8" fmla="*/ 894 w 1308"/>
              <a:gd name="T9" fmla="*/ 1245 h 1246"/>
              <a:gd name="T10" fmla="*/ 956 w 1308"/>
              <a:gd name="T11" fmla="*/ 878 h 1246"/>
              <a:gd name="T12" fmla="*/ 601 w 1308"/>
              <a:gd name="T13" fmla="*/ 486 h 1246"/>
              <a:gd name="T14" fmla="*/ 753 w 1308"/>
              <a:gd name="T15" fmla="*/ 1245 h 1246"/>
              <a:gd name="T16" fmla="*/ 815 w 1308"/>
              <a:gd name="T17" fmla="*/ 641 h 1246"/>
              <a:gd name="T18" fmla="*/ 419 w 1308"/>
              <a:gd name="T19" fmla="*/ 737 h 1246"/>
              <a:gd name="T20" fmla="*/ 357 w 1308"/>
              <a:gd name="T21" fmla="*/ 1161 h 1246"/>
              <a:gd name="T22" fmla="*/ 419 w 1308"/>
              <a:gd name="T23" fmla="*/ 737 h 1246"/>
              <a:gd name="T24" fmla="*/ 3 w 1308"/>
              <a:gd name="T25" fmla="*/ 258 h 1246"/>
              <a:gd name="T26" fmla="*/ 216 w 1308"/>
              <a:gd name="T27" fmla="*/ 1161 h 1246"/>
              <a:gd name="T28" fmla="*/ 278 w 1308"/>
              <a:gd name="T29" fmla="*/ 471 h 1246"/>
              <a:gd name="T30" fmla="*/ 442 w 1308"/>
              <a:gd name="T31" fmla="*/ 162 h 1246"/>
              <a:gd name="T32" fmla="*/ 335 w 1308"/>
              <a:gd name="T33" fmla="*/ 162 h 1246"/>
              <a:gd name="T34" fmla="*/ 388 w 1308"/>
              <a:gd name="T35" fmla="*/ 62 h 1246"/>
              <a:gd name="T36" fmla="*/ 442 w 1308"/>
              <a:gd name="T37" fmla="*/ 162 h 1246"/>
              <a:gd name="T38" fmla="*/ 388 w 1308"/>
              <a:gd name="T39" fmla="*/ 0 h 1246"/>
              <a:gd name="T40" fmla="*/ 273 w 1308"/>
              <a:gd name="T41" fmla="*/ 162 h 1246"/>
              <a:gd name="T42" fmla="*/ 504 w 1308"/>
              <a:gd name="T43" fmla="*/ 162 h 1246"/>
              <a:gd name="T44" fmla="*/ 763 w 1308"/>
              <a:gd name="T45" fmla="*/ 93 h 1246"/>
              <a:gd name="T46" fmla="*/ 456 w 1308"/>
              <a:gd name="T47" fmla="*/ 323 h 1246"/>
              <a:gd name="T48" fmla="*/ 354 w 1308"/>
              <a:gd name="T49" fmla="*/ 339 h 1246"/>
              <a:gd name="T50" fmla="*/ 45 w 1308"/>
              <a:gd name="T51" fmla="*/ 49 h 1246"/>
              <a:gd name="T52" fmla="*/ 267 w 1308"/>
              <a:gd name="T53" fmla="*/ 367 h 1246"/>
              <a:gd name="T54" fmla="*/ 413 w 1308"/>
              <a:gd name="T55" fmla="*/ 401 h 1246"/>
              <a:gd name="T56" fmla="*/ 763 w 1308"/>
              <a:gd name="T57" fmla="*/ 93 h 1246"/>
              <a:gd name="T58" fmla="*/ 769 w 1308"/>
              <a:gd name="T59" fmla="*/ 258 h 1246"/>
              <a:gd name="T60" fmla="*/ 499 w 1308"/>
              <a:gd name="T61" fmla="*/ 472 h 1246"/>
              <a:gd name="T62" fmla="*/ 561 w 1308"/>
              <a:gd name="T63" fmla="*/ 1161 h 1246"/>
              <a:gd name="T64" fmla="*/ 978 w 1308"/>
              <a:gd name="T65" fmla="*/ 332 h 1246"/>
              <a:gd name="T66" fmla="*/ 871 w 1308"/>
              <a:gd name="T67" fmla="*/ 332 h 1246"/>
              <a:gd name="T68" fmla="*/ 925 w 1308"/>
              <a:gd name="T69" fmla="*/ 231 h 1246"/>
              <a:gd name="T70" fmla="*/ 978 w 1308"/>
              <a:gd name="T71" fmla="*/ 332 h 1246"/>
              <a:gd name="T72" fmla="*/ 925 w 1308"/>
              <a:gd name="T73" fmla="*/ 169 h 1246"/>
              <a:gd name="T74" fmla="*/ 809 w 1308"/>
              <a:gd name="T75" fmla="*/ 332 h 1246"/>
              <a:gd name="T76" fmla="*/ 1040 w 1308"/>
              <a:gd name="T77" fmla="*/ 332 h 1246"/>
              <a:gd name="T78" fmla="*/ 1307 w 1308"/>
              <a:gd name="T79" fmla="*/ 252 h 1246"/>
              <a:gd name="T80" fmla="*/ 1000 w 1308"/>
              <a:gd name="T81" fmla="*/ 487 h 1246"/>
              <a:gd name="T82" fmla="*/ 898 w 1308"/>
              <a:gd name="T83" fmla="*/ 509 h 1246"/>
              <a:gd name="T84" fmla="*/ 747 w 1308"/>
              <a:gd name="T85" fmla="*/ 358 h 1246"/>
              <a:gd name="T86" fmla="*/ 810 w 1308"/>
              <a:gd name="T87" fmla="*/ 531 h 1246"/>
              <a:gd name="T88" fmla="*/ 956 w 1308"/>
              <a:gd name="T89" fmla="*/ 571 h 1246"/>
              <a:gd name="T90" fmla="*/ 1307 w 1308"/>
              <a:gd name="T91" fmla="*/ 252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8" h="1246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B1403790-F726-6F44-9F71-469A827592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7925" y="4570652"/>
            <a:ext cx="465138" cy="463550"/>
          </a:xfrm>
          <a:custGeom>
            <a:avLst/>
            <a:gdLst>
              <a:gd name="T0" fmla="*/ 967 w 1295"/>
              <a:gd name="T1" fmla="*/ 862 h 1292"/>
              <a:gd name="T2" fmla="*/ 1026 w 1295"/>
              <a:gd name="T3" fmla="*/ 1291 h 1292"/>
              <a:gd name="T4" fmla="*/ 731 w 1295"/>
              <a:gd name="T5" fmla="*/ 683 h 1292"/>
              <a:gd name="T6" fmla="*/ 806 w 1295"/>
              <a:gd name="T7" fmla="*/ 682 h 1292"/>
              <a:gd name="T8" fmla="*/ 865 w 1295"/>
              <a:gd name="T9" fmla="*/ 1291 h 1292"/>
              <a:gd name="T10" fmla="*/ 844 w 1295"/>
              <a:gd name="T11" fmla="*/ 565 h 1292"/>
              <a:gd name="T12" fmla="*/ 731 w 1295"/>
              <a:gd name="T13" fmla="*/ 683 h 1292"/>
              <a:gd name="T14" fmla="*/ 269 w 1295"/>
              <a:gd name="T15" fmla="*/ 862 h 1292"/>
              <a:gd name="T16" fmla="*/ 328 w 1295"/>
              <a:gd name="T17" fmla="*/ 1291 h 1292"/>
              <a:gd name="T18" fmla="*/ 376 w 1295"/>
              <a:gd name="T19" fmla="*/ 191 h 1292"/>
              <a:gd name="T20" fmla="*/ 220 w 1295"/>
              <a:gd name="T21" fmla="*/ 191 h 1292"/>
              <a:gd name="T22" fmla="*/ 298 w 1295"/>
              <a:gd name="T23" fmla="*/ 59 h 1292"/>
              <a:gd name="T24" fmla="*/ 376 w 1295"/>
              <a:gd name="T25" fmla="*/ 191 h 1292"/>
              <a:gd name="T26" fmla="*/ 298 w 1295"/>
              <a:gd name="T27" fmla="*/ 0 h 1292"/>
              <a:gd name="T28" fmla="*/ 161 w 1295"/>
              <a:gd name="T29" fmla="*/ 191 h 1292"/>
              <a:gd name="T30" fmla="*/ 435 w 1295"/>
              <a:gd name="T31" fmla="*/ 191 h 1292"/>
              <a:gd name="T32" fmla="*/ 617 w 1295"/>
              <a:gd name="T33" fmla="*/ 522 h 1292"/>
              <a:gd name="T34" fmla="*/ 379 w 1295"/>
              <a:gd name="T35" fmla="*/ 349 h 1292"/>
              <a:gd name="T36" fmla="*/ 0 w 1295"/>
              <a:gd name="T37" fmla="*/ 540 h 1292"/>
              <a:gd name="T38" fmla="*/ 108 w 1295"/>
              <a:gd name="T39" fmla="*/ 887 h 1292"/>
              <a:gd name="T40" fmla="*/ 167 w 1295"/>
              <a:gd name="T41" fmla="*/ 1291 h 1292"/>
              <a:gd name="T42" fmla="*/ 108 w 1295"/>
              <a:gd name="T43" fmla="*/ 566 h 1292"/>
              <a:gd name="T44" fmla="*/ 59 w 1295"/>
              <a:gd name="T45" fmla="*/ 754 h 1292"/>
              <a:gd name="T46" fmla="*/ 191 w 1295"/>
              <a:gd name="T47" fmla="*/ 408 h 1292"/>
              <a:gd name="T48" fmla="*/ 557 w 1295"/>
              <a:gd name="T49" fmla="*/ 539 h 1292"/>
              <a:gd name="T50" fmla="*/ 688 w 1295"/>
              <a:gd name="T51" fmla="*/ 734 h 1292"/>
              <a:gd name="T52" fmla="*/ 647 w 1295"/>
              <a:gd name="T53" fmla="*/ 758 h 1292"/>
              <a:gd name="T54" fmla="*/ 619 w 1295"/>
              <a:gd name="T55" fmla="*/ 747 h 1292"/>
              <a:gd name="T56" fmla="*/ 422 w 1295"/>
              <a:gd name="T57" fmla="*/ 566 h 1292"/>
              <a:gd name="T58" fmla="*/ 403 w 1295"/>
              <a:gd name="T59" fmla="*/ 1291 h 1292"/>
              <a:gd name="T60" fmla="*/ 462 w 1295"/>
              <a:gd name="T61" fmla="*/ 667 h 1292"/>
              <a:gd name="T62" fmla="*/ 647 w 1295"/>
              <a:gd name="T63" fmla="*/ 817 h 1292"/>
              <a:gd name="T64" fmla="*/ 716 w 1295"/>
              <a:gd name="T65" fmla="*/ 789 h 1292"/>
              <a:gd name="T66" fmla="*/ 751 w 1295"/>
              <a:gd name="T67" fmla="*/ 722 h 1292"/>
              <a:gd name="T68" fmla="*/ 1074 w 1295"/>
              <a:gd name="T69" fmla="*/ 191 h 1292"/>
              <a:gd name="T70" fmla="*/ 918 w 1295"/>
              <a:gd name="T71" fmla="*/ 191 h 1292"/>
              <a:gd name="T72" fmla="*/ 996 w 1295"/>
              <a:gd name="T73" fmla="*/ 59 h 1292"/>
              <a:gd name="T74" fmla="*/ 1074 w 1295"/>
              <a:gd name="T75" fmla="*/ 191 h 1292"/>
              <a:gd name="T76" fmla="*/ 996 w 1295"/>
              <a:gd name="T77" fmla="*/ 0 h 1292"/>
              <a:gd name="T78" fmla="*/ 859 w 1295"/>
              <a:gd name="T79" fmla="*/ 191 h 1292"/>
              <a:gd name="T80" fmla="*/ 1133 w 1295"/>
              <a:gd name="T81" fmla="*/ 191 h 1292"/>
              <a:gd name="T82" fmla="*/ 1294 w 1295"/>
              <a:gd name="T83" fmla="*/ 540 h 1292"/>
              <a:gd name="T84" fmla="*/ 916 w 1295"/>
              <a:gd name="T85" fmla="*/ 349 h 1292"/>
              <a:gd name="T86" fmla="*/ 677 w 1295"/>
              <a:gd name="T87" fmla="*/ 550 h 1292"/>
              <a:gd name="T88" fmla="*/ 780 w 1295"/>
              <a:gd name="T89" fmla="*/ 501 h 1292"/>
              <a:gd name="T90" fmla="*/ 1103 w 1295"/>
              <a:gd name="T91" fmla="*/ 408 h 1292"/>
              <a:gd name="T92" fmla="*/ 1235 w 1295"/>
              <a:gd name="T93" fmla="*/ 754 h 1292"/>
              <a:gd name="T94" fmla="*/ 1160 w 1295"/>
              <a:gd name="T95" fmla="*/ 566 h 1292"/>
              <a:gd name="T96" fmla="*/ 1101 w 1295"/>
              <a:gd name="T97" fmla="*/ 1291 h 1292"/>
              <a:gd name="T98" fmla="*/ 1160 w 1295"/>
              <a:gd name="T99" fmla="*/ 891 h 1292"/>
              <a:gd name="T100" fmla="*/ 1294 w 1295"/>
              <a:gd name="T101" fmla="*/ 54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5" h="1292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C5EB74B3-33CD-774F-8545-108247B990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7566" y="4592884"/>
            <a:ext cx="447675" cy="488950"/>
          </a:xfrm>
          <a:custGeom>
            <a:avLst/>
            <a:gdLst>
              <a:gd name="T0" fmla="*/ 118 w 1248"/>
              <a:gd name="T1" fmla="*/ 286 h 1362"/>
              <a:gd name="T2" fmla="*/ 282 w 1248"/>
              <a:gd name="T3" fmla="*/ 257 h 1362"/>
              <a:gd name="T4" fmla="*/ 200 w 1248"/>
              <a:gd name="T5" fmla="*/ 113 h 1362"/>
              <a:gd name="T6" fmla="*/ 200 w 1248"/>
              <a:gd name="T7" fmla="*/ 430 h 1362"/>
              <a:gd name="T8" fmla="*/ 705 w 1248"/>
              <a:gd name="T9" fmla="*/ 173 h 1362"/>
              <a:gd name="T10" fmla="*/ 541 w 1248"/>
              <a:gd name="T11" fmla="*/ 144 h 1362"/>
              <a:gd name="T12" fmla="*/ 705 w 1248"/>
              <a:gd name="T13" fmla="*/ 173 h 1362"/>
              <a:gd name="T14" fmla="*/ 479 w 1248"/>
              <a:gd name="T15" fmla="*/ 144 h 1362"/>
              <a:gd name="T16" fmla="*/ 767 w 1248"/>
              <a:gd name="T17" fmla="*/ 173 h 1362"/>
              <a:gd name="T18" fmla="*/ 623 w 1248"/>
              <a:gd name="T19" fmla="*/ 339 h 1362"/>
              <a:gd name="T20" fmla="*/ 400 w 1248"/>
              <a:gd name="T21" fmla="*/ 540 h 1362"/>
              <a:gd name="T22" fmla="*/ 846 w 1248"/>
              <a:gd name="T23" fmla="*/ 505 h 1362"/>
              <a:gd name="T24" fmla="*/ 908 w 1248"/>
              <a:gd name="T25" fmla="*/ 505 h 1362"/>
              <a:gd name="T26" fmla="*/ 965 w 1248"/>
              <a:gd name="T27" fmla="*/ 286 h 1362"/>
              <a:gd name="T28" fmla="*/ 1128 w 1248"/>
              <a:gd name="T29" fmla="*/ 257 h 1362"/>
              <a:gd name="T30" fmla="*/ 1047 w 1248"/>
              <a:gd name="T31" fmla="*/ 113 h 1362"/>
              <a:gd name="T32" fmla="*/ 1047 w 1248"/>
              <a:gd name="T33" fmla="*/ 430 h 1362"/>
              <a:gd name="T34" fmla="*/ 1185 w 1248"/>
              <a:gd name="T35" fmla="*/ 912 h 1362"/>
              <a:gd name="T36" fmla="*/ 865 w 1248"/>
              <a:gd name="T37" fmla="*/ 1038 h 1362"/>
              <a:gd name="T38" fmla="*/ 796 w 1248"/>
              <a:gd name="T39" fmla="*/ 963 h 1362"/>
              <a:gd name="T40" fmla="*/ 1049 w 1248"/>
              <a:gd name="T41" fmla="*/ 878 h 1362"/>
              <a:gd name="T42" fmla="*/ 1081 w 1248"/>
              <a:gd name="T43" fmla="*/ 602 h 1362"/>
              <a:gd name="T44" fmla="*/ 748 w 1248"/>
              <a:gd name="T45" fmla="*/ 683 h 1362"/>
              <a:gd name="T46" fmla="*/ 994 w 1248"/>
              <a:gd name="T47" fmla="*/ 567 h 1362"/>
              <a:gd name="T48" fmla="*/ 1185 w 1248"/>
              <a:gd name="T49" fmla="*/ 573 h 1362"/>
              <a:gd name="T50" fmla="*/ 292 w 1248"/>
              <a:gd name="T51" fmla="*/ 734 h 1362"/>
              <a:gd name="T52" fmla="*/ 197 w 1248"/>
              <a:gd name="T53" fmla="*/ 726 h 1362"/>
              <a:gd name="T54" fmla="*/ 369 w 1248"/>
              <a:gd name="T55" fmla="*/ 909 h 1362"/>
              <a:gd name="T56" fmla="*/ 459 w 1248"/>
              <a:gd name="T57" fmla="*/ 1299 h 1362"/>
              <a:gd name="T58" fmla="*/ 166 w 1248"/>
              <a:gd name="T59" fmla="*/ 1017 h 1362"/>
              <a:gd name="T60" fmla="*/ 121 w 1248"/>
              <a:gd name="T61" fmla="*/ 514 h 1362"/>
              <a:gd name="T62" fmla="*/ 346 w 1248"/>
              <a:gd name="T63" fmla="*/ 674 h 1362"/>
              <a:gd name="T64" fmla="*/ 426 w 1248"/>
              <a:gd name="T65" fmla="*/ 734 h 1362"/>
              <a:gd name="T66" fmla="*/ 1116 w 1248"/>
              <a:gd name="T67" fmla="*/ 452 h 1362"/>
              <a:gd name="T68" fmla="*/ 708 w 1248"/>
              <a:gd name="T69" fmla="*/ 621 h 1362"/>
              <a:gd name="T70" fmla="*/ 705 w 1248"/>
              <a:gd name="T71" fmla="*/ 734 h 1362"/>
              <a:gd name="T72" fmla="*/ 562 w 1248"/>
              <a:gd name="T73" fmla="*/ 631 h 1362"/>
              <a:gd name="T74" fmla="*/ 292 w 1248"/>
              <a:gd name="T75" fmla="*/ 525 h 1362"/>
              <a:gd name="T76" fmla="*/ 0 w 1248"/>
              <a:gd name="T77" fmla="*/ 573 h 1362"/>
              <a:gd name="T78" fmla="*/ 324 w 1248"/>
              <a:gd name="T79" fmla="*/ 1079 h 1362"/>
              <a:gd name="T80" fmla="*/ 562 w 1248"/>
              <a:gd name="T81" fmla="*/ 1361 h 1362"/>
              <a:gd name="T82" fmla="*/ 506 w 1248"/>
              <a:gd name="T83" fmla="*/ 947 h 1362"/>
              <a:gd name="T84" fmla="*/ 259 w 1248"/>
              <a:gd name="T85" fmla="*/ 847 h 1362"/>
              <a:gd name="T86" fmla="*/ 426 w 1248"/>
              <a:gd name="T87" fmla="*/ 796 h 1362"/>
              <a:gd name="T88" fmla="*/ 987 w 1248"/>
              <a:gd name="T89" fmla="*/ 796 h 1362"/>
              <a:gd name="T90" fmla="*/ 737 w 1248"/>
              <a:gd name="T91" fmla="*/ 944 h 1362"/>
              <a:gd name="T92" fmla="*/ 655 w 1248"/>
              <a:gd name="T93" fmla="*/ 1349 h 1362"/>
              <a:gd name="T94" fmla="*/ 834 w 1248"/>
              <a:gd name="T95" fmla="*/ 1339 h 1362"/>
              <a:gd name="T96" fmla="*/ 1247 w 1248"/>
              <a:gd name="T97" fmla="*/ 912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8" h="1362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89711E1D-8DC0-1545-A83F-37ECC98E4B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1879" y="4598441"/>
            <a:ext cx="477837" cy="477837"/>
          </a:xfrm>
          <a:custGeom>
            <a:avLst/>
            <a:gdLst>
              <a:gd name="T0" fmla="*/ 988 w 1333"/>
              <a:gd name="T1" fmla="*/ 878 h 1330"/>
              <a:gd name="T2" fmla="*/ 1050 w 1333"/>
              <a:gd name="T3" fmla="*/ 1329 h 1330"/>
              <a:gd name="T4" fmla="*/ 367 w 1333"/>
              <a:gd name="T5" fmla="*/ 878 h 1330"/>
              <a:gd name="T6" fmla="*/ 480 w 1333"/>
              <a:gd name="T7" fmla="*/ 1329 h 1330"/>
              <a:gd name="T8" fmla="*/ 542 w 1333"/>
              <a:gd name="T9" fmla="*/ 680 h 1330"/>
              <a:gd name="T10" fmla="*/ 480 w 1333"/>
              <a:gd name="T11" fmla="*/ 927 h 1330"/>
              <a:gd name="T12" fmla="*/ 429 w 1333"/>
              <a:gd name="T13" fmla="*/ 624 h 1330"/>
              <a:gd name="T14" fmla="*/ 677 w 1333"/>
              <a:gd name="T15" fmla="*/ 515 h 1330"/>
              <a:gd name="T16" fmla="*/ 652 w 1333"/>
              <a:gd name="T17" fmla="*/ 452 h 1330"/>
              <a:gd name="T18" fmla="*/ 367 w 1333"/>
              <a:gd name="T19" fmla="*/ 878 h 1330"/>
              <a:gd name="T20" fmla="*/ 0 w 1333"/>
              <a:gd name="T21" fmla="*/ 991 h 1330"/>
              <a:gd name="T22" fmla="*/ 113 w 1333"/>
              <a:gd name="T23" fmla="*/ 1329 h 1330"/>
              <a:gd name="T24" fmla="*/ 175 w 1333"/>
              <a:gd name="T25" fmla="*/ 793 h 1330"/>
              <a:gd name="T26" fmla="*/ 113 w 1333"/>
              <a:gd name="T27" fmla="*/ 1040 h 1330"/>
              <a:gd name="T28" fmla="*/ 62 w 1333"/>
              <a:gd name="T29" fmla="*/ 737 h 1330"/>
              <a:gd name="T30" fmla="*/ 337 w 1333"/>
              <a:gd name="T31" fmla="*/ 631 h 1330"/>
              <a:gd name="T32" fmla="*/ 285 w 1333"/>
              <a:gd name="T33" fmla="*/ 564 h 1330"/>
              <a:gd name="T34" fmla="*/ 339 w 1333"/>
              <a:gd name="T35" fmla="*/ 398 h 1330"/>
              <a:gd name="T36" fmla="*/ 175 w 1333"/>
              <a:gd name="T37" fmla="*/ 398 h 1330"/>
              <a:gd name="T38" fmla="*/ 257 w 1333"/>
              <a:gd name="T39" fmla="*/ 260 h 1330"/>
              <a:gd name="T40" fmla="*/ 339 w 1333"/>
              <a:gd name="T41" fmla="*/ 398 h 1330"/>
              <a:gd name="T42" fmla="*/ 257 w 1333"/>
              <a:gd name="T43" fmla="*/ 198 h 1330"/>
              <a:gd name="T44" fmla="*/ 113 w 1333"/>
              <a:gd name="T45" fmla="*/ 398 h 1330"/>
              <a:gd name="T46" fmla="*/ 401 w 1333"/>
              <a:gd name="T47" fmla="*/ 398 h 1330"/>
              <a:gd name="T48" fmla="*/ 734 w 1333"/>
              <a:gd name="T49" fmla="*/ 285 h 1330"/>
              <a:gd name="T50" fmla="*/ 570 w 1333"/>
              <a:gd name="T51" fmla="*/ 285 h 1330"/>
              <a:gd name="T52" fmla="*/ 652 w 1333"/>
              <a:gd name="T53" fmla="*/ 147 h 1330"/>
              <a:gd name="T54" fmla="*/ 734 w 1333"/>
              <a:gd name="T55" fmla="*/ 285 h 1330"/>
              <a:gd name="T56" fmla="*/ 652 w 1333"/>
              <a:gd name="T57" fmla="*/ 85 h 1330"/>
              <a:gd name="T58" fmla="*/ 508 w 1333"/>
              <a:gd name="T59" fmla="*/ 285 h 1330"/>
              <a:gd name="T60" fmla="*/ 796 w 1333"/>
              <a:gd name="T61" fmla="*/ 285 h 1330"/>
              <a:gd name="T62" fmla="*/ 1101 w 1333"/>
              <a:gd name="T63" fmla="*/ 200 h 1330"/>
              <a:gd name="T64" fmla="*/ 937 w 1333"/>
              <a:gd name="T65" fmla="*/ 200 h 1330"/>
              <a:gd name="T66" fmla="*/ 1019 w 1333"/>
              <a:gd name="T67" fmla="*/ 62 h 1330"/>
              <a:gd name="T68" fmla="*/ 1101 w 1333"/>
              <a:gd name="T69" fmla="*/ 200 h 1330"/>
              <a:gd name="T70" fmla="*/ 1019 w 1333"/>
              <a:gd name="T71" fmla="*/ 0 h 1330"/>
              <a:gd name="T72" fmla="*/ 875 w 1333"/>
              <a:gd name="T73" fmla="*/ 200 h 1330"/>
              <a:gd name="T74" fmla="*/ 1163 w 1333"/>
              <a:gd name="T75" fmla="*/ 200 h 1330"/>
              <a:gd name="T76" fmla="*/ 1332 w 1333"/>
              <a:gd name="T77" fmla="*/ 539 h 1330"/>
              <a:gd name="T78" fmla="*/ 706 w 1333"/>
              <a:gd name="T79" fmla="*/ 539 h 1330"/>
              <a:gd name="T80" fmla="*/ 819 w 1333"/>
              <a:gd name="T81" fmla="*/ 933 h 1330"/>
              <a:gd name="T82" fmla="*/ 881 w 1333"/>
              <a:gd name="T83" fmla="*/ 1329 h 1330"/>
              <a:gd name="T84" fmla="*/ 819 w 1333"/>
              <a:gd name="T85" fmla="*/ 595 h 1330"/>
              <a:gd name="T86" fmla="*/ 768 w 1333"/>
              <a:gd name="T87" fmla="*/ 793 h 1330"/>
              <a:gd name="T88" fmla="*/ 1019 w 1333"/>
              <a:gd name="T89" fmla="*/ 429 h 1330"/>
              <a:gd name="T90" fmla="*/ 1270 w 1333"/>
              <a:gd name="T91" fmla="*/ 793 h 1330"/>
              <a:gd name="T92" fmla="*/ 1219 w 1333"/>
              <a:gd name="T93" fmla="*/ 595 h 1330"/>
              <a:gd name="T94" fmla="*/ 1157 w 1333"/>
              <a:gd name="T95" fmla="*/ 1329 h 1330"/>
              <a:gd name="T96" fmla="*/ 1219 w 1333"/>
              <a:gd name="T97" fmla="*/ 933 h 1330"/>
              <a:gd name="T98" fmla="*/ 1332 w 1333"/>
              <a:gd name="T99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3" h="1330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2">
            <a:extLst>
              <a:ext uri="{FF2B5EF4-FFF2-40B4-BE49-F238E27FC236}">
                <a16:creationId xmlns:a16="http://schemas.microsoft.com/office/drawing/2014/main" id="{7077EC29-EF86-A240-ADFB-89A4F0536C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7294" y="5572762"/>
            <a:ext cx="471488" cy="485775"/>
          </a:xfrm>
          <a:custGeom>
            <a:avLst/>
            <a:gdLst>
              <a:gd name="T0" fmla="*/ 923 w 1309"/>
              <a:gd name="T1" fmla="*/ 457 h 1348"/>
              <a:gd name="T2" fmla="*/ 923 w 1309"/>
              <a:gd name="T3" fmla="*/ 343 h 1348"/>
              <a:gd name="T4" fmla="*/ 989 w 1309"/>
              <a:gd name="T5" fmla="*/ 442 h 1348"/>
              <a:gd name="T6" fmla="*/ 1163 w 1309"/>
              <a:gd name="T7" fmla="*/ 241 h 1348"/>
              <a:gd name="T8" fmla="*/ 793 w 1309"/>
              <a:gd name="T9" fmla="*/ 467 h 1348"/>
              <a:gd name="T10" fmla="*/ 813 w 1309"/>
              <a:gd name="T11" fmla="*/ 498 h 1348"/>
              <a:gd name="T12" fmla="*/ 1020 w 1309"/>
              <a:gd name="T13" fmla="*/ 495 h 1348"/>
              <a:gd name="T14" fmla="*/ 1215 w 1309"/>
              <a:gd name="T15" fmla="*/ 241 h 1348"/>
              <a:gd name="T16" fmla="*/ 254 w 1309"/>
              <a:gd name="T17" fmla="*/ 1012 h 1348"/>
              <a:gd name="T18" fmla="*/ 153 w 1309"/>
              <a:gd name="T19" fmla="*/ 999 h 1348"/>
              <a:gd name="T20" fmla="*/ 1112 w 1309"/>
              <a:gd name="T21" fmla="*/ 872 h 1348"/>
              <a:gd name="T22" fmla="*/ 514 w 1309"/>
              <a:gd name="T23" fmla="*/ 1059 h 1348"/>
              <a:gd name="T24" fmla="*/ 275 w 1309"/>
              <a:gd name="T25" fmla="*/ 893 h 1348"/>
              <a:gd name="T26" fmla="*/ 457 w 1309"/>
              <a:gd name="T27" fmla="*/ 755 h 1348"/>
              <a:gd name="T28" fmla="*/ 644 w 1309"/>
              <a:gd name="T29" fmla="*/ 781 h 1348"/>
              <a:gd name="T30" fmla="*/ 852 w 1309"/>
              <a:gd name="T31" fmla="*/ 811 h 1348"/>
              <a:gd name="T32" fmla="*/ 852 w 1309"/>
              <a:gd name="T33" fmla="*/ 890 h 1348"/>
              <a:gd name="T34" fmla="*/ 627 w 1309"/>
              <a:gd name="T35" fmla="*/ 952 h 1348"/>
              <a:gd name="T36" fmla="*/ 968 w 1309"/>
              <a:gd name="T37" fmla="*/ 851 h 1348"/>
              <a:gd name="T38" fmla="*/ 1064 w 1309"/>
              <a:gd name="T39" fmla="*/ 779 h 1348"/>
              <a:gd name="T40" fmla="*/ 1169 w 1309"/>
              <a:gd name="T41" fmla="*/ 669 h 1348"/>
              <a:gd name="T42" fmla="*/ 1112 w 1309"/>
              <a:gd name="T43" fmla="*/ 872 h 1348"/>
              <a:gd name="T44" fmla="*/ 1027 w 1309"/>
              <a:gd name="T45" fmla="*/ 729 h 1348"/>
              <a:gd name="T46" fmla="*/ 852 w 1309"/>
              <a:gd name="T47" fmla="*/ 749 h 1348"/>
              <a:gd name="T48" fmla="*/ 681 w 1309"/>
              <a:gd name="T49" fmla="*/ 732 h 1348"/>
              <a:gd name="T50" fmla="*/ 545 w 1309"/>
              <a:gd name="T51" fmla="*/ 692 h 1348"/>
              <a:gd name="T52" fmla="*/ 608 w 1309"/>
              <a:gd name="T53" fmla="*/ 642 h 1348"/>
              <a:gd name="T54" fmla="*/ 746 w 1309"/>
              <a:gd name="T55" fmla="*/ 592 h 1348"/>
              <a:gd name="T56" fmla="*/ 843 w 1309"/>
              <a:gd name="T57" fmla="*/ 613 h 1348"/>
              <a:gd name="T58" fmla="*/ 1009 w 1309"/>
              <a:gd name="T59" fmla="*/ 670 h 1348"/>
              <a:gd name="T60" fmla="*/ 470 w 1309"/>
              <a:gd name="T61" fmla="*/ 1175 h 1348"/>
              <a:gd name="T62" fmla="*/ 78 w 1309"/>
              <a:gd name="T63" fmla="*/ 978 h 1348"/>
              <a:gd name="T64" fmla="*/ 470 w 1309"/>
              <a:gd name="T65" fmla="*/ 1175 h 1348"/>
              <a:gd name="T66" fmla="*/ 1079 w 1309"/>
              <a:gd name="T67" fmla="*/ 652 h 1348"/>
              <a:gd name="T68" fmla="*/ 947 w 1309"/>
              <a:gd name="T69" fmla="*/ 608 h 1348"/>
              <a:gd name="T70" fmla="*/ 803 w 1309"/>
              <a:gd name="T71" fmla="*/ 551 h 1348"/>
              <a:gd name="T72" fmla="*/ 737 w 1309"/>
              <a:gd name="T73" fmla="*/ 454 h 1348"/>
              <a:gd name="T74" fmla="*/ 508 w 1309"/>
              <a:gd name="T75" fmla="*/ 71 h 1348"/>
              <a:gd name="T76" fmla="*/ 333 w 1309"/>
              <a:gd name="T77" fmla="*/ 0 h 1348"/>
              <a:gd name="T78" fmla="*/ 349 w 1309"/>
              <a:gd name="T79" fmla="*/ 392 h 1348"/>
              <a:gd name="T80" fmla="*/ 630 w 1309"/>
              <a:gd name="T81" fmla="*/ 500 h 1348"/>
              <a:gd name="T82" fmla="*/ 399 w 1309"/>
              <a:gd name="T83" fmla="*/ 354 h 1348"/>
              <a:gd name="T84" fmla="*/ 494 w 1309"/>
              <a:gd name="T85" fmla="*/ 132 h 1348"/>
              <a:gd name="T86" fmla="*/ 701 w 1309"/>
              <a:gd name="T87" fmla="*/ 391 h 1348"/>
              <a:gd name="T88" fmla="*/ 463 w 1309"/>
              <a:gd name="T89" fmla="*/ 174 h 1348"/>
              <a:gd name="T90" fmla="*/ 491 w 1309"/>
              <a:gd name="T91" fmla="*/ 275 h 1348"/>
              <a:gd name="T92" fmla="*/ 670 w 1309"/>
              <a:gd name="T93" fmla="*/ 580 h 1348"/>
              <a:gd name="T94" fmla="*/ 483 w 1309"/>
              <a:gd name="T95" fmla="*/ 650 h 1348"/>
              <a:gd name="T96" fmla="*/ 457 w 1309"/>
              <a:gd name="T97" fmla="*/ 692 h 1348"/>
              <a:gd name="T98" fmla="*/ 232 w 1309"/>
              <a:gd name="T99" fmla="*/ 849 h 1348"/>
              <a:gd name="T100" fmla="*/ 153 w 1309"/>
              <a:gd name="T101" fmla="*/ 814 h 1348"/>
              <a:gd name="T102" fmla="*/ 12 w 1309"/>
              <a:gd name="T103" fmla="*/ 999 h 1348"/>
              <a:gd name="T104" fmla="*/ 373 w 1309"/>
              <a:gd name="T105" fmla="*/ 1347 h 1348"/>
              <a:gd name="T106" fmla="*/ 536 w 1309"/>
              <a:gd name="T107" fmla="*/ 1197 h 1348"/>
              <a:gd name="T108" fmla="*/ 505 w 1309"/>
              <a:gd name="T109" fmla="*/ 1122 h 1348"/>
              <a:gd name="T110" fmla="*/ 909 w 1309"/>
              <a:gd name="T111" fmla="*/ 1121 h 1348"/>
              <a:gd name="T112" fmla="*/ 1303 w 1309"/>
              <a:gd name="T113" fmla="*/ 679 h 1348"/>
              <a:gd name="T114" fmla="*/ 1156 w 1309"/>
              <a:gd name="T115" fmla="*/ 609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9" h="1348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3">
            <a:extLst>
              <a:ext uri="{FF2B5EF4-FFF2-40B4-BE49-F238E27FC236}">
                <a16:creationId xmlns:a16="http://schemas.microsoft.com/office/drawing/2014/main" id="{67AE4843-2E42-2E41-A5DC-204D0ED7AD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47738" y="5588637"/>
            <a:ext cx="531812" cy="454025"/>
          </a:xfrm>
          <a:custGeom>
            <a:avLst/>
            <a:gdLst>
              <a:gd name="T0" fmla="*/ 439 w 1477"/>
              <a:gd name="T1" fmla="*/ 786 h 1261"/>
              <a:gd name="T2" fmla="*/ 384 w 1477"/>
              <a:gd name="T3" fmla="*/ 899 h 1261"/>
              <a:gd name="T4" fmla="*/ 471 w 1477"/>
              <a:gd name="T5" fmla="*/ 895 h 1261"/>
              <a:gd name="T6" fmla="*/ 540 w 1477"/>
              <a:gd name="T7" fmla="*/ 939 h 1261"/>
              <a:gd name="T8" fmla="*/ 428 w 1477"/>
              <a:gd name="T9" fmla="*/ 995 h 1261"/>
              <a:gd name="T10" fmla="*/ 582 w 1477"/>
              <a:gd name="T11" fmla="*/ 981 h 1261"/>
              <a:gd name="T12" fmla="*/ 593 w 1477"/>
              <a:gd name="T13" fmla="*/ 1083 h 1261"/>
              <a:gd name="T14" fmla="*/ 570 w 1477"/>
              <a:gd name="T15" fmla="*/ 994 h 1261"/>
              <a:gd name="T16" fmla="*/ 681 w 1477"/>
              <a:gd name="T17" fmla="*/ 1080 h 1261"/>
              <a:gd name="T18" fmla="*/ 692 w 1477"/>
              <a:gd name="T19" fmla="*/ 1182 h 1261"/>
              <a:gd name="T20" fmla="*/ 613 w 1477"/>
              <a:gd name="T21" fmla="*/ 1164 h 1261"/>
              <a:gd name="T22" fmla="*/ 360 w 1477"/>
              <a:gd name="T23" fmla="*/ 964 h 1261"/>
              <a:gd name="T24" fmla="*/ 487 w 1477"/>
              <a:gd name="T25" fmla="*/ 1133 h 1261"/>
              <a:gd name="T26" fmla="*/ 586 w 1477"/>
              <a:gd name="T27" fmla="*/ 1231 h 1261"/>
              <a:gd name="T28" fmla="*/ 764 w 1477"/>
              <a:gd name="T29" fmla="*/ 1188 h 1261"/>
              <a:gd name="T30" fmla="*/ 704 w 1477"/>
              <a:gd name="T31" fmla="*/ 1015 h 1261"/>
              <a:gd name="T32" fmla="*/ 577 w 1477"/>
              <a:gd name="T33" fmla="*/ 846 h 1261"/>
              <a:gd name="T34" fmla="*/ 346 w 1477"/>
              <a:gd name="T35" fmla="*/ 745 h 1261"/>
              <a:gd name="T36" fmla="*/ 290 w 1477"/>
              <a:gd name="T37" fmla="*/ 935 h 1261"/>
              <a:gd name="T38" fmla="*/ 52 w 1477"/>
              <a:gd name="T39" fmla="*/ 336 h 1261"/>
              <a:gd name="T40" fmla="*/ 318 w 1477"/>
              <a:gd name="T41" fmla="*/ 738 h 1261"/>
              <a:gd name="T42" fmla="*/ 615 w 1477"/>
              <a:gd name="T43" fmla="*/ 362 h 1261"/>
              <a:gd name="T44" fmla="*/ 320 w 1477"/>
              <a:gd name="T45" fmla="*/ 579 h 1261"/>
              <a:gd name="T46" fmla="*/ 375 w 1477"/>
              <a:gd name="T47" fmla="*/ 91 h 1261"/>
              <a:gd name="T48" fmla="*/ 685 w 1477"/>
              <a:gd name="T49" fmla="*/ 230 h 1261"/>
              <a:gd name="T50" fmla="*/ 203 w 1477"/>
              <a:gd name="T51" fmla="*/ 485 h 1261"/>
              <a:gd name="T52" fmla="*/ 1013 w 1477"/>
              <a:gd name="T53" fmla="*/ 252 h 1261"/>
              <a:gd name="T54" fmla="*/ 1149 w 1477"/>
              <a:gd name="T55" fmla="*/ 127 h 1261"/>
              <a:gd name="T56" fmla="*/ 1188 w 1477"/>
              <a:gd name="T57" fmla="*/ 88 h 1261"/>
              <a:gd name="T58" fmla="*/ 928 w 1477"/>
              <a:gd name="T59" fmla="*/ 209 h 1261"/>
              <a:gd name="T60" fmla="*/ 654 w 1477"/>
              <a:gd name="T61" fmla="*/ 810 h 1261"/>
              <a:gd name="T62" fmla="*/ 860 w 1477"/>
              <a:gd name="T63" fmla="*/ 650 h 1261"/>
              <a:gd name="T64" fmla="*/ 1158 w 1477"/>
              <a:gd name="T65" fmla="*/ 785 h 1261"/>
              <a:gd name="T66" fmla="*/ 1046 w 1477"/>
              <a:gd name="T67" fmla="*/ 785 h 1261"/>
              <a:gd name="T68" fmla="*/ 1004 w 1477"/>
              <a:gd name="T69" fmla="*/ 826 h 1261"/>
              <a:gd name="T70" fmla="*/ 1005 w 1477"/>
              <a:gd name="T71" fmla="*/ 939 h 1261"/>
              <a:gd name="T72" fmla="*/ 906 w 1477"/>
              <a:gd name="T73" fmla="*/ 885 h 1261"/>
              <a:gd name="T74" fmla="*/ 972 w 1477"/>
              <a:gd name="T75" fmla="*/ 1045 h 1261"/>
              <a:gd name="T76" fmla="*/ 811 w 1477"/>
              <a:gd name="T77" fmla="*/ 980 h 1261"/>
              <a:gd name="T78" fmla="*/ 865 w 1477"/>
              <a:gd name="T79" fmla="*/ 1078 h 1261"/>
              <a:gd name="T80" fmla="*/ 913 w 1477"/>
              <a:gd name="T81" fmla="*/ 1182 h 1261"/>
              <a:gd name="T82" fmla="*/ 1011 w 1477"/>
              <a:gd name="T83" fmla="*/ 1084 h 1261"/>
              <a:gd name="T84" fmla="*/ 1108 w 1477"/>
              <a:gd name="T85" fmla="*/ 987 h 1261"/>
              <a:gd name="T86" fmla="*/ 1143 w 1477"/>
              <a:gd name="T87" fmla="*/ 915 h 1261"/>
              <a:gd name="T88" fmla="*/ 1163 w 1477"/>
              <a:gd name="T89" fmla="*/ 712 h 1261"/>
              <a:gd name="T90" fmla="*/ 799 w 1477"/>
              <a:gd name="T91" fmla="*/ 743 h 1261"/>
              <a:gd name="T92" fmla="*/ 973 w 1477"/>
              <a:gd name="T93" fmla="*/ 290 h 1261"/>
              <a:gd name="T94" fmla="*/ 1202 w 1477"/>
              <a:gd name="T95" fmla="*/ 687 h 1261"/>
              <a:gd name="T96" fmla="*/ 1242 w 1477"/>
              <a:gd name="T97" fmla="*/ 727 h 1261"/>
              <a:gd name="T98" fmla="*/ 1442 w 1477"/>
              <a:gd name="T99" fmla="*/ 465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1261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4">
            <a:extLst>
              <a:ext uri="{FF2B5EF4-FFF2-40B4-BE49-F238E27FC236}">
                <a16:creationId xmlns:a16="http://schemas.microsoft.com/office/drawing/2014/main" id="{37E747B9-3BAB-304F-8F84-824ECFE9C2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6992" y="5570380"/>
            <a:ext cx="471487" cy="490538"/>
          </a:xfrm>
          <a:custGeom>
            <a:avLst/>
            <a:gdLst>
              <a:gd name="T0" fmla="*/ 197 w 1309"/>
              <a:gd name="T1" fmla="*/ 969 h 1362"/>
              <a:gd name="T2" fmla="*/ 708 w 1309"/>
              <a:gd name="T3" fmla="*/ 624 h 1362"/>
              <a:gd name="T4" fmla="*/ 849 w 1309"/>
              <a:gd name="T5" fmla="*/ 722 h 1362"/>
              <a:gd name="T6" fmla="*/ 911 w 1309"/>
              <a:gd name="T7" fmla="*/ 709 h 1362"/>
              <a:gd name="T8" fmla="*/ 824 w 1309"/>
              <a:gd name="T9" fmla="*/ 621 h 1362"/>
              <a:gd name="T10" fmla="*/ 824 w 1309"/>
              <a:gd name="T11" fmla="*/ 514 h 1362"/>
              <a:gd name="T12" fmla="*/ 1019 w 1309"/>
              <a:gd name="T13" fmla="*/ 652 h 1362"/>
              <a:gd name="T14" fmla="*/ 1072 w 1309"/>
              <a:gd name="T15" fmla="*/ 574 h 1362"/>
              <a:gd name="T16" fmla="*/ 824 w 1309"/>
              <a:gd name="T17" fmla="*/ 452 h 1362"/>
              <a:gd name="T18" fmla="*/ 564 w 1309"/>
              <a:gd name="T19" fmla="*/ 646 h 1362"/>
              <a:gd name="T20" fmla="*/ 564 w 1309"/>
              <a:gd name="T21" fmla="*/ 574 h 1362"/>
              <a:gd name="T22" fmla="*/ 457 w 1309"/>
              <a:gd name="T23" fmla="*/ 508 h 1362"/>
              <a:gd name="T24" fmla="*/ 422 w 1309"/>
              <a:gd name="T25" fmla="*/ 618 h 1362"/>
              <a:gd name="T26" fmla="*/ 511 w 1309"/>
              <a:gd name="T27" fmla="*/ 609 h 1362"/>
              <a:gd name="T28" fmla="*/ 507 w 1309"/>
              <a:gd name="T29" fmla="*/ 703 h 1362"/>
              <a:gd name="T30" fmla="*/ 905 w 1309"/>
              <a:gd name="T31" fmla="*/ 1073 h 1362"/>
              <a:gd name="T32" fmla="*/ 275 w 1309"/>
              <a:gd name="T33" fmla="*/ 906 h 1362"/>
              <a:gd name="T34" fmla="*/ 598 w 1309"/>
              <a:gd name="T35" fmla="*/ 768 h 1362"/>
              <a:gd name="T36" fmla="*/ 852 w 1309"/>
              <a:gd name="T37" fmla="*/ 824 h 1362"/>
              <a:gd name="T38" fmla="*/ 626 w 1309"/>
              <a:gd name="T39" fmla="*/ 904 h 1362"/>
              <a:gd name="T40" fmla="*/ 968 w 1309"/>
              <a:gd name="T41" fmla="*/ 864 h 1362"/>
              <a:gd name="T42" fmla="*/ 1077 w 1309"/>
              <a:gd name="T43" fmla="*/ 779 h 1362"/>
              <a:gd name="T44" fmla="*/ 1111 w 1309"/>
              <a:gd name="T45" fmla="*/ 886 h 1362"/>
              <a:gd name="T46" fmla="*/ 937 w 1309"/>
              <a:gd name="T47" fmla="*/ 339 h 1362"/>
              <a:gd name="T48" fmla="*/ 824 w 1309"/>
              <a:gd name="T49" fmla="*/ 260 h 1362"/>
              <a:gd name="T50" fmla="*/ 978 w 1309"/>
              <a:gd name="T51" fmla="*/ 204 h 1362"/>
              <a:gd name="T52" fmla="*/ 1186 w 1309"/>
              <a:gd name="T53" fmla="*/ 452 h 1362"/>
              <a:gd name="T54" fmla="*/ 965 w 1309"/>
              <a:gd name="T55" fmla="*/ 142 h 1362"/>
              <a:gd name="T56" fmla="*/ 824 w 1309"/>
              <a:gd name="T57" fmla="*/ 198 h 1362"/>
              <a:gd name="T58" fmla="*/ 739 w 1309"/>
              <a:gd name="T59" fmla="*/ 401 h 1362"/>
              <a:gd name="T60" fmla="*/ 1050 w 1309"/>
              <a:gd name="T61" fmla="*/ 514 h 1362"/>
              <a:gd name="T62" fmla="*/ 1156 w 1309"/>
              <a:gd name="T63" fmla="*/ 622 h 1362"/>
              <a:gd name="T64" fmla="*/ 852 w 1309"/>
              <a:gd name="T65" fmla="*/ 762 h 1362"/>
              <a:gd name="T66" fmla="*/ 598 w 1309"/>
              <a:gd name="T67" fmla="*/ 706 h 1362"/>
              <a:gd name="T68" fmla="*/ 352 w 1309"/>
              <a:gd name="T69" fmla="*/ 542 h 1362"/>
              <a:gd name="T70" fmla="*/ 451 w 1309"/>
              <a:gd name="T71" fmla="*/ 477 h 1362"/>
              <a:gd name="T72" fmla="*/ 498 w 1309"/>
              <a:gd name="T73" fmla="*/ 401 h 1362"/>
              <a:gd name="T74" fmla="*/ 573 w 1309"/>
              <a:gd name="T75" fmla="*/ 285 h 1362"/>
              <a:gd name="T76" fmla="*/ 767 w 1309"/>
              <a:gd name="T77" fmla="*/ 63 h 1362"/>
              <a:gd name="T78" fmla="*/ 359 w 1309"/>
              <a:gd name="T79" fmla="*/ 480 h 1362"/>
              <a:gd name="T80" fmla="*/ 485 w 1309"/>
              <a:gd name="T81" fmla="*/ 260 h 1362"/>
              <a:gd name="T82" fmla="*/ 485 w 1309"/>
              <a:gd name="T83" fmla="*/ 339 h 1362"/>
              <a:gd name="T84" fmla="*/ 398 w 1309"/>
              <a:gd name="T85" fmla="*/ 427 h 1362"/>
              <a:gd name="T86" fmla="*/ 372 w 1309"/>
              <a:gd name="T87" fmla="*/ 1286 h 1362"/>
              <a:gd name="T88" fmla="*/ 470 w 1309"/>
              <a:gd name="T89" fmla="*/ 1189 h 1362"/>
              <a:gd name="T90" fmla="*/ 767 w 1309"/>
              <a:gd name="T91" fmla="*/ 0 h 1362"/>
              <a:gd name="T92" fmla="*/ 322 w 1309"/>
              <a:gd name="T93" fmla="*/ 771 h 1362"/>
              <a:gd name="T94" fmla="*/ 153 w 1309"/>
              <a:gd name="T95" fmla="*/ 828 h 1362"/>
              <a:gd name="T96" fmla="*/ 350 w 1309"/>
              <a:gd name="T97" fmla="*/ 1352 h 1362"/>
              <a:gd name="T98" fmla="*/ 535 w 1309"/>
              <a:gd name="T99" fmla="*/ 1210 h 1362"/>
              <a:gd name="T100" fmla="*/ 513 w 1309"/>
              <a:gd name="T101" fmla="*/ 1135 h 1362"/>
              <a:gd name="T102" fmla="*/ 1304 w 1309"/>
              <a:gd name="T103" fmla="*/ 69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9" h="1362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6">
            <a:extLst>
              <a:ext uri="{FF2B5EF4-FFF2-40B4-BE49-F238E27FC236}">
                <a16:creationId xmlns:a16="http://schemas.microsoft.com/office/drawing/2014/main" id="{03042DFB-A8D1-464E-8B62-0893EA2F14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0964" y="686276"/>
            <a:ext cx="449263" cy="488950"/>
          </a:xfrm>
          <a:custGeom>
            <a:avLst/>
            <a:gdLst>
              <a:gd name="T0" fmla="*/ 342 w 1248"/>
              <a:gd name="T1" fmla="*/ 651 h 1358"/>
              <a:gd name="T2" fmla="*/ 398 w 1248"/>
              <a:gd name="T3" fmla="*/ 477 h 1358"/>
              <a:gd name="T4" fmla="*/ 398 w 1248"/>
              <a:gd name="T5" fmla="*/ 539 h 1358"/>
              <a:gd name="T6" fmla="*/ 342 w 1248"/>
              <a:gd name="T7" fmla="*/ 364 h 1358"/>
              <a:gd name="T8" fmla="*/ 398 w 1248"/>
              <a:gd name="T9" fmla="*/ 364 h 1358"/>
              <a:gd name="T10" fmla="*/ 568 w 1248"/>
              <a:gd name="T11" fmla="*/ 567 h 1358"/>
              <a:gd name="T12" fmla="*/ 680 w 1248"/>
              <a:gd name="T13" fmla="*/ 392 h 1358"/>
              <a:gd name="T14" fmla="*/ 680 w 1248"/>
              <a:gd name="T15" fmla="*/ 454 h 1358"/>
              <a:gd name="T16" fmla="*/ 568 w 1248"/>
              <a:gd name="T17" fmla="*/ 279 h 1358"/>
              <a:gd name="T18" fmla="*/ 680 w 1248"/>
              <a:gd name="T19" fmla="*/ 279 h 1358"/>
              <a:gd name="T20" fmla="*/ 904 w 1248"/>
              <a:gd name="T21" fmla="*/ 1017 h 1358"/>
              <a:gd name="T22" fmla="*/ 932 w 1248"/>
              <a:gd name="T23" fmla="*/ 702 h 1358"/>
              <a:gd name="T24" fmla="*/ 932 w 1248"/>
              <a:gd name="T25" fmla="*/ 482 h 1358"/>
              <a:gd name="T26" fmla="*/ 796 w 1248"/>
              <a:gd name="T27" fmla="*/ 420 h 1358"/>
              <a:gd name="T28" fmla="*/ 847 w 1248"/>
              <a:gd name="T29" fmla="*/ 420 h 1358"/>
              <a:gd name="T30" fmla="*/ 655 w 1248"/>
              <a:gd name="T31" fmla="*/ 985 h 1358"/>
              <a:gd name="T32" fmla="*/ 734 w 1248"/>
              <a:gd name="T33" fmla="*/ 702 h 1358"/>
              <a:gd name="T34" fmla="*/ 568 w 1248"/>
              <a:gd name="T35" fmla="*/ 228 h 1358"/>
              <a:gd name="T36" fmla="*/ 734 w 1248"/>
              <a:gd name="T37" fmla="*/ 702 h 1358"/>
              <a:gd name="T38" fmla="*/ 599 w 1248"/>
              <a:gd name="T39" fmla="*/ 143 h 1358"/>
              <a:gd name="T40" fmla="*/ 593 w 1248"/>
              <a:gd name="T41" fmla="*/ 764 h 1358"/>
              <a:gd name="T42" fmla="*/ 374 w 1248"/>
              <a:gd name="T43" fmla="*/ 764 h 1358"/>
              <a:gd name="T44" fmla="*/ 288 w 1248"/>
              <a:gd name="T45" fmla="*/ 702 h 1358"/>
              <a:gd name="T46" fmla="*/ 452 w 1248"/>
              <a:gd name="T47" fmla="*/ 702 h 1358"/>
              <a:gd name="T48" fmla="*/ 180 w 1248"/>
              <a:gd name="T49" fmla="*/ 1076 h 1358"/>
              <a:gd name="T50" fmla="*/ 361 w 1248"/>
              <a:gd name="T51" fmla="*/ 1077 h 1358"/>
              <a:gd name="T52" fmla="*/ 361 w 1248"/>
              <a:gd name="T53" fmla="*/ 1077 h 1358"/>
              <a:gd name="T54" fmla="*/ 655 w 1248"/>
              <a:gd name="T55" fmla="*/ 1290 h 1358"/>
              <a:gd name="T56" fmla="*/ 593 w 1248"/>
              <a:gd name="T57" fmla="*/ 1290 h 1358"/>
              <a:gd name="T58" fmla="*/ 887 w 1248"/>
              <a:gd name="T59" fmla="*/ 1077 h 1358"/>
              <a:gd name="T60" fmla="*/ 887 w 1248"/>
              <a:gd name="T61" fmla="*/ 1077 h 1358"/>
              <a:gd name="T62" fmla="*/ 865 w 1248"/>
              <a:gd name="T63" fmla="*/ 226 h 1358"/>
              <a:gd name="T64" fmla="*/ 994 w 1248"/>
              <a:gd name="T65" fmla="*/ 451 h 1358"/>
              <a:gd name="T66" fmla="*/ 909 w 1248"/>
              <a:gd name="T67" fmla="*/ 338 h 1358"/>
              <a:gd name="T68" fmla="*/ 796 w 1248"/>
              <a:gd name="T69" fmla="*/ 197 h 1358"/>
              <a:gd name="T70" fmla="*/ 711 w 1248"/>
              <a:gd name="T71" fmla="*/ 112 h 1358"/>
              <a:gd name="T72" fmla="*/ 655 w 1248"/>
              <a:gd name="T73" fmla="*/ 0 h 1358"/>
              <a:gd name="T74" fmla="*/ 568 w 1248"/>
              <a:gd name="T75" fmla="*/ 81 h 1358"/>
              <a:gd name="T76" fmla="*/ 483 w 1248"/>
              <a:gd name="T77" fmla="*/ 166 h 1358"/>
              <a:gd name="T78" fmla="*/ 257 w 1248"/>
              <a:gd name="T79" fmla="*/ 251 h 1358"/>
              <a:gd name="T80" fmla="*/ 64 w 1248"/>
              <a:gd name="T81" fmla="*/ 702 h 1358"/>
              <a:gd name="T82" fmla="*/ 125 w 1248"/>
              <a:gd name="T83" fmla="*/ 359 h 1358"/>
              <a:gd name="T84" fmla="*/ 1247 w 1248"/>
              <a:gd name="T85" fmla="*/ 733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8" h="135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8">
            <a:extLst>
              <a:ext uri="{FF2B5EF4-FFF2-40B4-BE49-F238E27FC236}">
                <a16:creationId xmlns:a16="http://schemas.microsoft.com/office/drawing/2014/main" id="{6309FCDC-AB77-7A40-9616-3B87AA0535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5691" y="5567056"/>
            <a:ext cx="495300" cy="479425"/>
          </a:xfrm>
          <a:custGeom>
            <a:avLst/>
            <a:gdLst>
              <a:gd name="T0" fmla="*/ 829 w 1377"/>
              <a:gd name="T1" fmla="*/ 1305 h 1331"/>
              <a:gd name="T2" fmla="*/ 547 w 1377"/>
              <a:gd name="T3" fmla="*/ 1242 h 1331"/>
              <a:gd name="T4" fmla="*/ 547 w 1377"/>
              <a:gd name="T5" fmla="*/ 1305 h 1331"/>
              <a:gd name="T6" fmla="*/ 544 w 1377"/>
              <a:gd name="T7" fmla="*/ 1027 h 1331"/>
              <a:gd name="T8" fmla="*/ 305 w 1377"/>
              <a:gd name="T9" fmla="*/ 1105 h 1331"/>
              <a:gd name="T10" fmla="*/ 71 w 1377"/>
              <a:gd name="T11" fmla="*/ 576 h 1331"/>
              <a:gd name="T12" fmla="*/ 145 w 1377"/>
              <a:gd name="T13" fmla="*/ 391 h 1331"/>
              <a:gd name="T14" fmla="*/ 175 w 1377"/>
              <a:gd name="T15" fmla="*/ 650 h 1331"/>
              <a:gd name="T16" fmla="*/ 300 w 1377"/>
              <a:gd name="T17" fmla="*/ 949 h 1331"/>
              <a:gd name="T18" fmla="*/ 194 w 1377"/>
              <a:gd name="T19" fmla="*/ 721 h 1331"/>
              <a:gd name="T20" fmla="*/ 287 w 1377"/>
              <a:gd name="T21" fmla="*/ 734 h 1331"/>
              <a:gd name="T22" fmla="*/ 412 w 1377"/>
              <a:gd name="T23" fmla="*/ 830 h 1331"/>
              <a:gd name="T24" fmla="*/ 402 w 1377"/>
              <a:gd name="T25" fmla="*/ 756 h 1331"/>
              <a:gd name="T26" fmla="*/ 313 w 1377"/>
              <a:gd name="T27" fmla="*/ 672 h 1331"/>
              <a:gd name="T28" fmla="*/ 198 w 1377"/>
              <a:gd name="T29" fmla="*/ 358 h 1331"/>
              <a:gd name="T30" fmla="*/ 10 w 1377"/>
              <a:gd name="T31" fmla="*/ 558 h 1331"/>
              <a:gd name="T32" fmla="*/ 148 w 1377"/>
              <a:gd name="T33" fmla="*/ 1021 h 1331"/>
              <a:gd name="T34" fmla="*/ 237 w 1377"/>
              <a:gd name="T35" fmla="*/ 1158 h 1331"/>
              <a:gd name="T36" fmla="*/ 268 w 1377"/>
              <a:gd name="T37" fmla="*/ 1330 h 1331"/>
              <a:gd name="T38" fmla="*/ 601 w 1377"/>
              <a:gd name="T39" fmla="*/ 1330 h 1331"/>
              <a:gd name="T40" fmla="*/ 632 w 1377"/>
              <a:gd name="T41" fmla="*/ 1158 h 1331"/>
              <a:gd name="T42" fmla="*/ 557 w 1377"/>
              <a:gd name="T43" fmla="*/ 886 h 1331"/>
              <a:gd name="T44" fmla="*/ 402 w 1377"/>
              <a:gd name="T45" fmla="*/ 756 h 1331"/>
              <a:gd name="T46" fmla="*/ 778 w 1377"/>
              <a:gd name="T47" fmla="*/ 17 h 1331"/>
              <a:gd name="T48" fmla="*/ 606 w 1377"/>
              <a:gd name="T49" fmla="*/ 669 h 1331"/>
              <a:gd name="T50" fmla="*/ 769 w 1377"/>
              <a:gd name="T51" fmla="*/ 321 h 1331"/>
              <a:gd name="T52" fmla="*/ 713 w 1377"/>
              <a:gd name="T53" fmla="*/ 294 h 1331"/>
              <a:gd name="T54" fmla="*/ 683 w 1377"/>
              <a:gd name="T55" fmla="*/ 195 h 1331"/>
              <a:gd name="T56" fmla="*/ 716 w 1377"/>
              <a:gd name="T57" fmla="*/ 599 h 1331"/>
              <a:gd name="T58" fmla="*/ 824 w 1377"/>
              <a:gd name="T59" fmla="*/ 7 h 1331"/>
              <a:gd name="T60" fmla="*/ 1044 w 1377"/>
              <a:gd name="T61" fmla="*/ 1158 h 1331"/>
              <a:gd name="T62" fmla="*/ 863 w 1377"/>
              <a:gd name="T63" fmla="*/ 929 h 1331"/>
              <a:gd name="T64" fmla="*/ 991 w 1377"/>
              <a:gd name="T65" fmla="*/ 816 h 1331"/>
              <a:gd name="T66" fmla="*/ 1107 w 1377"/>
              <a:gd name="T67" fmla="*/ 716 h 1331"/>
              <a:gd name="T68" fmla="*/ 1163 w 1377"/>
              <a:gd name="T69" fmla="*/ 772 h 1331"/>
              <a:gd name="T70" fmla="*/ 1207 w 1377"/>
              <a:gd name="T71" fmla="*/ 815 h 1331"/>
              <a:gd name="T72" fmla="*/ 1235 w 1377"/>
              <a:gd name="T73" fmla="*/ 543 h 1331"/>
              <a:gd name="T74" fmla="*/ 1283 w 1377"/>
              <a:gd name="T75" fmla="*/ 348 h 1331"/>
              <a:gd name="T76" fmla="*/ 1292 w 1377"/>
              <a:gd name="T77" fmla="*/ 854 h 1331"/>
              <a:gd name="T78" fmla="*/ 1334 w 1377"/>
              <a:gd name="T79" fmla="*/ 303 h 1331"/>
              <a:gd name="T80" fmla="*/ 1172 w 1377"/>
              <a:gd name="T81" fmla="*/ 534 h 1331"/>
              <a:gd name="T82" fmla="*/ 1044 w 1377"/>
              <a:gd name="T83" fmla="*/ 692 h 1331"/>
              <a:gd name="T84" fmla="*/ 920 w 1377"/>
              <a:gd name="T85" fmla="*/ 786 h 1331"/>
              <a:gd name="T86" fmla="*/ 770 w 1377"/>
              <a:gd name="T87" fmla="*/ 1027 h 1331"/>
              <a:gd name="T88" fmla="*/ 714 w 1377"/>
              <a:gd name="T89" fmla="*/ 1189 h 1331"/>
              <a:gd name="T90" fmla="*/ 776 w 1377"/>
              <a:gd name="T91" fmla="*/ 1220 h 1331"/>
              <a:gd name="T92" fmla="*/ 1171 w 1377"/>
              <a:gd name="T93" fmla="*/ 1330 h 1331"/>
              <a:gd name="T94" fmla="*/ 1108 w 1377"/>
              <a:gd name="T95" fmla="*/ 1158 h 1331"/>
              <a:gd name="T96" fmla="*/ 1338 w 1377"/>
              <a:gd name="T97" fmla="*/ 895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77" h="1331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10">
            <a:extLst>
              <a:ext uri="{FF2B5EF4-FFF2-40B4-BE49-F238E27FC236}">
                <a16:creationId xmlns:a16="http://schemas.microsoft.com/office/drawing/2014/main" id="{43B61907-7DF2-D043-BB15-2BF6D82260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0960" y="4597647"/>
            <a:ext cx="398462" cy="479425"/>
          </a:xfrm>
          <a:custGeom>
            <a:avLst/>
            <a:gdLst>
              <a:gd name="T0" fmla="*/ 762 w 1108"/>
              <a:gd name="T1" fmla="*/ 878 h 1330"/>
              <a:gd name="T2" fmla="*/ 824 w 1108"/>
              <a:gd name="T3" fmla="*/ 1329 h 1330"/>
              <a:gd name="T4" fmla="*/ 285 w 1108"/>
              <a:gd name="T5" fmla="*/ 931 h 1330"/>
              <a:gd name="T6" fmla="*/ 0 w 1108"/>
              <a:gd name="T7" fmla="*/ 1304 h 1330"/>
              <a:gd name="T8" fmla="*/ 401 w 1108"/>
              <a:gd name="T9" fmla="*/ 1132 h 1330"/>
              <a:gd name="T10" fmla="*/ 339 w 1108"/>
              <a:gd name="T11" fmla="*/ 1242 h 1330"/>
              <a:gd name="T12" fmla="*/ 63 w 1108"/>
              <a:gd name="T13" fmla="*/ 994 h 1330"/>
              <a:gd name="T14" fmla="*/ 285 w 1108"/>
              <a:gd name="T15" fmla="*/ 931 h 1330"/>
              <a:gd name="T16" fmla="*/ 0 w 1108"/>
              <a:gd name="T17" fmla="*/ 480 h 1330"/>
              <a:gd name="T18" fmla="*/ 401 w 1108"/>
              <a:gd name="T19" fmla="*/ 852 h 1330"/>
              <a:gd name="T20" fmla="*/ 339 w 1108"/>
              <a:gd name="T21" fmla="*/ 680 h 1330"/>
              <a:gd name="T22" fmla="*/ 63 w 1108"/>
              <a:gd name="T23" fmla="*/ 790 h 1330"/>
              <a:gd name="T24" fmla="*/ 285 w 1108"/>
              <a:gd name="T25" fmla="*/ 542 h 1330"/>
              <a:gd name="T26" fmla="*/ 63 w 1108"/>
              <a:gd name="T27" fmla="*/ 90 h 1330"/>
              <a:gd name="T28" fmla="*/ 285 w 1108"/>
              <a:gd name="T29" fmla="*/ 28 h 1330"/>
              <a:gd name="T30" fmla="*/ 0 w 1108"/>
              <a:gd name="T31" fmla="*/ 401 h 1330"/>
              <a:gd name="T32" fmla="*/ 401 w 1108"/>
              <a:gd name="T33" fmla="*/ 229 h 1330"/>
              <a:gd name="T34" fmla="*/ 339 w 1108"/>
              <a:gd name="T35" fmla="*/ 339 h 1330"/>
              <a:gd name="T36" fmla="*/ 63 w 1108"/>
              <a:gd name="T37" fmla="*/ 90 h 1330"/>
              <a:gd name="T38" fmla="*/ 422 w 1108"/>
              <a:gd name="T39" fmla="*/ 80 h 1330"/>
              <a:gd name="T40" fmla="*/ 199 w 1108"/>
              <a:gd name="T41" fmla="*/ 240 h 1330"/>
              <a:gd name="T42" fmla="*/ 94 w 1108"/>
              <a:gd name="T43" fmla="*/ 222 h 1330"/>
              <a:gd name="T44" fmla="*/ 202 w 1108"/>
              <a:gd name="T45" fmla="*/ 782 h 1330"/>
              <a:gd name="T46" fmla="*/ 375 w 1108"/>
              <a:gd name="T47" fmla="*/ 491 h 1330"/>
              <a:gd name="T48" fmla="*/ 138 w 1108"/>
              <a:gd name="T49" fmla="*/ 630 h 1330"/>
              <a:gd name="T50" fmla="*/ 202 w 1108"/>
              <a:gd name="T51" fmla="*/ 782 h 1330"/>
              <a:gd name="T52" fmla="*/ 422 w 1108"/>
              <a:gd name="T53" fmla="*/ 983 h 1330"/>
              <a:gd name="T54" fmla="*/ 199 w 1108"/>
              <a:gd name="T55" fmla="*/ 1143 h 1330"/>
              <a:gd name="T56" fmla="*/ 94 w 1108"/>
              <a:gd name="T57" fmla="*/ 1126 h 1330"/>
              <a:gd name="T58" fmla="*/ 875 w 1108"/>
              <a:gd name="T59" fmla="*/ 201 h 1330"/>
              <a:gd name="T60" fmla="*/ 712 w 1108"/>
              <a:gd name="T61" fmla="*/ 201 h 1330"/>
              <a:gd name="T62" fmla="*/ 793 w 1108"/>
              <a:gd name="T63" fmla="*/ 62 h 1330"/>
              <a:gd name="T64" fmla="*/ 875 w 1108"/>
              <a:gd name="T65" fmla="*/ 201 h 1330"/>
              <a:gd name="T66" fmla="*/ 793 w 1108"/>
              <a:gd name="T67" fmla="*/ 0 h 1330"/>
              <a:gd name="T68" fmla="*/ 650 w 1108"/>
              <a:gd name="T69" fmla="*/ 201 h 1330"/>
              <a:gd name="T70" fmla="*/ 937 w 1108"/>
              <a:gd name="T71" fmla="*/ 201 h 1330"/>
              <a:gd name="T72" fmla="*/ 1107 w 1108"/>
              <a:gd name="T73" fmla="*/ 539 h 1330"/>
              <a:gd name="T74" fmla="*/ 480 w 1108"/>
              <a:gd name="T75" fmla="*/ 539 h 1330"/>
              <a:gd name="T76" fmla="*/ 593 w 1108"/>
              <a:gd name="T77" fmla="*/ 933 h 1330"/>
              <a:gd name="T78" fmla="*/ 655 w 1108"/>
              <a:gd name="T79" fmla="*/ 1329 h 1330"/>
              <a:gd name="T80" fmla="*/ 593 w 1108"/>
              <a:gd name="T81" fmla="*/ 596 h 1330"/>
              <a:gd name="T82" fmla="*/ 542 w 1108"/>
              <a:gd name="T83" fmla="*/ 793 h 1330"/>
              <a:gd name="T84" fmla="*/ 793 w 1108"/>
              <a:gd name="T85" fmla="*/ 429 h 1330"/>
              <a:gd name="T86" fmla="*/ 1045 w 1108"/>
              <a:gd name="T87" fmla="*/ 793 h 1330"/>
              <a:gd name="T88" fmla="*/ 994 w 1108"/>
              <a:gd name="T89" fmla="*/ 596 h 1330"/>
              <a:gd name="T90" fmla="*/ 932 w 1108"/>
              <a:gd name="T91" fmla="*/ 1329 h 1330"/>
              <a:gd name="T92" fmla="*/ 994 w 1108"/>
              <a:gd name="T93" fmla="*/ 933 h 1330"/>
              <a:gd name="T94" fmla="*/ 1107 w 1108"/>
              <a:gd name="T95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8" h="1330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2B4B1B6-CECA-5F45-AB3E-A48FD570CF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3348" y="3617528"/>
            <a:ext cx="358775" cy="442913"/>
          </a:xfrm>
          <a:custGeom>
            <a:avLst/>
            <a:gdLst>
              <a:gd name="T0" fmla="*/ 169 w 997"/>
              <a:gd name="T1" fmla="*/ 755 h 1229"/>
              <a:gd name="T2" fmla="*/ 256 w 997"/>
              <a:gd name="T3" fmla="*/ 962 h 1229"/>
              <a:gd name="T4" fmla="*/ 926 w 997"/>
              <a:gd name="T5" fmla="*/ 1116 h 1229"/>
              <a:gd name="T6" fmla="*/ 723 w 997"/>
              <a:gd name="T7" fmla="*/ 976 h 1229"/>
              <a:gd name="T8" fmla="*/ 437 w 997"/>
              <a:gd name="T9" fmla="*/ 795 h 1229"/>
              <a:gd name="T10" fmla="*/ 849 w 997"/>
              <a:gd name="T11" fmla="*/ 755 h 1229"/>
              <a:gd name="T12" fmla="*/ 406 w 997"/>
              <a:gd name="T13" fmla="*/ 695 h 1229"/>
              <a:gd name="T14" fmla="*/ 408 w 997"/>
              <a:gd name="T15" fmla="*/ 553 h 1229"/>
              <a:gd name="T16" fmla="*/ 849 w 997"/>
              <a:gd name="T17" fmla="*/ 526 h 1229"/>
              <a:gd name="T18" fmla="*/ 426 w 997"/>
              <a:gd name="T19" fmla="*/ 466 h 1229"/>
              <a:gd name="T20" fmla="*/ 480 w 997"/>
              <a:gd name="T21" fmla="*/ 351 h 1229"/>
              <a:gd name="T22" fmla="*/ 880 w 997"/>
              <a:gd name="T23" fmla="*/ 274 h 1229"/>
              <a:gd name="T24" fmla="*/ 685 w 997"/>
              <a:gd name="T25" fmla="*/ 62 h 1229"/>
              <a:gd name="T26" fmla="*/ 179 w 997"/>
              <a:gd name="T27" fmla="*/ 443 h 1229"/>
              <a:gd name="T28" fmla="*/ 62 w 997"/>
              <a:gd name="T29" fmla="*/ 466 h 1229"/>
              <a:gd name="T30" fmla="*/ 157 w 997"/>
              <a:gd name="T31" fmla="*/ 526 h 1229"/>
              <a:gd name="T32" fmla="*/ 156 w 997"/>
              <a:gd name="T33" fmla="*/ 587 h 1229"/>
              <a:gd name="T34" fmla="*/ 156 w 997"/>
              <a:gd name="T35" fmla="*/ 695 h 1229"/>
              <a:gd name="T36" fmla="*/ 62 w 997"/>
              <a:gd name="T37" fmla="*/ 755 h 1229"/>
              <a:gd name="T38" fmla="*/ 119 w 997"/>
              <a:gd name="T39" fmla="*/ 817 h 1229"/>
              <a:gd name="T40" fmla="*/ 0 w 997"/>
              <a:gd name="T41" fmla="*/ 633 h 1229"/>
              <a:gd name="T42" fmla="*/ 94 w 997"/>
              <a:gd name="T43" fmla="*/ 616 h 1229"/>
              <a:gd name="T44" fmla="*/ 0 w 997"/>
              <a:gd name="T45" fmla="*/ 588 h 1229"/>
              <a:gd name="T46" fmla="*/ 125 w 997"/>
              <a:gd name="T47" fmla="*/ 404 h 1229"/>
              <a:gd name="T48" fmla="*/ 685 w 997"/>
              <a:gd name="T49" fmla="*/ 0 h 1229"/>
              <a:gd name="T50" fmla="*/ 994 w 997"/>
              <a:gd name="T51" fmla="*/ 64 h 1229"/>
              <a:gd name="T52" fmla="*/ 891 w 997"/>
              <a:gd name="T53" fmla="*/ 344 h 1229"/>
              <a:gd name="T54" fmla="*/ 530 w 997"/>
              <a:gd name="T55" fmla="*/ 389 h 1229"/>
              <a:gd name="T56" fmla="*/ 911 w 997"/>
              <a:gd name="T57" fmla="*/ 404 h 1229"/>
              <a:gd name="T58" fmla="*/ 468 w 997"/>
              <a:gd name="T59" fmla="*/ 588 h 1229"/>
              <a:gd name="T60" fmla="*/ 468 w 997"/>
              <a:gd name="T61" fmla="*/ 633 h 1229"/>
              <a:gd name="T62" fmla="*/ 911 w 997"/>
              <a:gd name="T63" fmla="*/ 817 h 1229"/>
              <a:gd name="T64" fmla="*/ 532 w 997"/>
              <a:gd name="T65" fmla="*/ 842 h 1229"/>
              <a:gd name="T66" fmla="*/ 900 w 997"/>
              <a:gd name="T67" fmla="*/ 876 h 1229"/>
              <a:gd name="T68" fmla="*/ 996 w 997"/>
              <a:gd name="T69" fmla="*/ 1149 h 1229"/>
              <a:gd name="T70" fmla="*/ 685 w 997"/>
              <a:gd name="T71" fmla="*/ 122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97" h="1229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22">
            <a:extLst>
              <a:ext uri="{FF2B5EF4-FFF2-40B4-BE49-F238E27FC236}">
                <a16:creationId xmlns:a16="http://schemas.microsoft.com/office/drawing/2014/main" id="{E4C2A499-E8B8-3848-A740-1CB0686466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352" y="2582776"/>
            <a:ext cx="466725" cy="449263"/>
          </a:xfrm>
          <a:custGeom>
            <a:avLst/>
            <a:gdLst>
              <a:gd name="T0" fmla="*/ 510 w 1295"/>
              <a:gd name="T1" fmla="*/ 1125 h 1246"/>
              <a:gd name="T2" fmla="*/ 939 w 1295"/>
              <a:gd name="T3" fmla="*/ 1244 h 1246"/>
              <a:gd name="T4" fmla="*/ 970 w 1295"/>
              <a:gd name="T5" fmla="*/ 1235 h 1246"/>
              <a:gd name="T6" fmla="*/ 944 w 1295"/>
              <a:gd name="T7" fmla="*/ 1112 h 1246"/>
              <a:gd name="T8" fmla="*/ 1226 w 1295"/>
              <a:gd name="T9" fmla="*/ 582 h 1246"/>
              <a:gd name="T10" fmla="*/ 875 w 1295"/>
              <a:gd name="T11" fmla="*/ 1105 h 1246"/>
              <a:gd name="T12" fmla="*/ 593 w 1295"/>
              <a:gd name="T13" fmla="*/ 1096 h 1246"/>
              <a:gd name="T14" fmla="*/ 810 w 1295"/>
              <a:gd name="T15" fmla="*/ 920 h 1246"/>
              <a:gd name="T16" fmla="*/ 851 w 1295"/>
              <a:gd name="T17" fmla="*/ 938 h 1246"/>
              <a:gd name="T18" fmla="*/ 1089 w 1295"/>
              <a:gd name="T19" fmla="*/ 552 h 1246"/>
              <a:gd name="T20" fmla="*/ 1028 w 1295"/>
              <a:gd name="T21" fmla="*/ 582 h 1246"/>
              <a:gd name="T22" fmla="*/ 823 w 1295"/>
              <a:gd name="T23" fmla="*/ 771 h 1246"/>
              <a:gd name="T24" fmla="*/ 769 w 1295"/>
              <a:gd name="T25" fmla="*/ 763 h 1246"/>
              <a:gd name="T26" fmla="*/ 351 w 1295"/>
              <a:gd name="T27" fmla="*/ 177 h 1246"/>
              <a:gd name="T28" fmla="*/ 300 w 1295"/>
              <a:gd name="T29" fmla="*/ 168 h 1246"/>
              <a:gd name="T30" fmla="*/ 3 w 1295"/>
              <a:gd name="T31" fmla="*/ 502 h 1246"/>
              <a:gd name="T32" fmla="*/ 125 w 1295"/>
              <a:gd name="T33" fmla="*/ 541 h 1246"/>
              <a:gd name="T34" fmla="*/ 438 w 1295"/>
              <a:gd name="T35" fmla="*/ 1099 h 1246"/>
              <a:gd name="T36" fmla="*/ 185 w 1295"/>
              <a:gd name="T37" fmla="*/ 582 h 1246"/>
              <a:gd name="T38" fmla="*/ 164 w 1295"/>
              <a:gd name="T39" fmla="*/ 485 h 1246"/>
              <a:gd name="T40" fmla="*/ 312 w 1295"/>
              <a:gd name="T41" fmla="*/ 245 h 1246"/>
              <a:gd name="T42" fmla="*/ 359 w 1295"/>
              <a:gd name="T43" fmla="*/ 521 h 1246"/>
              <a:gd name="T44" fmla="*/ 322 w 1295"/>
              <a:gd name="T45" fmla="*/ 549 h 1246"/>
              <a:gd name="T46" fmla="*/ 563 w 1295"/>
              <a:gd name="T47" fmla="*/ 940 h 1246"/>
              <a:gd name="T48" fmla="*/ 383 w 1295"/>
              <a:gd name="T49" fmla="*/ 589 h 1246"/>
              <a:gd name="T50" fmla="*/ 509 w 1295"/>
              <a:gd name="T51" fmla="*/ 595 h 1246"/>
              <a:gd name="T52" fmla="*/ 351 w 1295"/>
              <a:gd name="T53" fmla="*/ 177 h 1246"/>
              <a:gd name="T54" fmla="*/ 1151 w 1295"/>
              <a:gd name="T55" fmla="*/ 51 h 1246"/>
              <a:gd name="T56" fmla="*/ 1065 w 1295"/>
              <a:gd name="T57" fmla="*/ 126 h 1246"/>
              <a:gd name="T58" fmla="*/ 382 w 1295"/>
              <a:gd name="T59" fmla="*/ 98 h 1246"/>
              <a:gd name="T60" fmla="*/ 705 w 1295"/>
              <a:gd name="T61" fmla="*/ 62 h 1246"/>
              <a:gd name="T62" fmla="*/ 1071 w 1295"/>
              <a:gd name="T63" fmla="*/ 200 h 1246"/>
              <a:gd name="T64" fmla="*/ 1131 w 1295"/>
              <a:gd name="T65" fmla="*/ 145 h 1246"/>
              <a:gd name="T66" fmla="*/ 907 w 1295"/>
              <a:gd name="T67" fmla="*/ 407 h 1246"/>
              <a:gd name="T68" fmla="*/ 962 w 1295"/>
              <a:gd name="T69" fmla="*/ 296 h 1246"/>
              <a:gd name="T70" fmla="*/ 458 w 1295"/>
              <a:gd name="T71" fmla="*/ 288 h 1246"/>
              <a:gd name="T72" fmla="*/ 705 w 1295"/>
              <a:gd name="T73" fmla="*/ 260 h 1246"/>
              <a:gd name="T74" fmla="*/ 822 w 1295"/>
              <a:gd name="T75" fmla="*/ 410 h 1246"/>
              <a:gd name="T76" fmla="*/ 842 w 1295"/>
              <a:gd name="T77" fmla="*/ 461 h 1246"/>
              <a:gd name="T78" fmla="*/ 1262 w 1295"/>
              <a:gd name="T79" fmla="*/ 514 h 1246"/>
              <a:gd name="T80" fmla="*/ 1292 w 1295"/>
              <a:gd name="T81" fmla="*/ 47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" h="1246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9">
            <a:extLst>
              <a:ext uri="{FF2B5EF4-FFF2-40B4-BE49-F238E27FC236}">
                <a16:creationId xmlns:a16="http://schemas.microsoft.com/office/drawing/2014/main" id="{62FDCCE8-98D7-DD4E-82D9-62FDA73CA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525" y="4613522"/>
            <a:ext cx="469900" cy="447675"/>
          </a:xfrm>
          <a:custGeom>
            <a:avLst/>
            <a:gdLst>
              <a:gd name="T0" fmla="*/ 652 w 1304"/>
              <a:gd name="T1" fmla="*/ 852 h 1244"/>
              <a:gd name="T2" fmla="*/ 733 w 1304"/>
              <a:gd name="T3" fmla="*/ 982 h 1244"/>
              <a:gd name="T4" fmla="*/ 570 w 1304"/>
              <a:gd name="T5" fmla="*/ 982 h 1244"/>
              <a:gd name="T6" fmla="*/ 451 w 1304"/>
              <a:gd name="T7" fmla="*/ 1243 h 1244"/>
              <a:gd name="T8" fmla="*/ 513 w 1304"/>
              <a:gd name="T9" fmla="*/ 1174 h 1244"/>
              <a:gd name="T10" fmla="*/ 790 w 1304"/>
              <a:gd name="T11" fmla="*/ 1174 h 1244"/>
              <a:gd name="T12" fmla="*/ 852 w 1304"/>
              <a:gd name="T13" fmla="*/ 1243 h 1244"/>
              <a:gd name="T14" fmla="*/ 754 w 1304"/>
              <a:gd name="T15" fmla="*/ 1067 h 1244"/>
              <a:gd name="T16" fmla="*/ 796 w 1304"/>
              <a:gd name="T17" fmla="*/ 911 h 1244"/>
              <a:gd name="T18" fmla="*/ 508 w 1304"/>
              <a:gd name="T19" fmla="*/ 911 h 1244"/>
              <a:gd name="T20" fmla="*/ 549 w 1304"/>
              <a:gd name="T21" fmla="*/ 1067 h 1244"/>
              <a:gd name="T22" fmla="*/ 451 w 1304"/>
              <a:gd name="T23" fmla="*/ 1243 h 1244"/>
              <a:gd name="T24" fmla="*/ 282 w 1304"/>
              <a:gd name="T25" fmla="*/ 982 h 1244"/>
              <a:gd name="T26" fmla="*/ 118 w 1304"/>
              <a:gd name="T27" fmla="*/ 982 h 1244"/>
              <a:gd name="T28" fmla="*/ 200 w 1304"/>
              <a:gd name="T29" fmla="*/ 852 h 1244"/>
              <a:gd name="T30" fmla="*/ 56 w 1304"/>
              <a:gd name="T31" fmla="*/ 911 h 1244"/>
              <a:gd name="T32" fmla="*/ 98 w 1304"/>
              <a:gd name="T33" fmla="*/ 1068 h 1244"/>
              <a:gd name="T34" fmla="*/ 0 w 1304"/>
              <a:gd name="T35" fmla="*/ 1243 h 1244"/>
              <a:gd name="T36" fmla="*/ 62 w 1304"/>
              <a:gd name="T37" fmla="*/ 1174 h 1244"/>
              <a:gd name="T38" fmla="*/ 338 w 1304"/>
              <a:gd name="T39" fmla="*/ 1174 h 1244"/>
              <a:gd name="T40" fmla="*/ 400 w 1304"/>
              <a:gd name="T41" fmla="*/ 1243 h 1244"/>
              <a:gd name="T42" fmla="*/ 302 w 1304"/>
              <a:gd name="T43" fmla="*/ 1067 h 1244"/>
              <a:gd name="T44" fmla="*/ 344 w 1304"/>
              <a:gd name="T45" fmla="*/ 911 h 1244"/>
              <a:gd name="T46" fmla="*/ 56 w 1304"/>
              <a:gd name="T47" fmla="*/ 911 h 1244"/>
              <a:gd name="T48" fmla="*/ 652 w 1304"/>
              <a:gd name="T49" fmla="*/ 254 h 1244"/>
              <a:gd name="T50" fmla="*/ 570 w 1304"/>
              <a:gd name="T51" fmla="*/ 132 h 1244"/>
              <a:gd name="T52" fmla="*/ 733 w 1304"/>
              <a:gd name="T53" fmla="*/ 132 h 1244"/>
              <a:gd name="T54" fmla="*/ 790 w 1304"/>
              <a:gd name="T55" fmla="*/ 454 h 1244"/>
              <a:gd name="T56" fmla="*/ 852 w 1304"/>
              <a:gd name="T57" fmla="*/ 385 h 1244"/>
              <a:gd name="T58" fmla="*/ 796 w 1304"/>
              <a:gd name="T59" fmla="*/ 183 h 1244"/>
              <a:gd name="T60" fmla="*/ 652 w 1304"/>
              <a:gd name="T61" fmla="*/ 0 h 1244"/>
              <a:gd name="T62" fmla="*/ 508 w 1304"/>
              <a:gd name="T63" fmla="*/ 183 h 1244"/>
              <a:gd name="T64" fmla="*/ 451 w 1304"/>
              <a:gd name="T65" fmla="*/ 385 h 1244"/>
              <a:gd name="T66" fmla="*/ 513 w 1304"/>
              <a:gd name="T67" fmla="*/ 454 h 1244"/>
              <a:gd name="T68" fmla="*/ 652 w 1304"/>
              <a:gd name="T69" fmla="*/ 316 h 1244"/>
              <a:gd name="T70" fmla="*/ 790 w 1304"/>
              <a:gd name="T71" fmla="*/ 454 h 1244"/>
              <a:gd name="T72" fmla="*/ 1134 w 1304"/>
              <a:gd name="T73" fmla="*/ 736 h 1244"/>
              <a:gd name="T74" fmla="*/ 683 w 1304"/>
              <a:gd name="T75" fmla="*/ 564 h 1244"/>
              <a:gd name="T76" fmla="*/ 621 w 1304"/>
              <a:gd name="T77" fmla="*/ 454 h 1244"/>
              <a:gd name="T78" fmla="*/ 169 w 1304"/>
              <a:gd name="T79" fmla="*/ 564 h 1244"/>
              <a:gd name="T80" fmla="*/ 231 w 1304"/>
              <a:gd name="T81" fmla="*/ 736 h 1244"/>
              <a:gd name="T82" fmla="*/ 621 w 1304"/>
              <a:gd name="T83" fmla="*/ 626 h 1244"/>
              <a:gd name="T84" fmla="*/ 683 w 1304"/>
              <a:gd name="T85" fmla="*/ 736 h 1244"/>
              <a:gd name="T86" fmla="*/ 1072 w 1304"/>
              <a:gd name="T87" fmla="*/ 626 h 1244"/>
              <a:gd name="T88" fmla="*/ 1185 w 1304"/>
              <a:gd name="T89" fmla="*/ 982 h 1244"/>
              <a:gd name="T90" fmla="*/ 1021 w 1304"/>
              <a:gd name="T91" fmla="*/ 982 h 1244"/>
              <a:gd name="T92" fmla="*/ 1103 w 1304"/>
              <a:gd name="T93" fmla="*/ 852 h 1244"/>
              <a:gd name="T94" fmla="*/ 1185 w 1304"/>
              <a:gd name="T95" fmla="*/ 982 h 1244"/>
              <a:gd name="T96" fmla="*/ 1205 w 1304"/>
              <a:gd name="T97" fmla="*/ 1067 h 1244"/>
              <a:gd name="T98" fmla="*/ 1247 w 1304"/>
              <a:gd name="T99" fmla="*/ 911 h 1244"/>
              <a:gd name="T100" fmla="*/ 959 w 1304"/>
              <a:gd name="T101" fmla="*/ 911 h 1244"/>
              <a:gd name="T102" fmla="*/ 1001 w 1304"/>
              <a:gd name="T103" fmla="*/ 1067 h 1244"/>
              <a:gd name="T104" fmla="*/ 903 w 1304"/>
              <a:gd name="T105" fmla="*/ 1243 h 1244"/>
              <a:gd name="T106" fmla="*/ 965 w 1304"/>
              <a:gd name="T107" fmla="*/ 1174 h 1244"/>
              <a:gd name="T108" fmla="*/ 1241 w 1304"/>
              <a:gd name="T109" fmla="*/ 1174 h 1244"/>
              <a:gd name="T110" fmla="*/ 1303 w 1304"/>
              <a:gd name="T111" fmla="*/ 1243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4" h="124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20">
            <a:extLst>
              <a:ext uri="{FF2B5EF4-FFF2-40B4-BE49-F238E27FC236}">
                <a16:creationId xmlns:a16="http://schemas.microsoft.com/office/drawing/2014/main" id="{6CFF5F02-7578-464E-9642-C270CE824C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997" y="5580699"/>
            <a:ext cx="469900" cy="469900"/>
          </a:xfrm>
          <a:custGeom>
            <a:avLst/>
            <a:gdLst>
              <a:gd name="T0" fmla="*/ 1275 w 1305"/>
              <a:gd name="T1" fmla="*/ 773 h 1304"/>
              <a:gd name="T2" fmla="*/ 948 w 1305"/>
              <a:gd name="T3" fmla="*/ 1132 h 1304"/>
              <a:gd name="T4" fmla="*/ 485 w 1305"/>
              <a:gd name="T5" fmla="*/ 1119 h 1304"/>
              <a:gd name="T6" fmla="*/ 819 w 1305"/>
              <a:gd name="T7" fmla="*/ 1118 h 1304"/>
              <a:gd name="T8" fmla="*/ 652 w 1305"/>
              <a:gd name="T9" fmla="*/ 1241 h 1304"/>
              <a:gd name="T10" fmla="*/ 485 w 1305"/>
              <a:gd name="T11" fmla="*/ 1119 h 1304"/>
              <a:gd name="T12" fmla="*/ 652 w 1305"/>
              <a:gd name="T13" fmla="*/ 987 h 1304"/>
              <a:gd name="T14" fmla="*/ 570 w 1305"/>
              <a:gd name="T15" fmla="*/ 838 h 1304"/>
              <a:gd name="T16" fmla="*/ 734 w 1305"/>
              <a:gd name="T17" fmla="*/ 838 h 1304"/>
              <a:gd name="T18" fmla="*/ 423 w 1305"/>
              <a:gd name="T19" fmla="*/ 1230 h 1304"/>
              <a:gd name="T20" fmla="*/ 652 w 1305"/>
              <a:gd name="T21" fmla="*/ 1303 h 1304"/>
              <a:gd name="T22" fmla="*/ 881 w 1305"/>
              <a:gd name="T23" fmla="*/ 1230 h 1304"/>
              <a:gd name="T24" fmla="*/ 756 w 1305"/>
              <a:gd name="T25" fmla="*/ 1007 h 1304"/>
              <a:gd name="T26" fmla="*/ 796 w 1305"/>
              <a:gd name="T27" fmla="*/ 838 h 1304"/>
              <a:gd name="T28" fmla="*/ 508 w 1305"/>
              <a:gd name="T29" fmla="*/ 838 h 1304"/>
              <a:gd name="T30" fmla="*/ 548 w 1305"/>
              <a:gd name="T31" fmla="*/ 1007 h 1304"/>
              <a:gd name="T32" fmla="*/ 423 w 1305"/>
              <a:gd name="T33" fmla="*/ 1230 h 1304"/>
              <a:gd name="T34" fmla="*/ 327 w 1305"/>
              <a:gd name="T35" fmla="*/ 1186 h 1304"/>
              <a:gd name="T36" fmla="*/ 90 w 1305"/>
              <a:gd name="T37" fmla="*/ 764 h 1304"/>
              <a:gd name="T38" fmla="*/ 395 w 1305"/>
              <a:gd name="T39" fmla="*/ 607 h 1304"/>
              <a:gd name="T40" fmla="*/ 62 w 1305"/>
              <a:gd name="T41" fmla="*/ 607 h 1304"/>
              <a:gd name="T42" fmla="*/ 229 w 1305"/>
              <a:gd name="T43" fmla="*/ 457 h 1304"/>
              <a:gd name="T44" fmla="*/ 395 w 1305"/>
              <a:gd name="T45" fmla="*/ 607 h 1304"/>
              <a:gd name="T46" fmla="*/ 229 w 1305"/>
              <a:gd name="T47" fmla="*/ 395 h 1304"/>
              <a:gd name="T48" fmla="*/ 147 w 1305"/>
              <a:gd name="T49" fmla="*/ 246 h 1304"/>
              <a:gd name="T50" fmla="*/ 311 w 1305"/>
              <a:gd name="T51" fmla="*/ 246 h 1304"/>
              <a:gd name="T52" fmla="*/ 373 w 1305"/>
              <a:gd name="T53" fmla="*/ 246 h 1304"/>
              <a:gd name="T54" fmla="*/ 85 w 1305"/>
              <a:gd name="T55" fmla="*/ 246 h 1304"/>
              <a:gd name="T56" fmla="*/ 125 w 1305"/>
              <a:gd name="T57" fmla="*/ 415 h 1304"/>
              <a:gd name="T58" fmla="*/ 0 w 1305"/>
              <a:gd name="T59" fmla="*/ 640 h 1304"/>
              <a:gd name="T60" fmla="*/ 229 w 1305"/>
              <a:gd name="T61" fmla="*/ 711 h 1304"/>
              <a:gd name="T62" fmla="*/ 457 w 1305"/>
              <a:gd name="T63" fmla="*/ 640 h 1304"/>
              <a:gd name="T64" fmla="*/ 332 w 1305"/>
              <a:gd name="T65" fmla="*/ 415 h 1304"/>
              <a:gd name="T66" fmla="*/ 373 w 1305"/>
              <a:gd name="T67" fmla="*/ 246 h 1304"/>
              <a:gd name="T68" fmla="*/ 652 w 1305"/>
              <a:gd name="T69" fmla="*/ 0 h 1304"/>
              <a:gd name="T70" fmla="*/ 401 w 1305"/>
              <a:gd name="T71" fmla="*/ 124 h 1304"/>
              <a:gd name="T72" fmla="*/ 903 w 1305"/>
              <a:gd name="T73" fmla="*/ 124 h 1304"/>
              <a:gd name="T74" fmla="*/ 1242 w 1305"/>
              <a:gd name="T75" fmla="*/ 607 h 1304"/>
              <a:gd name="T76" fmla="*/ 909 w 1305"/>
              <a:gd name="T77" fmla="*/ 607 h 1304"/>
              <a:gd name="T78" fmla="*/ 1075 w 1305"/>
              <a:gd name="T79" fmla="*/ 457 h 1304"/>
              <a:gd name="T80" fmla="*/ 1242 w 1305"/>
              <a:gd name="T81" fmla="*/ 607 h 1304"/>
              <a:gd name="T82" fmla="*/ 1075 w 1305"/>
              <a:gd name="T83" fmla="*/ 395 h 1304"/>
              <a:gd name="T84" fmla="*/ 994 w 1305"/>
              <a:gd name="T85" fmla="*/ 246 h 1304"/>
              <a:gd name="T86" fmla="*/ 1157 w 1305"/>
              <a:gd name="T87" fmla="*/ 246 h 1304"/>
              <a:gd name="T88" fmla="*/ 1304 w 1305"/>
              <a:gd name="T89" fmla="*/ 640 h 1304"/>
              <a:gd name="T90" fmla="*/ 1179 w 1305"/>
              <a:gd name="T91" fmla="*/ 415 h 1304"/>
              <a:gd name="T92" fmla="*/ 1219 w 1305"/>
              <a:gd name="T93" fmla="*/ 246 h 1304"/>
              <a:gd name="T94" fmla="*/ 931 w 1305"/>
              <a:gd name="T95" fmla="*/ 246 h 1304"/>
              <a:gd name="T96" fmla="*/ 972 w 1305"/>
              <a:gd name="T97" fmla="*/ 415 h 1304"/>
              <a:gd name="T98" fmla="*/ 847 w 1305"/>
              <a:gd name="T99" fmla="*/ 640 h 1304"/>
              <a:gd name="T100" fmla="*/ 1075 w 1305"/>
              <a:gd name="T101" fmla="*/ 711 h 1304"/>
              <a:gd name="T102" fmla="*/ 1304 w 1305"/>
              <a:gd name="T103" fmla="*/ 640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5" h="1304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3">
            <a:extLst>
              <a:ext uri="{FF2B5EF4-FFF2-40B4-BE49-F238E27FC236}">
                <a16:creationId xmlns:a16="http://schemas.microsoft.com/office/drawing/2014/main" id="{33CF9549-065A-8942-A680-0A7C7E797B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4951" y="4602409"/>
            <a:ext cx="449262" cy="469900"/>
          </a:xfrm>
          <a:custGeom>
            <a:avLst/>
            <a:gdLst>
              <a:gd name="T0" fmla="*/ 712 w 1247"/>
              <a:gd name="T1" fmla="*/ 1038 h 1304"/>
              <a:gd name="T2" fmla="*/ 817 w 1247"/>
              <a:gd name="T3" fmla="*/ 1049 h 1304"/>
              <a:gd name="T4" fmla="*/ 848 w 1247"/>
              <a:gd name="T5" fmla="*/ 1303 h 1304"/>
              <a:gd name="T6" fmla="*/ 880 w 1247"/>
              <a:gd name="T7" fmla="*/ 1049 h 1304"/>
              <a:gd name="T8" fmla="*/ 987 w 1247"/>
              <a:gd name="T9" fmla="*/ 1272 h 1304"/>
              <a:gd name="T10" fmla="*/ 1049 w 1247"/>
              <a:gd name="T11" fmla="*/ 1272 h 1304"/>
              <a:gd name="T12" fmla="*/ 1131 w 1247"/>
              <a:gd name="T13" fmla="*/ 1049 h 1304"/>
              <a:gd name="T14" fmla="*/ 1161 w 1247"/>
              <a:gd name="T15" fmla="*/ 1013 h 1304"/>
              <a:gd name="T16" fmla="*/ 1041 w 1247"/>
              <a:gd name="T17" fmla="*/ 452 h 1304"/>
              <a:gd name="T18" fmla="*/ 1094 w 1247"/>
              <a:gd name="T19" fmla="*/ 987 h 1304"/>
              <a:gd name="T20" fmla="*/ 851 w 1247"/>
              <a:gd name="T21" fmla="*/ 487 h 1304"/>
              <a:gd name="T22" fmla="*/ 790 w 1247"/>
              <a:gd name="T23" fmla="*/ 478 h 1304"/>
              <a:gd name="T24" fmla="*/ 394 w 1247"/>
              <a:gd name="T25" fmla="*/ 1272 h 1304"/>
              <a:gd name="T26" fmla="*/ 456 w 1247"/>
              <a:gd name="T27" fmla="*/ 1272 h 1304"/>
              <a:gd name="T28" fmla="*/ 425 w 1247"/>
              <a:gd name="T29" fmla="*/ 508 h 1304"/>
              <a:gd name="T30" fmla="*/ 394 w 1247"/>
              <a:gd name="T31" fmla="*/ 1272 h 1304"/>
              <a:gd name="T32" fmla="*/ 285 w 1247"/>
              <a:gd name="T33" fmla="*/ 1303 h 1304"/>
              <a:gd name="T34" fmla="*/ 316 w 1247"/>
              <a:gd name="T35" fmla="*/ 849 h 1304"/>
              <a:gd name="T36" fmla="*/ 254 w 1247"/>
              <a:gd name="T37" fmla="*/ 849 h 1304"/>
              <a:gd name="T38" fmla="*/ 113 w 1247"/>
              <a:gd name="T39" fmla="*/ 1272 h 1304"/>
              <a:gd name="T40" fmla="*/ 175 w 1247"/>
              <a:gd name="T41" fmla="*/ 1272 h 1304"/>
              <a:gd name="T42" fmla="*/ 144 w 1247"/>
              <a:gd name="T43" fmla="*/ 508 h 1304"/>
              <a:gd name="T44" fmla="*/ 113 w 1247"/>
              <a:gd name="T45" fmla="*/ 1272 h 1304"/>
              <a:gd name="T46" fmla="*/ 285 w 1247"/>
              <a:gd name="T47" fmla="*/ 257 h 1304"/>
              <a:gd name="T48" fmla="*/ 203 w 1247"/>
              <a:gd name="T49" fmla="*/ 143 h 1304"/>
              <a:gd name="T50" fmla="*/ 367 w 1247"/>
              <a:gd name="T51" fmla="*/ 145 h 1304"/>
              <a:gd name="T52" fmla="*/ 285 w 1247"/>
              <a:gd name="T53" fmla="*/ 0 h 1304"/>
              <a:gd name="T54" fmla="*/ 284 w 1247"/>
              <a:gd name="T55" fmla="*/ 288 h 1304"/>
              <a:gd name="T56" fmla="*/ 428 w 1247"/>
              <a:gd name="T57" fmla="*/ 145 h 1304"/>
              <a:gd name="T58" fmla="*/ 569 w 1247"/>
              <a:gd name="T59" fmla="*/ 511 h 1304"/>
              <a:gd name="T60" fmla="*/ 172 w 1247"/>
              <a:gd name="T61" fmla="*/ 310 h 1304"/>
              <a:gd name="T62" fmla="*/ 0 w 1247"/>
              <a:gd name="T63" fmla="*/ 821 h 1304"/>
              <a:gd name="T64" fmla="*/ 62 w 1247"/>
              <a:gd name="T65" fmla="*/ 821 h 1304"/>
              <a:gd name="T66" fmla="*/ 172 w 1247"/>
              <a:gd name="T67" fmla="*/ 373 h 1304"/>
              <a:gd name="T68" fmla="*/ 507 w 1247"/>
              <a:gd name="T69" fmla="*/ 511 h 1304"/>
              <a:gd name="T70" fmla="*/ 538 w 1247"/>
              <a:gd name="T71" fmla="*/ 852 h 1304"/>
              <a:gd name="T72" fmla="*/ 569 w 1247"/>
              <a:gd name="T73" fmla="*/ 511 h 1304"/>
              <a:gd name="T74" fmla="*/ 933 w 1247"/>
              <a:gd name="T75" fmla="*/ 257 h 1304"/>
              <a:gd name="T76" fmla="*/ 851 w 1247"/>
              <a:gd name="T77" fmla="*/ 143 h 1304"/>
              <a:gd name="T78" fmla="*/ 991 w 1247"/>
              <a:gd name="T79" fmla="*/ 87 h 1304"/>
              <a:gd name="T80" fmla="*/ 933 w 1247"/>
              <a:gd name="T81" fmla="*/ 226 h 1304"/>
              <a:gd name="T82" fmla="*/ 933 w 1247"/>
              <a:gd name="T83" fmla="*/ 0 h 1304"/>
              <a:gd name="T84" fmla="*/ 932 w 1247"/>
              <a:gd name="T85" fmla="*/ 288 h 1304"/>
              <a:gd name="T86" fmla="*/ 1077 w 1247"/>
              <a:gd name="T87" fmla="*/ 145 h 1304"/>
              <a:gd name="T88" fmla="*/ 1246 w 1247"/>
              <a:gd name="T89" fmla="*/ 787 h 1304"/>
              <a:gd name="T90" fmla="*/ 1018 w 1247"/>
              <a:gd name="T91" fmla="*/ 310 h 1304"/>
              <a:gd name="T92" fmla="*/ 677 w 1247"/>
              <a:gd name="T93" fmla="*/ 477 h 1304"/>
              <a:gd name="T94" fmla="*/ 681 w 1247"/>
              <a:gd name="T95" fmla="*/ 799 h 1304"/>
              <a:gd name="T96" fmla="*/ 848 w 1247"/>
              <a:gd name="T97" fmla="*/ 373 h 1304"/>
              <a:gd name="T98" fmla="*/ 1128 w 1247"/>
              <a:gd name="T99" fmla="*/ 488 h 1304"/>
              <a:gd name="T100" fmla="*/ 1246 w 1247"/>
              <a:gd name="T101" fmla="*/ 787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7" h="1304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24">
            <a:extLst>
              <a:ext uri="{FF2B5EF4-FFF2-40B4-BE49-F238E27FC236}">
                <a16:creationId xmlns:a16="http://schemas.microsoft.com/office/drawing/2014/main" id="{0A05FCB2-16BD-2745-B9A1-1BBA2A16A8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88263" y="4597647"/>
            <a:ext cx="481013" cy="479425"/>
          </a:xfrm>
          <a:custGeom>
            <a:avLst/>
            <a:gdLst>
              <a:gd name="T0" fmla="*/ 25 w 1335"/>
              <a:gd name="T1" fmla="*/ 1273 h 1332"/>
              <a:gd name="T2" fmla="*/ 65 w 1335"/>
              <a:gd name="T3" fmla="*/ 1253 h 1332"/>
              <a:gd name="T4" fmla="*/ 224 w 1335"/>
              <a:gd name="T5" fmla="*/ 836 h 1332"/>
              <a:gd name="T6" fmla="*/ 119 w 1335"/>
              <a:gd name="T7" fmla="*/ 1232 h 1332"/>
              <a:gd name="T8" fmla="*/ 148 w 1335"/>
              <a:gd name="T9" fmla="*/ 1275 h 1332"/>
              <a:gd name="T10" fmla="*/ 325 w 1335"/>
              <a:gd name="T11" fmla="*/ 875 h 1332"/>
              <a:gd name="T12" fmla="*/ 452 w 1335"/>
              <a:gd name="T13" fmla="*/ 1079 h 1332"/>
              <a:gd name="T14" fmla="*/ 488 w 1335"/>
              <a:gd name="T15" fmla="*/ 1105 h 1332"/>
              <a:gd name="T16" fmla="*/ 486 w 1335"/>
              <a:gd name="T17" fmla="*/ 887 h 1332"/>
              <a:gd name="T18" fmla="*/ 320 w 1335"/>
              <a:gd name="T19" fmla="*/ 806 h 1332"/>
              <a:gd name="T20" fmla="*/ 317 w 1335"/>
              <a:gd name="T21" fmla="*/ 805 h 1332"/>
              <a:gd name="T22" fmla="*/ 223 w 1335"/>
              <a:gd name="T23" fmla="*/ 757 h 1332"/>
              <a:gd name="T24" fmla="*/ 205 w 1335"/>
              <a:gd name="T25" fmla="*/ 691 h 1332"/>
              <a:gd name="T26" fmla="*/ 174 w 1335"/>
              <a:gd name="T27" fmla="*/ 395 h 1332"/>
              <a:gd name="T28" fmla="*/ 143 w 1335"/>
              <a:gd name="T29" fmla="*/ 691 h 1332"/>
              <a:gd name="T30" fmla="*/ 6 w 1335"/>
              <a:gd name="T31" fmla="*/ 1233 h 1332"/>
              <a:gd name="T32" fmla="*/ 264 w 1335"/>
              <a:gd name="T33" fmla="*/ 144 h 1332"/>
              <a:gd name="T34" fmla="*/ 428 w 1335"/>
              <a:gd name="T35" fmla="*/ 144 h 1332"/>
              <a:gd name="T36" fmla="*/ 346 w 1335"/>
              <a:gd name="T37" fmla="*/ 0 h 1332"/>
              <a:gd name="T38" fmla="*/ 346 w 1335"/>
              <a:gd name="T39" fmla="*/ 288 h 1332"/>
              <a:gd name="T40" fmla="*/ 346 w 1335"/>
              <a:gd name="T41" fmla="*/ 0 h 1332"/>
              <a:gd name="T42" fmla="*/ 584 w 1335"/>
              <a:gd name="T43" fmla="*/ 794 h 1332"/>
              <a:gd name="T44" fmla="*/ 403 w 1335"/>
              <a:gd name="T45" fmla="*/ 591 h 1332"/>
              <a:gd name="T46" fmla="*/ 541 w 1335"/>
              <a:gd name="T47" fmla="*/ 663 h 1332"/>
              <a:gd name="T48" fmla="*/ 556 w 1335"/>
              <a:gd name="T49" fmla="*/ 605 h 1332"/>
              <a:gd name="T50" fmla="*/ 403 w 1335"/>
              <a:gd name="T51" fmla="*/ 426 h 1332"/>
              <a:gd name="T52" fmla="*/ 302 w 1335"/>
              <a:gd name="T53" fmla="*/ 314 h 1332"/>
              <a:gd name="T54" fmla="*/ 43 w 1335"/>
              <a:gd name="T55" fmla="*/ 374 h 1332"/>
              <a:gd name="T56" fmla="*/ 2 w 1335"/>
              <a:gd name="T57" fmla="*/ 652 h 1332"/>
              <a:gd name="T58" fmla="*/ 64 w 1335"/>
              <a:gd name="T59" fmla="*/ 652 h 1332"/>
              <a:gd name="T60" fmla="*/ 83 w 1335"/>
              <a:gd name="T61" fmla="*/ 422 h 1332"/>
              <a:gd name="T62" fmla="*/ 274 w 1335"/>
              <a:gd name="T63" fmla="*/ 369 h 1332"/>
              <a:gd name="T64" fmla="*/ 341 w 1335"/>
              <a:gd name="T65" fmla="*/ 426 h 1332"/>
              <a:gd name="T66" fmla="*/ 356 w 1335"/>
              <a:gd name="T67" fmla="*/ 735 h 1332"/>
              <a:gd name="T68" fmla="*/ 567 w 1335"/>
              <a:gd name="T69" fmla="*/ 1078 h 1332"/>
              <a:gd name="T70" fmla="*/ 601 w 1335"/>
              <a:gd name="T71" fmla="*/ 1105 h 1332"/>
              <a:gd name="T72" fmla="*/ 599 w 1335"/>
              <a:gd name="T73" fmla="*/ 818 h 1332"/>
              <a:gd name="T74" fmla="*/ 1021 w 1335"/>
              <a:gd name="T75" fmla="*/ 564 h 1332"/>
              <a:gd name="T76" fmla="*/ 990 w 1335"/>
              <a:gd name="T77" fmla="*/ 847 h 1332"/>
              <a:gd name="T78" fmla="*/ 707 w 1335"/>
              <a:gd name="T79" fmla="*/ 878 h 1332"/>
              <a:gd name="T80" fmla="*/ 428 w 1335"/>
              <a:gd name="T81" fmla="*/ 1128 h 1332"/>
              <a:gd name="T82" fmla="*/ 397 w 1335"/>
              <a:gd name="T83" fmla="*/ 1300 h 1332"/>
              <a:gd name="T84" fmla="*/ 459 w 1335"/>
              <a:gd name="T85" fmla="*/ 1300 h 1332"/>
              <a:gd name="T86" fmla="*/ 738 w 1335"/>
              <a:gd name="T87" fmla="*/ 1190 h 1332"/>
              <a:gd name="T88" fmla="*/ 770 w 1335"/>
              <a:gd name="T89" fmla="*/ 909 h 1332"/>
              <a:gd name="T90" fmla="*/ 1052 w 1335"/>
              <a:gd name="T91" fmla="*/ 878 h 1332"/>
              <a:gd name="T92" fmla="*/ 1303 w 1335"/>
              <a:gd name="T93" fmla="*/ 626 h 1332"/>
              <a:gd name="T94" fmla="*/ 1303 w 1335"/>
              <a:gd name="T95" fmla="*/ 564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5" h="1332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9">
            <a:extLst>
              <a:ext uri="{FF2B5EF4-FFF2-40B4-BE49-F238E27FC236}">
                <a16:creationId xmlns:a16="http://schemas.microsoft.com/office/drawing/2014/main" id="{ADFBED1E-879D-9C4F-BFDB-F4D21F1286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7495" y="5591018"/>
            <a:ext cx="449262" cy="449262"/>
          </a:xfrm>
          <a:custGeom>
            <a:avLst/>
            <a:gdLst>
              <a:gd name="T0" fmla="*/ 580 w 1248"/>
              <a:gd name="T1" fmla="*/ 626 h 1248"/>
              <a:gd name="T2" fmla="*/ 818 w 1248"/>
              <a:gd name="T3" fmla="*/ 749 h 1248"/>
              <a:gd name="T4" fmla="*/ 723 w 1248"/>
              <a:gd name="T5" fmla="*/ 1044 h 1248"/>
              <a:gd name="T6" fmla="*/ 683 w 1248"/>
              <a:gd name="T7" fmla="*/ 849 h 1248"/>
              <a:gd name="T8" fmla="*/ 617 w 1248"/>
              <a:gd name="T9" fmla="*/ 771 h 1248"/>
              <a:gd name="T10" fmla="*/ 513 w 1248"/>
              <a:gd name="T11" fmla="*/ 761 h 1248"/>
              <a:gd name="T12" fmla="*/ 460 w 1248"/>
              <a:gd name="T13" fmla="*/ 658 h 1248"/>
              <a:gd name="T14" fmla="*/ 451 w 1248"/>
              <a:gd name="T15" fmla="*/ 792 h 1248"/>
              <a:gd name="T16" fmla="*/ 582 w 1248"/>
              <a:gd name="T17" fmla="*/ 823 h 1248"/>
              <a:gd name="T18" fmla="*/ 621 w 1248"/>
              <a:gd name="T19" fmla="*/ 1075 h 1248"/>
              <a:gd name="T20" fmla="*/ 736 w 1248"/>
              <a:gd name="T21" fmla="*/ 1106 h 1248"/>
              <a:gd name="T22" fmla="*/ 871 w 1248"/>
              <a:gd name="T23" fmla="*/ 984 h 1248"/>
              <a:gd name="T24" fmla="*/ 880 w 1248"/>
              <a:gd name="T25" fmla="*/ 736 h 1248"/>
              <a:gd name="T26" fmla="*/ 730 w 1248"/>
              <a:gd name="T27" fmla="*/ 573 h 1248"/>
              <a:gd name="T28" fmla="*/ 567 w 1248"/>
              <a:gd name="T29" fmla="*/ 564 h 1248"/>
              <a:gd name="T30" fmla="*/ 460 w 1248"/>
              <a:gd name="T31" fmla="*/ 658 h 1248"/>
              <a:gd name="T32" fmla="*/ 1044 w 1248"/>
              <a:gd name="T33" fmla="*/ 550 h 1248"/>
              <a:gd name="T34" fmla="*/ 962 w 1248"/>
              <a:gd name="T35" fmla="*/ 536 h 1248"/>
              <a:gd name="T36" fmla="*/ 921 w 1248"/>
              <a:gd name="T37" fmla="*/ 564 h 1248"/>
              <a:gd name="T38" fmla="*/ 730 w 1248"/>
              <a:gd name="T39" fmla="*/ 432 h 1248"/>
              <a:gd name="T40" fmla="*/ 541 w 1248"/>
              <a:gd name="T41" fmla="*/ 423 h 1248"/>
              <a:gd name="T42" fmla="*/ 623 w 1248"/>
              <a:gd name="T43" fmla="*/ 316 h 1248"/>
              <a:gd name="T44" fmla="*/ 702 w 1248"/>
              <a:gd name="T45" fmla="*/ 306 h 1248"/>
              <a:gd name="T46" fmla="*/ 877 w 1248"/>
              <a:gd name="T47" fmla="*/ 259 h 1248"/>
              <a:gd name="T48" fmla="*/ 967 w 1248"/>
              <a:gd name="T49" fmla="*/ 180 h 1248"/>
              <a:gd name="T50" fmla="*/ 1091 w 1248"/>
              <a:gd name="T51" fmla="*/ 620 h 1248"/>
              <a:gd name="T52" fmla="*/ 736 w 1248"/>
              <a:gd name="T53" fmla="*/ 197 h 1248"/>
              <a:gd name="T54" fmla="*/ 667 w 1248"/>
              <a:gd name="T55" fmla="*/ 253 h 1248"/>
              <a:gd name="T56" fmla="*/ 479 w 1248"/>
              <a:gd name="T57" fmla="*/ 397 h 1248"/>
              <a:gd name="T58" fmla="*/ 510 w 1248"/>
              <a:gd name="T59" fmla="*/ 485 h 1248"/>
              <a:gd name="T60" fmla="*/ 827 w 1248"/>
              <a:gd name="T61" fmla="*/ 617 h 1248"/>
              <a:gd name="T62" fmla="*/ 934 w 1248"/>
              <a:gd name="T63" fmla="*/ 626 h 1248"/>
              <a:gd name="T64" fmla="*/ 975 w 1248"/>
              <a:gd name="T65" fmla="*/ 598 h 1248"/>
              <a:gd name="T66" fmla="*/ 1049 w 1248"/>
              <a:gd name="T67" fmla="*/ 669 h 1248"/>
              <a:gd name="T68" fmla="*/ 1182 w 1248"/>
              <a:gd name="T69" fmla="*/ 682 h 1248"/>
              <a:gd name="T70" fmla="*/ 249 w 1248"/>
              <a:gd name="T71" fmla="*/ 1041 h 1248"/>
              <a:gd name="T72" fmla="*/ 287 w 1248"/>
              <a:gd name="T73" fmla="*/ 990 h 1248"/>
              <a:gd name="T74" fmla="*/ 335 w 1248"/>
              <a:gd name="T75" fmla="*/ 814 h 1248"/>
              <a:gd name="T76" fmla="*/ 344 w 1248"/>
              <a:gd name="T77" fmla="*/ 736 h 1248"/>
              <a:gd name="T78" fmla="*/ 273 w 1248"/>
              <a:gd name="T79" fmla="*/ 657 h 1248"/>
              <a:gd name="T80" fmla="*/ 115 w 1248"/>
              <a:gd name="T81" fmla="*/ 649 h 1248"/>
              <a:gd name="T82" fmla="*/ 65 w 1248"/>
              <a:gd name="T83" fmla="*/ 686 h 1248"/>
              <a:gd name="T84" fmla="*/ 144 w 1248"/>
              <a:gd name="T85" fmla="*/ 626 h 1248"/>
              <a:gd name="T86" fmla="*/ 175 w 1248"/>
              <a:gd name="T87" fmla="*/ 523 h 1248"/>
              <a:gd name="T88" fmla="*/ 256 w 1248"/>
              <a:gd name="T89" fmla="*/ 485 h 1248"/>
              <a:gd name="T90" fmla="*/ 287 w 1248"/>
              <a:gd name="T91" fmla="*/ 397 h 1248"/>
              <a:gd name="T92" fmla="*/ 623 w 1248"/>
              <a:gd name="T93" fmla="*/ 62 h 1248"/>
              <a:gd name="T94" fmla="*/ 864 w 1248"/>
              <a:gd name="T95" fmla="*/ 197 h 1248"/>
              <a:gd name="T96" fmla="*/ 65 w 1248"/>
              <a:gd name="T97" fmla="*/ 564 h 1248"/>
              <a:gd name="T98" fmla="*/ 144 w 1248"/>
              <a:gd name="T99" fmla="*/ 344 h 1248"/>
              <a:gd name="T100" fmla="*/ 225 w 1248"/>
              <a:gd name="T101" fmla="*/ 397 h 1248"/>
              <a:gd name="T102" fmla="*/ 200 w 1248"/>
              <a:gd name="T103" fmla="*/ 423 h 1248"/>
              <a:gd name="T104" fmla="*/ 122 w 1248"/>
              <a:gd name="T105" fmla="*/ 488 h 1248"/>
              <a:gd name="T106" fmla="*/ 113 w 1248"/>
              <a:gd name="T107" fmla="*/ 564 h 1248"/>
              <a:gd name="T108" fmla="*/ 128 w 1248"/>
              <a:gd name="T109" fmla="*/ 711 h 1248"/>
              <a:gd name="T110" fmla="*/ 282 w 1248"/>
              <a:gd name="T111" fmla="*/ 750 h 1248"/>
              <a:gd name="T112" fmla="*/ 235 w 1248"/>
              <a:gd name="T113" fmla="*/ 827 h 1248"/>
              <a:gd name="T114" fmla="*/ 225 w 1248"/>
              <a:gd name="T115" fmla="*/ 977 h 1248"/>
              <a:gd name="T116" fmla="*/ 78 w 1248"/>
              <a:gd name="T117" fmla="*/ 755 h 1248"/>
              <a:gd name="T118" fmla="*/ 623 w 1248"/>
              <a:gd name="T119" fmla="*/ 0 h 1248"/>
              <a:gd name="T120" fmla="*/ 623 w 1248"/>
              <a:gd name="T121" fmla="*/ 1247 h 1248"/>
              <a:gd name="T122" fmla="*/ 623 w 1248"/>
              <a:gd name="T12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8" h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10">
            <a:extLst>
              <a:ext uri="{FF2B5EF4-FFF2-40B4-BE49-F238E27FC236}">
                <a16:creationId xmlns:a16="http://schemas.microsoft.com/office/drawing/2014/main" id="{76840D8A-DA81-C34A-9534-4AF8BC58E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5601337"/>
            <a:ext cx="490538" cy="428625"/>
          </a:xfrm>
          <a:custGeom>
            <a:avLst/>
            <a:gdLst>
              <a:gd name="T0" fmla="*/ 254 w 1364"/>
              <a:gd name="T1" fmla="*/ 851 h 1191"/>
              <a:gd name="T2" fmla="*/ 316 w 1364"/>
              <a:gd name="T3" fmla="*/ 1190 h 1191"/>
              <a:gd name="T4" fmla="*/ 230 w 1364"/>
              <a:gd name="T5" fmla="*/ 454 h 1191"/>
              <a:gd name="T6" fmla="*/ 0 w 1364"/>
              <a:gd name="T7" fmla="*/ 823 h 1191"/>
              <a:gd name="T8" fmla="*/ 113 w 1364"/>
              <a:gd name="T9" fmla="*/ 1190 h 1191"/>
              <a:gd name="T10" fmla="*/ 175 w 1364"/>
              <a:gd name="T11" fmla="*/ 654 h 1191"/>
              <a:gd name="T12" fmla="*/ 113 w 1364"/>
              <a:gd name="T13" fmla="*/ 899 h 1191"/>
              <a:gd name="T14" fmla="*/ 62 w 1364"/>
              <a:gd name="T15" fmla="*/ 654 h 1191"/>
              <a:gd name="T16" fmla="*/ 642 w 1364"/>
              <a:gd name="T17" fmla="*/ 516 h 1191"/>
              <a:gd name="T18" fmla="*/ 426 w 1364"/>
              <a:gd name="T19" fmla="*/ 566 h 1191"/>
              <a:gd name="T20" fmla="*/ 395 w 1364"/>
              <a:gd name="T21" fmla="*/ 1190 h 1191"/>
              <a:gd name="T22" fmla="*/ 457 w 1364"/>
              <a:gd name="T23" fmla="*/ 629 h 1191"/>
              <a:gd name="T24" fmla="*/ 712 w 1364"/>
              <a:gd name="T25" fmla="*/ 485 h 1191"/>
              <a:gd name="T26" fmla="*/ 230 w 1364"/>
              <a:gd name="T27" fmla="*/ 454 h 1191"/>
              <a:gd name="T28" fmla="*/ 285 w 1364"/>
              <a:gd name="T29" fmla="*/ 369 h 1191"/>
              <a:gd name="T30" fmla="*/ 203 w 1364"/>
              <a:gd name="T31" fmla="*/ 259 h 1191"/>
              <a:gd name="T32" fmla="*/ 367 w 1364"/>
              <a:gd name="T33" fmla="*/ 259 h 1191"/>
              <a:gd name="T34" fmla="*/ 429 w 1364"/>
              <a:gd name="T35" fmla="*/ 259 h 1191"/>
              <a:gd name="T36" fmla="*/ 141 w 1364"/>
              <a:gd name="T37" fmla="*/ 259 h 1191"/>
              <a:gd name="T38" fmla="*/ 285 w 1364"/>
              <a:gd name="T39" fmla="*/ 431 h 1191"/>
              <a:gd name="T40" fmla="*/ 429 w 1364"/>
              <a:gd name="T41" fmla="*/ 259 h 1191"/>
              <a:gd name="T42" fmla="*/ 1300 w 1364"/>
              <a:gd name="T43" fmla="*/ 542 h 1191"/>
              <a:gd name="T44" fmla="*/ 1120 w 1364"/>
              <a:gd name="T45" fmla="*/ 708 h 1191"/>
              <a:gd name="T46" fmla="*/ 1120 w 1364"/>
              <a:gd name="T47" fmla="*/ 375 h 1191"/>
              <a:gd name="T48" fmla="*/ 1106 w 1364"/>
              <a:gd name="T49" fmla="*/ 312 h 1191"/>
              <a:gd name="T50" fmla="*/ 1161 w 1364"/>
              <a:gd name="T51" fmla="*/ 204 h 1191"/>
              <a:gd name="T52" fmla="*/ 1106 w 1364"/>
              <a:gd name="T53" fmla="*/ 312 h 1191"/>
              <a:gd name="T54" fmla="*/ 852 w 1364"/>
              <a:gd name="T55" fmla="*/ 66 h 1191"/>
              <a:gd name="T56" fmla="*/ 852 w 1364"/>
              <a:gd name="T57" fmla="*/ 312 h 1191"/>
              <a:gd name="T58" fmla="*/ 1056 w 1364"/>
              <a:gd name="T59" fmla="*/ 375 h 1191"/>
              <a:gd name="T60" fmla="*/ 1056 w 1364"/>
              <a:gd name="T61" fmla="*/ 708 h 1191"/>
              <a:gd name="T62" fmla="*/ 852 w 1364"/>
              <a:gd name="T63" fmla="*/ 375 h 1191"/>
              <a:gd name="T64" fmla="*/ 1041 w 1364"/>
              <a:gd name="T65" fmla="*/ 770 h 1191"/>
              <a:gd name="T66" fmla="*/ 852 w 1364"/>
              <a:gd name="T67" fmla="*/ 770 h 1191"/>
              <a:gd name="T68" fmla="*/ 1242 w 1364"/>
              <a:gd name="T69" fmla="*/ 770 h 1191"/>
              <a:gd name="T70" fmla="*/ 1106 w 1364"/>
              <a:gd name="T71" fmla="*/ 770 h 1191"/>
              <a:gd name="T72" fmla="*/ 601 w 1364"/>
              <a:gd name="T73" fmla="*/ 770 h 1191"/>
              <a:gd name="T74" fmla="*/ 790 w 1364"/>
              <a:gd name="T75" fmla="*/ 1016 h 1191"/>
              <a:gd name="T76" fmla="*/ 601 w 1364"/>
              <a:gd name="T77" fmla="*/ 312 h 1191"/>
              <a:gd name="T78" fmla="*/ 790 w 1364"/>
              <a:gd name="T79" fmla="*/ 312 h 1191"/>
              <a:gd name="T80" fmla="*/ 852 w 1364"/>
              <a:gd name="T81" fmla="*/ 3 h 1191"/>
              <a:gd name="T82" fmla="*/ 790 w 1364"/>
              <a:gd name="T83" fmla="*/ 3 h 1191"/>
              <a:gd name="T84" fmla="*/ 492 w 1364"/>
              <a:gd name="T85" fmla="*/ 197 h 1191"/>
              <a:gd name="T86" fmla="*/ 537 w 1364"/>
              <a:gd name="T87" fmla="*/ 312 h 1191"/>
              <a:gd name="T88" fmla="*/ 454 w 1364"/>
              <a:gd name="T89" fmla="*/ 375 h 1191"/>
              <a:gd name="T90" fmla="*/ 515 w 1364"/>
              <a:gd name="T91" fmla="*/ 424 h 1191"/>
              <a:gd name="T92" fmla="*/ 586 w 1364"/>
              <a:gd name="T93" fmla="*/ 375 h 1191"/>
              <a:gd name="T94" fmla="*/ 790 w 1364"/>
              <a:gd name="T95" fmla="*/ 708 h 1191"/>
              <a:gd name="T96" fmla="*/ 577 w 1364"/>
              <a:gd name="T97" fmla="*/ 650 h 1191"/>
              <a:gd name="T98" fmla="*/ 523 w 1364"/>
              <a:gd name="T99" fmla="*/ 708 h 1191"/>
              <a:gd name="T100" fmla="*/ 483 w 1364"/>
              <a:gd name="T101" fmla="*/ 770 h 1191"/>
              <a:gd name="T102" fmla="*/ 641 w 1364"/>
              <a:gd name="T103" fmla="*/ 985 h 1191"/>
              <a:gd name="T104" fmla="*/ 478 w 1364"/>
              <a:gd name="T105" fmla="*/ 960 h 1191"/>
              <a:gd name="T106" fmla="*/ 821 w 1364"/>
              <a:gd name="T107" fmla="*/ 1082 h 1191"/>
              <a:gd name="T108" fmla="*/ 827 w 1364"/>
              <a:gd name="T109" fmla="*/ 1082 h 1191"/>
              <a:gd name="T110" fmla="*/ 1205 w 1364"/>
              <a:gd name="T111" fmla="*/ 16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4" h="1191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FDA47312-BFDE-1040-93B5-0B6011B45D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8101" y="5597368"/>
            <a:ext cx="477837" cy="436562"/>
          </a:xfrm>
          <a:custGeom>
            <a:avLst/>
            <a:gdLst>
              <a:gd name="T0" fmla="*/ 171 w 1329"/>
              <a:gd name="T1" fmla="*/ 836 h 1211"/>
              <a:gd name="T2" fmla="*/ 230 w 1329"/>
              <a:gd name="T3" fmla="*/ 697 h 1211"/>
              <a:gd name="T4" fmla="*/ 265 w 1329"/>
              <a:gd name="T5" fmla="*/ 762 h 1211"/>
              <a:gd name="T6" fmla="*/ 523 w 1329"/>
              <a:gd name="T7" fmla="*/ 1013 h 1211"/>
              <a:gd name="T8" fmla="*/ 279 w 1329"/>
              <a:gd name="T9" fmla="*/ 990 h 1211"/>
              <a:gd name="T10" fmla="*/ 224 w 1329"/>
              <a:gd name="T11" fmla="*/ 865 h 1211"/>
              <a:gd name="T12" fmla="*/ 585 w 1329"/>
              <a:gd name="T13" fmla="*/ 1045 h 1211"/>
              <a:gd name="T14" fmla="*/ 886 w 1329"/>
              <a:gd name="T15" fmla="*/ 1102 h 1211"/>
              <a:gd name="T16" fmla="*/ 464 w 1329"/>
              <a:gd name="T17" fmla="*/ 1112 h 1211"/>
              <a:gd name="T18" fmla="*/ 1169 w 1329"/>
              <a:gd name="T19" fmla="*/ 684 h 1211"/>
              <a:gd name="T20" fmla="*/ 1061 w 1329"/>
              <a:gd name="T21" fmla="*/ 977 h 1211"/>
              <a:gd name="T22" fmla="*/ 635 w 1329"/>
              <a:gd name="T23" fmla="*/ 62 h 1211"/>
              <a:gd name="T24" fmla="*/ 542 w 1329"/>
              <a:gd name="T25" fmla="*/ 158 h 1211"/>
              <a:gd name="T26" fmla="*/ 635 w 1329"/>
              <a:gd name="T27" fmla="*/ 62 h 1211"/>
              <a:gd name="T28" fmla="*/ 520 w 1329"/>
              <a:gd name="T29" fmla="*/ 219 h 1211"/>
              <a:gd name="T30" fmla="*/ 530 w 1329"/>
              <a:gd name="T31" fmla="*/ 390 h 1211"/>
              <a:gd name="T32" fmla="*/ 267 w 1329"/>
              <a:gd name="T33" fmla="*/ 633 h 1211"/>
              <a:gd name="T34" fmla="*/ 414 w 1329"/>
              <a:gd name="T35" fmla="*/ 854 h 1211"/>
              <a:gd name="T36" fmla="*/ 395 w 1329"/>
              <a:gd name="T37" fmla="*/ 569 h 1211"/>
              <a:gd name="T38" fmla="*/ 661 w 1329"/>
              <a:gd name="T39" fmla="*/ 607 h 1211"/>
              <a:gd name="T40" fmla="*/ 700 w 1329"/>
              <a:gd name="T41" fmla="*/ 875 h 1211"/>
              <a:gd name="T42" fmla="*/ 414 w 1329"/>
              <a:gd name="T43" fmla="*/ 854 h 1211"/>
              <a:gd name="T44" fmla="*/ 1074 w 1329"/>
              <a:gd name="T45" fmla="*/ 387 h 1211"/>
              <a:gd name="T46" fmla="*/ 1126 w 1329"/>
              <a:gd name="T47" fmla="*/ 642 h 1211"/>
              <a:gd name="T48" fmla="*/ 1039 w 1329"/>
              <a:gd name="T49" fmla="*/ 468 h 1211"/>
              <a:gd name="T50" fmla="*/ 985 w 1329"/>
              <a:gd name="T51" fmla="*/ 695 h 1211"/>
              <a:gd name="T52" fmla="*/ 981 w 1329"/>
              <a:gd name="T53" fmla="*/ 493 h 1211"/>
              <a:gd name="T54" fmla="*/ 1048 w 1329"/>
              <a:gd name="T55" fmla="*/ 686 h 1211"/>
              <a:gd name="T56" fmla="*/ 1002 w 1329"/>
              <a:gd name="T57" fmla="*/ 421 h 1211"/>
              <a:gd name="T58" fmla="*/ 878 w 1329"/>
              <a:gd name="T59" fmla="*/ 390 h 1211"/>
              <a:gd name="T60" fmla="*/ 882 w 1329"/>
              <a:gd name="T61" fmla="*/ 254 h 1211"/>
              <a:gd name="T62" fmla="*/ 1002 w 1329"/>
              <a:gd name="T63" fmla="*/ 421 h 1211"/>
              <a:gd name="T64" fmla="*/ 768 w 1329"/>
              <a:gd name="T65" fmla="*/ 88 h 1211"/>
              <a:gd name="T66" fmla="*/ 882 w 1329"/>
              <a:gd name="T67" fmla="*/ 194 h 1211"/>
              <a:gd name="T68" fmla="*/ 805 w 1329"/>
              <a:gd name="T69" fmla="*/ 224 h 1211"/>
              <a:gd name="T70" fmla="*/ 608 w 1329"/>
              <a:gd name="T71" fmla="*/ 165 h 1211"/>
              <a:gd name="T72" fmla="*/ 836 w 1329"/>
              <a:gd name="T73" fmla="*/ 433 h 1211"/>
              <a:gd name="T74" fmla="*/ 851 w 1329"/>
              <a:gd name="T75" fmla="*/ 665 h 1211"/>
              <a:gd name="T76" fmla="*/ 604 w 1329"/>
              <a:gd name="T77" fmla="*/ 419 h 1211"/>
              <a:gd name="T78" fmla="*/ 836 w 1329"/>
              <a:gd name="T79" fmla="*/ 433 h 1211"/>
              <a:gd name="T80" fmla="*/ 581 w 1329"/>
              <a:gd name="T81" fmla="*/ 222 h 1211"/>
              <a:gd name="T82" fmla="*/ 776 w 1329"/>
              <a:gd name="T83" fmla="*/ 289 h 1211"/>
              <a:gd name="T84" fmla="*/ 577 w 1329"/>
              <a:gd name="T85" fmla="*/ 332 h 1211"/>
              <a:gd name="T86" fmla="*/ 743 w 1329"/>
              <a:gd name="T87" fmla="*/ 918 h 1211"/>
              <a:gd name="T88" fmla="*/ 985 w 1329"/>
              <a:gd name="T89" fmla="*/ 755 h 1211"/>
              <a:gd name="T90" fmla="*/ 964 w 1329"/>
              <a:gd name="T91" fmla="*/ 1028 h 1211"/>
              <a:gd name="T92" fmla="*/ 1139 w 1329"/>
              <a:gd name="T93" fmla="*/ 343 h 1211"/>
              <a:gd name="T94" fmla="*/ 1014 w 1329"/>
              <a:gd name="T95" fmla="*/ 255 h 1211"/>
              <a:gd name="T96" fmla="*/ 926 w 1329"/>
              <a:gd name="T97" fmla="*/ 130 h 1211"/>
              <a:gd name="T98" fmla="*/ 991 w 1329"/>
              <a:gd name="T99" fmla="*/ 170 h 1211"/>
              <a:gd name="T100" fmla="*/ 1049 w 1329"/>
              <a:gd name="T101" fmla="*/ 220 h 1211"/>
              <a:gd name="T102" fmla="*/ 1100 w 1329"/>
              <a:gd name="T103" fmla="*/ 279 h 1211"/>
              <a:gd name="T104" fmla="*/ 1139 w 1329"/>
              <a:gd name="T105" fmla="*/ 343 h 1211"/>
              <a:gd name="T106" fmla="*/ 1091 w 1329"/>
              <a:gd name="T107" fmla="*/ 177 h 1211"/>
              <a:gd name="T108" fmla="*/ 664 w 1329"/>
              <a:gd name="T109" fmla="*/ 0 h 1211"/>
              <a:gd name="T110" fmla="*/ 236 w 1329"/>
              <a:gd name="T111" fmla="*/ 1033 h 1211"/>
              <a:gd name="T112" fmla="*/ 1085 w 1329"/>
              <a:gd name="T113" fmla="*/ 1039 h 1211"/>
              <a:gd name="T114" fmla="*/ 1086 w 1329"/>
              <a:gd name="T115" fmla="*/ 1038 h 1211"/>
              <a:gd name="T116" fmla="*/ 1092 w 1329"/>
              <a:gd name="T117" fmla="*/ 177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9" h="1211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32">
            <a:extLst>
              <a:ext uri="{FF2B5EF4-FFF2-40B4-BE49-F238E27FC236}">
                <a16:creationId xmlns:a16="http://schemas.microsoft.com/office/drawing/2014/main" id="{0289FF05-86AC-564C-A668-63658B630C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5245" y="1629886"/>
            <a:ext cx="455612" cy="398462"/>
          </a:xfrm>
          <a:custGeom>
            <a:avLst/>
            <a:gdLst>
              <a:gd name="T0" fmla="*/ 929 w 1265"/>
              <a:gd name="T1" fmla="*/ 1049 h 1107"/>
              <a:gd name="T2" fmla="*/ 929 w 1265"/>
              <a:gd name="T3" fmla="*/ 201 h 1107"/>
              <a:gd name="T4" fmla="*/ 934 w 1265"/>
              <a:gd name="T5" fmla="*/ 180 h 1107"/>
              <a:gd name="T6" fmla="*/ 1092 w 1265"/>
              <a:gd name="T7" fmla="*/ 180 h 1107"/>
              <a:gd name="T8" fmla="*/ 1097 w 1265"/>
              <a:gd name="T9" fmla="*/ 201 h 1107"/>
              <a:gd name="T10" fmla="*/ 1097 w 1265"/>
              <a:gd name="T11" fmla="*/ 1049 h 1107"/>
              <a:gd name="T12" fmla="*/ 929 w 1265"/>
              <a:gd name="T13" fmla="*/ 1049 h 1107"/>
              <a:gd name="T14" fmla="*/ 564 w 1265"/>
              <a:gd name="T15" fmla="*/ 1049 h 1107"/>
              <a:gd name="T16" fmla="*/ 564 w 1265"/>
              <a:gd name="T17" fmla="*/ 512 h 1107"/>
              <a:gd name="T18" fmla="*/ 569 w 1265"/>
              <a:gd name="T19" fmla="*/ 491 h 1107"/>
              <a:gd name="T20" fmla="*/ 727 w 1265"/>
              <a:gd name="T21" fmla="*/ 491 h 1107"/>
              <a:gd name="T22" fmla="*/ 732 w 1265"/>
              <a:gd name="T23" fmla="*/ 512 h 1107"/>
              <a:gd name="T24" fmla="*/ 732 w 1265"/>
              <a:gd name="T25" fmla="*/ 1049 h 1107"/>
              <a:gd name="T26" fmla="*/ 564 w 1265"/>
              <a:gd name="T27" fmla="*/ 1049 h 1107"/>
              <a:gd name="T28" fmla="*/ 200 w 1265"/>
              <a:gd name="T29" fmla="*/ 1049 h 1107"/>
              <a:gd name="T30" fmla="*/ 200 w 1265"/>
              <a:gd name="T31" fmla="*/ 233 h 1107"/>
              <a:gd name="T32" fmla="*/ 205 w 1265"/>
              <a:gd name="T33" fmla="*/ 212 h 1107"/>
              <a:gd name="T34" fmla="*/ 363 w 1265"/>
              <a:gd name="T35" fmla="*/ 212 h 1107"/>
              <a:gd name="T36" fmla="*/ 368 w 1265"/>
              <a:gd name="T37" fmla="*/ 233 h 1107"/>
              <a:gd name="T38" fmla="*/ 368 w 1265"/>
              <a:gd name="T39" fmla="*/ 1049 h 1107"/>
              <a:gd name="T40" fmla="*/ 200 w 1265"/>
              <a:gd name="T41" fmla="*/ 1049 h 1107"/>
              <a:gd name="T42" fmla="*/ 1236 w 1265"/>
              <a:gd name="T43" fmla="*/ 1049 h 1107"/>
              <a:gd name="T44" fmla="*/ 1154 w 1265"/>
              <a:gd name="T45" fmla="*/ 1049 h 1107"/>
              <a:gd name="T46" fmla="*/ 1154 w 1265"/>
              <a:gd name="T47" fmla="*/ 201 h 1107"/>
              <a:gd name="T48" fmla="*/ 1095 w 1265"/>
              <a:gd name="T49" fmla="*/ 123 h 1107"/>
              <a:gd name="T50" fmla="*/ 931 w 1265"/>
              <a:gd name="T51" fmla="*/ 123 h 1107"/>
              <a:gd name="T52" fmla="*/ 872 w 1265"/>
              <a:gd name="T53" fmla="*/ 201 h 1107"/>
              <a:gd name="T54" fmla="*/ 872 w 1265"/>
              <a:gd name="T55" fmla="*/ 1049 h 1107"/>
              <a:gd name="T56" fmla="*/ 789 w 1265"/>
              <a:gd name="T57" fmla="*/ 1049 h 1107"/>
              <a:gd name="T58" fmla="*/ 789 w 1265"/>
              <a:gd name="T59" fmla="*/ 512 h 1107"/>
              <a:gd name="T60" fmla="*/ 730 w 1265"/>
              <a:gd name="T61" fmla="*/ 434 h 1107"/>
              <a:gd name="T62" fmla="*/ 566 w 1265"/>
              <a:gd name="T63" fmla="*/ 434 h 1107"/>
              <a:gd name="T64" fmla="*/ 507 w 1265"/>
              <a:gd name="T65" fmla="*/ 512 h 1107"/>
              <a:gd name="T66" fmla="*/ 507 w 1265"/>
              <a:gd name="T67" fmla="*/ 1049 h 1107"/>
              <a:gd name="T68" fmla="*/ 424 w 1265"/>
              <a:gd name="T69" fmla="*/ 1049 h 1107"/>
              <a:gd name="T70" fmla="*/ 424 w 1265"/>
              <a:gd name="T71" fmla="*/ 233 h 1107"/>
              <a:gd name="T72" fmla="*/ 366 w 1265"/>
              <a:gd name="T73" fmla="*/ 155 h 1107"/>
              <a:gd name="T74" fmla="*/ 202 w 1265"/>
              <a:gd name="T75" fmla="*/ 155 h 1107"/>
              <a:gd name="T76" fmla="*/ 143 w 1265"/>
              <a:gd name="T77" fmla="*/ 233 h 1107"/>
              <a:gd name="T78" fmla="*/ 143 w 1265"/>
              <a:gd name="T79" fmla="*/ 1049 h 1107"/>
              <a:gd name="T80" fmla="*/ 56 w 1265"/>
              <a:gd name="T81" fmla="*/ 1049 h 1107"/>
              <a:gd name="T82" fmla="*/ 56 w 1265"/>
              <a:gd name="T83" fmla="*/ 28 h 1107"/>
              <a:gd name="T84" fmla="*/ 28 w 1265"/>
              <a:gd name="T85" fmla="*/ 0 h 1107"/>
              <a:gd name="T86" fmla="*/ 0 w 1265"/>
              <a:gd name="T87" fmla="*/ 28 h 1107"/>
              <a:gd name="T88" fmla="*/ 0 w 1265"/>
              <a:gd name="T89" fmla="*/ 1077 h 1107"/>
              <a:gd name="T90" fmla="*/ 28 w 1265"/>
              <a:gd name="T91" fmla="*/ 1106 h 1107"/>
              <a:gd name="T92" fmla="*/ 1236 w 1265"/>
              <a:gd name="T93" fmla="*/ 1106 h 1107"/>
              <a:gd name="T94" fmla="*/ 1264 w 1265"/>
              <a:gd name="T95" fmla="*/ 1077 h 1107"/>
              <a:gd name="T96" fmla="*/ 1236 w 1265"/>
              <a:gd name="T97" fmla="*/ 1049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65" h="1107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1">
            <a:extLst>
              <a:ext uri="{FF2B5EF4-FFF2-40B4-BE49-F238E27FC236}">
                <a16:creationId xmlns:a16="http://schemas.microsoft.com/office/drawing/2014/main" id="{8EA42143-031A-7041-86A2-7532B4FFE0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4483" y="1612424"/>
            <a:ext cx="387350" cy="433387"/>
          </a:xfrm>
          <a:custGeom>
            <a:avLst/>
            <a:gdLst>
              <a:gd name="T0" fmla="*/ 991 w 1076"/>
              <a:gd name="T1" fmla="*/ 603 h 1203"/>
              <a:gd name="T2" fmla="*/ 814 w 1076"/>
              <a:gd name="T3" fmla="*/ 1145 h 1203"/>
              <a:gd name="T4" fmla="*/ 757 w 1076"/>
              <a:gd name="T5" fmla="*/ 1174 h 1203"/>
              <a:gd name="T6" fmla="*/ 1020 w 1076"/>
              <a:gd name="T7" fmla="*/ 1202 h 1203"/>
              <a:gd name="T8" fmla="*/ 1049 w 1076"/>
              <a:gd name="T9" fmla="*/ 576 h 1203"/>
              <a:gd name="T10" fmla="*/ 786 w 1076"/>
              <a:gd name="T11" fmla="*/ 547 h 1203"/>
              <a:gd name="T12" fmla="*/ 757 w 1076"/>
              <a:gd name="T13" fmla="*/ 1174 h 1203"/>
              <a:gd name="T14" fmla="*/ 653 w 1076"/>
              <a:gd name="T15" fmla="*/ 734 h 1203"/>
              <a:gd name="T16" fmla="*/ 477 w 1076"/>
              <a:gd name="T17" fmla="*/ 1145 h 1203"/>
              <a:gd name="T18" fmla="*/ 420 w 1076"/>
              <a:gd name="T19" fmla="*/ 1174 h 1203"/>
              <a:gd name="T20" fmla="*/ 682 w 1076"/>
              <a:gd name="T21" fmla="*/ 1202 h 1203"/>
              <a:gd name="T22" fmla="*/ 710 w 1076"/>
              <a:gd name="T23" fmla="*/ 705 h 1203"/>
              <a:gd name="T24" fmla="*/ 448 w 1076"/>
              <a:gd name="T25" fmla="*/ 676 h 1203"/>
              <a:gd name="T26" fmla="*/ 420 w 1076"/>
              <a:gd name="T27" fmla="*/ 1174 h 1203"/>
              <a:gd name="T28" fmla="*/ 315 w 1076"/>
              <a:gd name="T29" fmla="*/ 864 h 1203"/>
              <a:gd name="T30" fmla="*/ 138 w 1076"/>
              <a:gd name="T31" fmla="*/ 1145 h 1203"/>
              <a:gd name="T32" fmla="*/ 81 w 1076"/>
              <a:gd name="T33" fmla="*/ 1174 h 1203"/>
              <a:gd name="T34" fmla="*/ 344 w 1076"/>
              <a:gd name="T35" fmla="*/ 1202 h 1203"/>
              <a:gd name="T36" fmla="*/ 373 w 1076"/>
              <a:gd name="T37" fmla="*/ 835 h 1203"/>
              <a:gd name="T38" fmla="*/ 110 w 1076"/>
              <a:gd name="T39" fmla="*/ 806 h 1203"/>
              <a:gd name="T40" fmla="*/ 81 w 1076"/>
              <a:gd name="T41" fmla="*/ 1174 h 1203"/>
              <a:gd name="T42" fmla="*/ 988 w 1076"/>
              <a:gd name="T43" fmla="*/ 191 h 1203"/>
              <a:gd name="T44" fmla="*/ 577 w 1076"/>
              <a:gd name="T45" fmla="*/ 561 h 1203"/>
              <a:gd name="T46" fmla="*/ 402 w 1076"/>
              <a:gd name="T47" fmla="*/ 425 h 1203"/>
              <a:gd name="T48" fmla="*/ 72 w 1076"/>
              <a:gd name="T49" fmla="*/ 627 h 1203"/>
              <a:gd name="T50" fmla="*/ 557 w 1076"/>
              <a:gd name="T51" fmla="*/ 414 h 1203"/>
              <a:gd name="T52" fmla="*/ 884 w 1076"/>
              <a:gd name="T53" fmla="*/ 127 h 1203"/>
              <a:gd name="T54" fmla="*/ 855 w 1076"/>
              <a:gd name="T55" fmla="*/ 58 h 1203"/>
              <a:gd name="T56" fmla="*/ 1017 w 1076"/>
              <a:gd name="T57" fmla="*/ 220 h 1203"/>
              <a:gd name="T58" fmla="*/ 1046 w 1076"/>
              <a:gd name="T59" fmla="*/ 0 h 1203"/>
              <a:gd name="T60" fmla="*/ 759 w 1076"/>
              <a:gd name="T61" fmla="*/ 18 h 1203"/>
              <a:gd name="T62" fmla="*/ 823 w 1076"/>
              <a:gd name="T63" fmla="*/ 107 h 1203"/>
              <a:gd name="T64" fmla="*/ 442 w 1076"/>
              <a:gd name="T65" fmla="*/ 217 h 1203"/>
              <a:gd name="T66" fmla="*/ 11 w 1076"/>
              <a:gd name="T67" fmla="*/ 607 h 1203"/>
              <a:gd name="T68" fmla="*/ 115 w 1076"/>
              <a:gd name="T69" fmla="*/ 751 h 1203"/>
              <a:gd name="T70" fmla="*/ 156 w 1076"/>
              <a:gd name="T71" fmla="*/ 751 h 1203"/>
              <a:gd name="T72" fmla="*/ 557 w 1076"/>
              <a:gd name="T73" fmla="*/ 621 h 1203"/>
              <a:gd name="T74" fmla="*/ 968 w 1076"/>
              <a:gd name="T75" fmla="*/ 252 h 1203"/>
              <a:gd name="T76" fmla="*/ 1057 w 1076"/>
              <a:gd name="T77" fmla="*/ 316 h 1203"/>
              <a:gd name="T78" fmla="*/ 1075 w 1076"/>
              <a:gd name="T79" fmla="*/ 29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03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28">
            <a:extLst>
              <a:ext uri="{FF2B5EF4-FFF2-40B4-BE49-F238E27FC236}">
                <a16:creationId xmlns:a16="http://schemas.microsoft.com/office/drawing/2014/main" id="{1E8E0255-03A6-ED47-8378-8A5A56B3D5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7307" y="3599272"/>
            <a:ext cx="479425" cy="479425"/>
          </a:xfrm>
          <a:custGeom>
            <a:avLst/>
            <a:gdLst>
              <a:gd name="T0" fmla="*/ 519 w 1332"/>
              <a:gd name="T1" fmla="*/ 539 h 1333"/>
              <a:gd name="T2" fmla="*/ 457 w 1332"/>
              <a:gd name="T3" fmla="*/ 539 h 1333"/>
              <a:gd name="T4" fmla="*/ 457 w 1332"/>
              <a:gd name="T5" fmla="*/ 387 h 1333"/>
              <a:gd name="T6" fmla="*/ 519 w 1332"/>
              <a:gd name="T7" fmla="*/ 387 h 1333"/>
              <a:gd name="T8" fmla="*/ 519 w 1332"/>
              <a:gd name="T9" fmla="*/ 539 h 1333"/>
              <a:gd name="T10" fmla="*/ 874 w 1332"/>
              <a:gd name="T11" fmla="*/ 539 h 1333"/>
              <a:gd name="T12" fmla="*/ 812 w 1332"/>
              <a:gd name="T13" fmla="*/ 539 h 1333"/>
              <a:gd name="T14" fmla="*/ 812 w 1332"/>
              <a:gd name="T15" fmla="*/ 387 h 1333"/>
              <a:gd name="T16" fmla="*/ 874 w 1332"/>
              <a:gd name="T17" fmla="*/ 387 h 1333"/>
              <a:gd name="T18" fmla="*/ 874 w 1332"/>
              <a:gd name="T19" fmla="*/ 539 h 1333"/>
              <a:gd name="T20" fmla="*/ 261 w 1332"/>
              <a:gd name="T21" fmla="*/ 748 h 1333"/>
              <a:gd name="T22" fmla="*/ 322 w 1332"/>
              <a:gd name="T23" fmla="*/ 736 h 1333"/>
              <a:gd name="T24" fmla="*/ 665 w 1332"/>
              <a:gd name="T25" fmla="*/ 1016 h 1333"/>
              <a:gd name="T26" fmla="*/ 1008 w 1332"/>
              <a:gd name="T27" fmla="*/ 736 h 1333"/>
              <a:gd name="T28" fmla="*/ 1069 w 1332"/>
              <a:gd name="T29" fmla="*/ 748 h 1333"/>
              <a:gd name="T30" fmla="*/ 665 w 1332"/>
              <a:gd name="T31" fmla="*/ 1078 h 1333"/>
              <a:gd name="T32" fmla="*/ 261 w 1332"/>
              <a:gd name="T33" fmla="*/ 748 h 1333"/>
              <a:gd name="T34" fmla="*/ 62 w 1332"/>
              <a:gd name="T35" fmla="*/ 666 h 1333"/>
              <a:gd name="T36" fmla="*/ 665 w 1332"/>
              <a:gd name="T37" fmla="*/ 1270 h 1333"/>
              <a:gd name="T38" fmla="*/ 1269 w 1332"/>
              <a:gd name="T39" fmla="*/ 666 h 1333"/>
              <a:gd name="T40" fmla="*/ 665 w 1332"/>
              <a:gd name="T41" fmla="*/ 62 h 1333"/>
              <a:gd name="T42" fmla="*/ 62 w 1332"/>
              <a:gd name="T43" fmla="*/ 666 h 1333"/>
              <a:gd name="T44" fmla="*/ 0 w 1332"/>
              <a:gd name="T45" fmla="*/ 666 h 1333"/>
              <a:gd name="T46" fmla="*/ 665 w 1332"/>
              <a:gd name="T47" fmla="*/ 0 h 1333"/>
              <a:gd name="T48" fmla="*/ 1331 w 1332"/>
              <a:gd name="T49" fmla="*/ 666 h 1333"/>
              <a:gd name="T50" fmla="*/ 665 w 1332"/>
              <a:gd name="T51" fmla="*/ 1332 h 1333"/>
              <a:gd name="T52" fmla="*/ 0 w 1332"/>
              <a:gd name="T53" fmla="*/ 666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2" h="1333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5">
            <a:extLst>
              <a:ext uri="{FF2B5EF4-FFF2-40B4-BE49-F238E27FC236}">
                <a16:creationId xmlns:a16="http://schemas.microsoft.com/office/drawing/2014/main" id="{C6CE69A8-97AE-8740-B0F1-E4DFD02CE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5752" y="2581982"/>
            <a:ext cx="469900" cy="450850"/>
          </a:xfrm>
          <a:custGeom>
            <a:avLst/>
            <a:gdLst>
              <a:gd name="T0" fmla="*/ 542 w 1307"/>
              <a:gd name="T1" fmla="*/ 84 h 1253"/>
              <a:gd name="T2" fmla="*/ 705 w 1307"/>
              <a:gd name="T3" fmla="*/ 84 h 1253"/>
              <a:gd name="T4" fmla="*/ 1060 w 1307"/>
              <a:gd name="T5" fmla="*/ 894 h 1253"/>
              <a:gd name="T6" fmla="*/ 1215 w 1307"/>
              <a:gd name="T7" fmla="*/ 704 h 1253"/>
              <a:gd name="T8" fmla="*/ 1065 w 1307"/>
              <a:gd name="T9" fmla="*/ 378 h 1253"/>
              <a:gd name="T10" fmla="*/ 987 w 1307"/>
              <a:gd name="T11" fmla="*/ 295 h 1253"/>
              <a:gd name="T12" fmla="*/ 653 w 1307"/>
              <a:gd name="T13" fmla="*/ 325 h 1253"/>
              <a:gd name="T14" fmla="*/ 319 w 1307"/>
              <a:gd name="T15" fmla="*/ 295 h 1253"/>
              <a:gd name="T16" fmla="*/ 141 w 1307"/>
              <a:gd name="T17" fmla="*/ 290 h 1253"/>
              <a:gd name="T18" fmla="*/ 268 w 1307"/>
              <a:gd name="T19" fmla="*/ 268 h 1253"/>
              <a:gd name="T20" fmla="*/ 631 w 1307"/>
              <a:gd name="T21" fmla="*/ 212 h 1253"/>
              <a:gd name="T22" fmla="*/ 759 w 1307"/>
              <a:gd name="T23" fmla="*/ 172 h 1253"/>
              <a:gd name="T24" fmla="*/ 1104 w 1307"/>
              <a:gd name="T25" fmla="*/ 259 h 1253"/>
              <a:gd name="T26" fmla="*/ 1133 w 1307"/>
              <a:gd name="T27" fmla="*/ 325 h 1253"/>
              <a:gd name="T28" fmla="*/ 251 w 1307"/>
              <a:gd name="T29" fmla="*/ 376 h 1253"/>
              <a:gd name="T30" fmla="*/ 241 w 1307"/>
              <a:gd name="T31" fmla="*/ 378 h 1253"/>
              <a:gd name="T32" fmla="*/ 59 w 1307"/>
              <a:gd name="T33" fmla="*/ 764 h 1253"/>
              <a:gd name="T34" fmla="*/ 653 w 1307"/>
              <a:gd name="T35" fmla="*/ 385 h 1253"/>
              <a:gd name="T36" fmla="*/ 629 w 1307"/>
              <a:gd name="T37" fmla="*/ 948 h 1253"/>
              <a:gd name="T38" fmla="*/ 840 w 1307"/>
              <a:gd name="T39" fmla="*/ 1057 h 1253"/>
              <a:gd name="T40" fmla="*/ 897 w 1307"/>
              <a:gd name="T41" fmla="*/ 1116 h 1253"/>
              <a:gd name="T42" fmla="*/ 358 w 1307"/>
              <a:gd name="T43" fmla="*/ 1192 h 1253"/>
              <a:gd name="T44" fmla="*/ 626 w 1307"/>
              <a:gd name="T45" fmla="*/ 1116 h 1253"/>
              <a:gd name="T46" fmla="*/ 518 w 1307"/>
              <a:gd name="T47" fmla="*/ 1008 h 1253"/>
              <a:gd name="T48" fmla="*/ 1279 w 1307"/>
              <a:gd name="T49" fmla="*/ 704 h 1253"/>
              <a:gd name="T50" fmla="*/ 1225 w 1307"/>
              <a:gd name="T51" fmla="*/ 290 h 1253"/>
              <a:gd name="T52" fmla="*/ 1038 w 1307"/>
              <a:gd name="T53" fmla="*/ 208 h 1253"/>
              <a:gd name="T54" fmla="*/ 653 w 1307"/>
              <a:gd name="T55" fmla="*/ 151 h 1253"/>
              <a:gd name="T56" fmla="*/ 268 w 1307"/>
              <a:gd name="T57" fmla="*/ 208 h 1253"/>
              <a:gd name="T58" fmla="*/ 81 w 1307"/>
              <a:gd name="T59" fmla="*/ 290 h 1253"/>
              <a:gd name="T60" fmla="*/ 27 w 1307"/>
              <a:gd name="T61" fmla="*/ 704 h 1253"/>
              <a:gd name="T62" fmla="*/ 246 w 1307"/>
              <a:gd name="T63" fmla="*/ 954 h 1253"/>
              <a:gd name="T64" fmla="*/ 466 w 1307"/>
              <a:gd name="T65" fmla="*/ 704 h 1253"/>
              <a:gd name="T66" fmla="*/ 338 w 1307"/>
              <a:gd name="T67" fmla="*/ 352 h 1253"/>
              <a:gd name="T68" fmla="*/ 569 w 1307"/>
              <a:gd name="T69" fmla="*/ 356 h 1253"/>
              <a:gd name="T70" fmla="*/ 407 w 1307"/>
              <a:gd name="T71" fmla="*/ 1057 h 1253"/>
              <a:gd name="T72" fmla="*/ 192 w 1307"/>
              <a:gd name="T73" fmla="*/ 1192 h 1253"/>
              <a:gd name="T74" fmla="*/ 1114 w 1307"/>
              <a:gd name="T75" fmla="*/ 1192 h 1253"/>
              <a:gd name="T76" fmla="*/ 900 w 1307"/>
              <a:gd name="T77" fmla="*/ 1057 h 1253"/>
              <a:gd name="T78" fmla="*/ 737 w 1307"/>
              <a:gd name="T79" fmla="*/ 356 h 1253"/>
              <a:gd name="T80" fmla="*/ 969 w 1307"/>
              <a:gd name="T81" fmla="*/ 352 h 1253"/>
              <a:gd name="T82" fmla="*/ 840 w 1307"/>
              <a:gd name="T83" fmla="*/ 704 h 1253"/>
              <a:gd name="T84" fmla="*/ 1060 w 1307"/>
              <a:gd name="T85" fmla="*/ 95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07" h="1253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2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3" name="TextBox 9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B27981-B38C-9E44-A193-139DC506ED0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DCBB4DC-077C-864B-8ACD-1EE9FBB856CF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A632EEFB-37DA-C24F-B839-4231493AA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0913" y="2954956"/>
            <a:ext cx="490538" cy="457200"/>
          </a:xfrm>
          <a:custGeom>
            <a:avLst/>
            <a:gdLst>
              <a:gd name="T0" fmla="*/ 348 w 1362"/>
              <a:gd name="T1" fmla="*/ 1223 h 1268"/>
              <a:gd name="T2" fmla="*/ 392 w 1362"/>
              <a:gd name="T3" fmla="*/ 1267 h 1268"/>
              <a:gd name="T4" fmla="*/ 439 w 1362"/>
              <a:gd name="T5" fmla="*/ 1219 h 1268"/>
              <a:gd name="T6" fmla="*/ 893 w 1362"/>
              <a:gd name="T7" fmla="*/ 1219 h 1268"/>
              <a:gd name="T8" fmla="*/ 941 w 1362"/>
              <a:gd name="T9" fmla="*/ 1267 h 1268"/>
              <a:gd name="T10" fmla="*/ 985 w 1362"/>
              <a:gd name="T11" fmla="*/ 1223 h 1268"/>
              <a:gd name="T12" fmla="*/ 928 w 1362"/>
              <a:gd name="T13" fmla="*/ 1166 h 1268"/>
              <a:gd name="T14" fmla="*/ 906 w 1362"/>
              <a:gd name="T15" fmla="*/ 1157 h 1268"/>
              <a:gd name="T16" fmla="*/ 426 w 1362"/>
              <a:gd name="T17" fmla="*/ 1157 h 1268"/>
              <a:gd name="T18" fmla="*/ 405 w 1362"/>
              <a:gd name="T19" fmla="*/ 1166 h 1268"/>
              <a:gd name="T20" fmla="*/ 348 w 1362"/>
              <a:gd name="T21" fmla="*/ 1223 h 1268"/>
              <a:gd name="T22" fmla="*/ 737 w 1362"/>
              <a:gd name="T23" fmla="*/ 903 h 1268"/>
              <a:gd name="T24" fmla="*/ 596 w 1362"/>
              <a:gd name="T25" fmla="*/ 903 h 1268"/>
              <a:gd name="T26" fmla="*/ 596 w 1362"/>
              <a:gd name="T27" fmla="*/ 965 h 1268"/>
              <a:gd name="T28" fmla="*/ 737 w 1362"/>
              <a:gd name="T29" fmla="*/ 965 h 1268"/>
              <a:gd name="T30" fmla="*/ 737 w 1362"/>
              <a:gd name="T31" fmla="*/ 903 h 1268"/>
              <a:gd name="T32" fmla="*/ 1299 w 1362"/>
              <a:gd name="T33" fmla="*/ 819 h 1268"/>
              <a:gd name="T34" fmla="*/ 62 w 1362"/>
              <a:gd name="T35" fmla="*/ 819 h 1268"/>
              <a:gd name="T36" fmla="*/ 62 w 1362"/>
              <a:gd name="T37" fmla="*/ 116 h 1268"/>
              <a:gd name="T38" fmla="*/ 116 w 1362"/>
              <a:gd name="T39" fmla="*/ 62 h 1268"/>
              <a:gd name="T40" fmla="*/ 1245 w 1362"/>
              <a:gd name="T41" fmla="*/ 62 h 1268"/>
              <a:gd name="T42" fmla="*/ 1299 w 1362"/>
              <a:gd name="T43" fmla="*/ 116 h 1268"/>
              <a:gd name="T44" fmla="*/ 1299 w 1362"/>
              <a:gd name="T45" fmla="*/ 819 h 1268"/>
              <a:gd name="T46" fmla="*/ 62 w 1362"/>
              <a:gd name="T47" fmla="*/ 881 h 1268"/>
              <a:gd name="T48" fmla="*/ 1299 w 1362"/>
              <a:gd name="T49" fmla="*/ 881 h 1268"/>
              <a:gd name="T50" fmla="*/ 1299 w 1362"/>
              <a:gd name="T51" fmla="*/ 934 h 1268"/>
              <a:gd name="T52" fmla="*/ 1245 w 1362"/>
              <a:gd name="T53" fmla="*/ 988 h 1268"/>
              <a:gd name="T54" fmla="*/ 822 w 1362"/>
              <a:gd name="T55" fmla="*/ 988 h 1268"/>
              <a:gd name="T56" fmla="*/ 511 w 1362"/>
              <a:gd name="T57" fmla="*/ 988 h 1268"/>
              <a:gd name="T58" fmla="*/ 116 w 1362"/>
              <a:gd name="T59" fmla="*/ 988 h 1268"/>
              <a:gd name="T60" fmla="*/ 62 w 1362"/>
              <a:gd name="T61" fmla="*/ 934 h 1268"/>
              <a:gd name="T62" fmla="*/ 62 w 1362"/>
              <a:gd name="T63" fmla="*/ 881 h 1268"/>
              <a:gd name="T64" fmla="*/ 1361 w 1362"/>
              <a:gd name="T65" fmla="*/ 116 h 1268"/>
              <a:gd name="T66" fmla="*/ 1245 w 1362"/>
              <a:gd name="T67" fmla="*/ 0 h 1268"/>
              <a:gd name="T68" fmla="*/ 116 w 1362"/>
              <a:gd name="T69" fmla="*/ 0 h 1268"/>
              <a:gd name="T70" fmla="*/ 0 w 1362"/>
              <a:gd name="T71" fmla="*/ 116 h 1268"/>
              <a:gd name="T72" fmla="*/ 0 w 1362"/>
              <a:gd name="T73" fmla="*/ 934 h 1268"/>
              <a:gd name="T74" fmla="*/ 116 w 1362"/>
              <a:gd name="T75" fmla="*/ 1050 h 1268"/>
              <a:gd name="T76" fmla="*/ 480 w 1362"/>
              <a:gd name="T77" fmla="*/ 1050 h 1268"/>
              <a:gd name="T78" fmla="*/ 480 w 1362"/>
              <a:gd name="T79" fmla="*/ 1132 h 1268"/>
              <a:gd name="T80" fmla="*/ 542 w 1362"/>
              <a:gd name="T81" fmla="*/ 1132 h 1268"/>
              <a:gd name="T82" fmla="*/ 542 w 1362"/>
              <a:gd name="T83" fmla="*/ 1050 h 1268"/>
              <a:gd name="T84" fmla="*/ 791 w 1362"/>
              <a:gd name="T85" fmla="*/ 1050 h 1268"/>
              <a:gd name="T86" fmla="*/ 791 w 1362"/>
              <a:gd name="T87" fmla="*/ 1132 h 1268"/>
              <a:gd name="T88" fmla="*/ 853 w 1362"/>
              <a:gd name="T89" fmla="*/ 1132 h 1268"/>
              <a:gd name="T90" fmla="*/ 853 w 1362"/>
              <a:gd name="T91" fmla="*/ 1050 h 1268"/>
              <a:gd name="T92" fmla="*/ 1245 w 1362"/>
              <a:gd name="T93" fmla="*/ 1050 h 1268"/>
              <a:gd name="T94" fmla="*/ 1361 w 1362"/>
              <a:gd name="T95" fmla="*/ 934 h 1268"/>
              <a:gd name="T96" fmla="*/ 1361 w 1362"/>
              <a:gd name="T97" fmla="*/ 11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268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67BE01B9-78EF-EA45-AB8F-F7BCC96D20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769" y="1994922"/>
            <a:ext cx="488950" cy="420688"/>
          </a:xfrm>
          <a:custGeom>
            <a:avLst/>
            <a:gdLst>
              <a:gd name="T0" fmla="*/ 49 w 1362"/>
              <a:gd name="T1" fmla="*/ 651 h 1172"/>
              <a:gd name="T2" fmla="*/ 18 w 1362"/>
              <a:gd name="T3" fmla="*/ 736 h 1172"/>
              <a:gd name="T4" fmla="*/ 141 w 1362"/>
              <a:gd name="T5" fmla="*/ 1109 h 1172"/>
              <a:gd name="T6" fmla="*/ 212 w 1362"/>
              <a:gd name="T7" fmla="*/ 1163 h 1172"/>
              <a:gd name="T8" fmla="*/ 612 w 1362"/>
              <a:gd name="T9" fmla="*/ 1163 h 1172"/>
              <a:gd name="T10" fmla="*/ 665 w 1362"/>
              <a:gd name="T11" fmla="*/ 1159 h 1172"/>
              <a:gd name="T12" fmla="*/ 642 w 1362"/>
              <a:gd name="T13" fmla="*/ 898 h 1172"/>
              <a:gd name="T14" fmla="*/ 674 w 1362"/>
              <a:gd name="T15" fmla="*/ 780 h 1172"/>
              <a:gd name="T16" fmla="*/ 578 w 1362"/>
              <a:gd name="T17" fmla="*/ 894 h 1172"/>
              <a:gd name="T18" fmla="*/ 426 w 1362"/>
              <a:gd name="T19" fmla="*/ 1001 h 1172"/>
              <a:gd name="T20" fmla="*/ 207 w 1362"/>
              <a:gd name="T21" fmla="*/ 1096 h 1172"/>
              <a:gd name="T22" fmla="*/ 238 w 1362"/>
              <a:gd name="T23" fmla="*/ 866 h 1172"/>
              <a:gd name="T24" fmla="*/ 294 w 1362"/>
              <a:gd name="T25" fmla="*/ 691 h 1172"/>
              <a:gd name="T26" fmla="*/ 371 w 1362"/>
              <a:gd name="T27" fmla="*/ 559 h 1172"/>
              <a:gd name="T28" fmla="*/ 270 w 1362"/>
              <a:gd name="T29" fmla="*/ 631 h 1172"/>
              <a:gd name="T30" fmla="*/ 868 w 1362"/>
              <a:gd name="T31" fmla="*/ 515 h 1172"/>
              <a:gd name="T32" fmla="*/ 903 w 1362"/>
              <a:gd name="T33" fmla="*/ 767 h 1172"/>
              <a:gd name="T34" fmla="*/ 678 w 1362"/>
              <a:gd name="T35" fmla="*/ 658 h 1172"/>
              <a:gd name="T36" fmla="*/ 452 w 1362"/>
              <a:gd name="T37" fmla="*/ 766 h 1172"/>
              <a:gd name="T38" fmla="*/ 487 w 1362"/>
              <a:gd name="T39" fmla="*/ 515 h 1172"/>
              <a:gd name="T40" fmla="*/ 549 w 1362"/>
              <a:gd name="T41" fmla="*/ 322 h 1172"/>
              <a:gd name="T42" fmla="*/ 678 w 1362"/>
              <a:gd name="T43" fmla="*/ 77 h 1172"/>
              <a:gd name="T44" fmla="*/ 806 w 1362"/>
              <a:gd name="T45" fmla="*/ 322 h 1172"/>
              <a:gd name="T46" fmla="*/ 1102 w 1362"/>
              <a:gd name="T47" fmla="*/ 370 h 1172"/>
              <a:gd name="T48" fmla="*/ 1070 w 1362"/>
              <a:gd name="T49" fmla="*/ 283 h 1172"/>
              <a:gd name="T50" fmla="*/ 724 w 1362"/>
              <a:gd name="T51" fmla="*/ 30 h 1172"/>
              <a:gd name="T52" fmla="*/ 631 w 1362"/>
              <a:gd name="T53" fmla="*/ 30 h 1172"/>
              <a:gd name="T54" fmla="*/ 284 w 1362"/>
              <a:gd name="T55" fmla="*/ 283 h 1172"/>
              <a:gd name="T56" fmla="*/ 253 w 1362"/>
              <a:gd name="T57" fmla="*/ 370 h 1172"/>
              <a:gd name="T58" fmla="*/ 387 w 1362"/>
              <a:gd name="T59" fmla="*/ 776 h 1172"/>
              <a:gd name="T60" fmla="*/ 460 w 1362"/>
              <a:gd name="T61" fmla="*/ 832 h 1172"/>
              <a:gd name="T62" fmla="*/ 895 w 1362"/>
              <a:gd name="T63" fmla="*/ 833 h 1172"/>
              <a:gd name="T64" fmla="*/ 957 w 1362"/>
              <a:gd name="T65" fmla="*/ 819 h 1172"/>
              <a:gd name="T66" fmla="*/ 924 w 1362"/>
              <a:gd name="T67" fmla="*/ 547 h 1172"/>
              <a:gd name="T68" fmla="*/ 1315 w 1362"/>
              <a:gd name="T69" fmla="*/ 675 h 1172"/>
              <a:gd name="T70" fmla="*/ 1067 w 1362"/>
              <a:gd name="T71" fmla="*/ 494 h 1172"/>
              <a:gd name="T72" fmla="*/ 1094 w 1362"/>
              <a:gd name="T73" fmla="*/ 702 h 1172"/>
              <a:gd name="T74" fmla="*/ 1275 w 1362"/>
              <a:gd name="T75" fmla="*/ 734 h 1172"/>
              <a:gd name="T76" fmla="*/ 1151 w 1362"/>
              <a:gd name="T77" fmla="*/ 876 h 1172"/>
              <a:gd name="T78" fmla="*/ 1039 w 1362"/>
              <a:gd name="T79" fmla="*/ 954 h 1172"/>
              <a:gd name="T80" fmla="*/ 872 w 1362"/>
              <a:gd name="T81" fmla="*/ 1024 h 1172"/>
              <a:gd name="T82" fmla="*/ 836 w 1362"/>
              <a:gd name="T83" fmla="*/ 883 h 1172"/>
              <a:gd name="T84" fmla="*/ 822 w 1362"/>
              <a:gd name="T85" fmla="*/ 1089 h 1172"/>
              <a:gd name="T86" fmla="*/ 1025 w 1362"/>
              <a:gd name="T87" fmla="*/ 1016 h 1172"/>
              <a:gd name="T88" fmla="*/ 1202 w 1362"/>
              <a:gd name="T89" fmla="*/ 1099 h 1172"/>
              <a:gd name="T90" fmla="*/ 1247 w 1362"/>
              <a:gd name="T91" fmla="*/ 1045 h 1172"/>
              <a:gd name="T92" fmla="*/ 1344 w 1362"/>
              <a:gd name="T93" fmla="*/ 753 h 1172"/>
              <a:gd name="T94" fmla="*/ 1315 w 1362"/>
              <a:gd name="T95" fmla="*/ 675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62" h="117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184218C6-8AA1-5D47-B808-3DE9D8965C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1496" y="4979352"/>
            <a:ext cx="488950" cy="468313"/>
          </a:xfrm>
          <a:custGeom>
            <a:avLst/>
            <a:gdLst>
              <a:gd name="T0" fmla="*/ 141 w 1361"/>
              <a:gd name="T1" fmla="*/ 1162 h 1304"/>
              <a:gd name="T2" fmla="*/ 90 w 1361"/>
              <a:gd name="T3" fmla="*/ 1241 h 1304"/>
              <a:gd name="T4" fmla="*/ 203 w 1361"/>
              <a:gd name="T5" fmla="*/ 1162 h 1304"/>
              <a:gd name="T6" fmla="*/ 1101 w 1361"/>
              <a:gd name="T7" fmla="*/ 1241 h 1304"/>
              <a:gd name="T8" fmla="*/ 203 w 1361"/>
              <a:gd name="T9" fmla="*/ 1162 h 1304"/>
              <a:gd name="T10" fmla="*/ 1179 w 1361"/>
              <a:gd name="T11" fmla="*/ 1162 h 1304"/>
              <a:gd name="T12" fmla="*/ 1179 w 1361"/>
              <a:gd name="T13" fmla="*/ 1241 h 1304"/>
              <a:gd name="T14" fmla="*/ 1163 w 1361"/>
              <a:gd name="T15" fmla="*/ 1162 h 1304"/>
              <a:gd name="T16" fmla="*/ 87 w 1361"/>
              <a:gd name="T17" fmla="*/ 1303 h 1304"/>
              <a:gd name="T18" fmla="*/ 1132 w 1361"/>
              <a:gd name="T19" fmla="*/ 1303 h 1304"/>
              <a:gd name="T20" fmla="*/ 1188 w 1361"/>
              <a:gd name="T21" fmla="*/ 1303 h 1304"/>
              <a:gd name="T22" fmla="*/ 1317 w 1361"/>
              <a:gd name="T23" fmla="*/ 1228 h 1304"/>
              <a:gd name="T24" fmla="*/ 1317 w 1361"/>
              <a:gd name="T25" fmla="*/ 1175 h 1304"/>
              <a:gd name="T26" fmla="*/ 1188 w 1361"/>
              <a:gd name="T27" fmla="*/ 1100 h 1304"/>
              <a:gd name="T28" fmla="*/ 1132 w 1361"/>
              <a:gd name="T29" fmla="*/ 1100 h 1304"/>
              <a:gd name="T30" fmla="*/ 87 w 1361"/>
              <a:gd name="T31" fmla="*/ 1100 h 1304"/>
              <a:gd name="T32" fmla="*/ 28 w 1361"/>
              <a:gd name="T33" fmla="*/ 1244 h 1304"/>
              <a:gd name="T34" fmla="*/ 727 w 1361"/>
              <a:gd name="T35" fmla="*/ 592 h 1304"/>
              <a:gd name="T36" fmla="*/ 875 w 1361"/>
              <a:gd name="T37" fmla="*/ 592 h 1304"/>
              <a:gd name="T38" fmla="*/ 906 w 1361"/>
              <a:gd name="T39" fmla="*/ 366 h 1304"/>
              <a:gd name="T40" fmla="*/ 856 w 1361"/>
              <a:gd name="T41" fmla="*/ 375 h 1304"/>
              <a:gd name="T42" fmla="*/ 649 w 1361"/>
              <a:gd name="T43" fmla="*/ 595 h 1304"/>
              <a:gd name="T44" fmla="*/ 680 w 1361"/>
              <a:gd name="T45" fmla="*/ 654 h 1304"/>
              <a:gd name="T46" fmla="*/ 937 w 1361"/>
              <a:gd name="T47" fmla="*/ 623 h 1304"/>
              <a:gd name="T48" fmla="*/ 1216 w 1361"/>
              <a:gd name="T49" fmla="*/ 987 h 1304"/>
              <a:gd name="T50" fmla="*/ 62 w 1361"/>
              <a:gd name="T51" fmla="*/ 905 h 1304"/>
              <a:gd name="T52" fmla="*/ 150 w 1361"/>
              <a:gd name="T53" fmla="*/ 842 h 1304"/>
              <a:gd name="T54" fmla="*/ 203 w 1361"/>
              <a:gd name="T55" fmla="*/ 821 h 1304"/>
              <a:gd name="T56" fmla="*/ 746 w 1361"/>
              <a:gd name="T57" fmla="*/ 259 h 1304"/>
              <a:gd name="T58" fmla="*/ 254 w 1361"/>
              <a:gd name="T59" fmla="*/ 764 h 1304"/>
              <a:gd name="T60" fmla="*/ 285 w 1361"/>
              <a:gd name="T61" fmla="*/ 824 h 1304"/>
              <a:gd name="T62" fmla="*/ 1078 w 1361"/>
              <a:gd name="T63" fmla="*/ 792 h 1304"/>
              <a:gd name="T64" fmla="*/ 1157 w 1361"/>
              <a:gd name="T65" fmla="*/ 259 h 1304"/>
              <a:gd name="T66" fmla="*/ 1188 w 1361"/>
              <a:gd name="T67" fmla="*/ 852 h 1304"/>
              <a:gd name="T68" fmla="*/ 1233 w 1361"/>
              <a:gd name="T69" fmla="*/ 840 h 1304"/>
              <a:gd name="T70" fmla="*/ 1216 w 1361"/>
              <a:gd name="T71" fmla="*/ 987 h 1304"/>
              <a:gd name="T72" fmla="*/ 1233 w 1361"/>
              <a:gd name="T73" fmla="*/ 778 h 1304"/>
              <a:gd name="T74" fmla="*/ 1219 w 1361"/>
              <a:gd name="T75" fmla="*/ 149 h 1304"/>
              <a:gd name="T76" fmla="*/ 1298 w 1361"/>
              <a:gd name="T77" fmla="*/ 200 h 1304"/>
              <a:gd name="T78" fmla="*/ 1016 w 1361"/>
              <a:gd name="T79" fmla="*/ 761 h 1304"/>
              <a:gd name="T80" fmla="*/ 937 w 1361"/>
              <a:gd name="T81" fmla="*/ 708 h 1304"/>
              <a:gd name="T82" fmla="*/ 875 w 1361"/>
              <a:gd name="T83" fmla="*/ 761 h 1304"/>
              <a:gd name="T84" fmla="*/ 796 w 1361"/>
              <a:gd name="T85" fmla="*/ 708 h 1304"/>
              <a:gd name="T86" fmla="*/ 734 w 1361"/>
              <a:gd name="T87" fmla="*/ 761 h 1304"/>
              <a:gd name="T88" fmla="*/ 655 w 1361"/>
              <a:gd name="T89" fmla="*/ 708 h 1304"/>
              <a:gd name="T90" fmla="*/ 593 w 1361"/>
              <a:gd name="T91" fmla="*/ 761 h 1304"/>
              <a:gd name="T92" fmla="*/ 514 w 1361"/>
              <a:gd name="T93" fmla="*/ 708 h 1304"/>
              <a:gd name="T94" fmla="*/ 451 w 1361"/>
              <a:gd name="T95" fmla="*/ 761 h 1304"/>
              <a:gd name="T96" fmla="*/ 1016 w 1361"/>
              <a:gd name="T97" fmla="*/ 77 h 1304"/>
              <a:gd name="T98" fmla="*/ 141 w 1361"/>
              <a:gd name="T99" fmla="*/ 778 h 1304"/>
              <a:gd name="T100" fmla="*/ 62 w 1361"/>
              <a:gd name="T101" fmla="*/ 796 h 1304"/>
              <a:gd name="T102" fmla="*/ 127 w 1361"/>
              <a:gd name="T103" fmla="*/ 146 h 1304"/>
              <a:gd name="T104" fmla="*/ 141 w 1361"/>
              <a:gd name="T105" fmla="*/ 778 h 1304"/>
              <a:gd name="T106" fmla="*/ 1233 w 1361"/>
              <a:gd name="T107" fmla="*/ 84 h 1304"/>
              <a:gd name="T108" fmla="*/ 1157 w 1361"/>
              <a:gd name="T109" fmla="*/ 197 h 1304"/>
              <a:gd name="T110" fmla="*/ 1078 w 1361"/>
              <a:gd name="T111" fmla="*/ 31 h 1304"/>
              <a:gd name="T112" fmla="*/ 1019 w 1361"/>
              <a:gd name="T113" fmla="*/ 0 h 1304"/>
              <a:gd name="T114" fmla="*/ 808 w 1361"/>
              <a:gd name="T115" fmla="*/ 197 h 1304"/>
              <a:gd name="T116" fmla="*/ 203 w 1361"/>
              <a:gd name="T117" fmla="*/ 143 h 1304"/>
              <a:gd name="T118" fmla="*/ 0 w 1361"/>
              <a:gd name="T119" fmla="*/ 200 h 1304"/>
              <a:gd name="T120" fmla="*/ 144 w 1361"/>
              <a:gd name="T121" fmla="*/ 1049 h 1304"/>
              <a:gd name="T122" fmla="*/ 1360 w 1361"/>
              <a:gd name="T123" fmla="*/ 905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1" h="1304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9715AF4-66D9-3340-BA44-DE25D0599F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725" y="1961585"/>
            <a:ext cx="476250" cy="487362"/>
          </a:xfrm>
          <a:custGeom>
            <a:avLst/>
            <a:gdLst>
              <a:gd name="T0" fmla="*/ 726 w 1327"/>
              <a:gd name="T1" fmla="*/ 1304 h 1358"/>
              <a:gd name="T2" fmla="*/ 31 w 1327"/>
              <a:gd name="T3" fmla="*/ 1197 h 1358"/>
              <a:gd name="T4" fmla="*/ 1 w 1327"/>
              <a:gd name="T5" fmla="*/ 1142 h 1358"/>
              <a:gd name="T6" fmla="*/ 330 w 1327"/>
              <a:gd name="T7" fmla="*/ 400 h 1358"/>
              <a:gd name="T8" fmla="*/ 468 w 1327"/>
              <a:gd name="T9" fmla="*/ 539 h 1358"/>
              <a:gd name="T10" fmla="*/ 468 w 1327"/>
              <a:gd name="T11" fmla="*/ 601 h 1358"/>
              <a:gd name="T12" fmla="*/ 790 w 1327"/>
              <a:gd name="T13" fmla="*/ 510 h 1358"/>
              <a:gd name="T14" fmla="*/ 654 w 1327"/>
              <a:gd name="T15" fmla="*/ 618 h 1358"/>
              <a:gd name="T16" fmla="*/ 512 w 1327"/>
              <a:gd name="T17" fmla="*/ 708 h 1358"/>
              <a:gd name="T18" fmla="*/ 239 w 1327"/>
              <a:gd name="T19" fmla="*/ 622 h 1358"/>
              <a:gd name="T20" fmla="*/ 224 w 1327"/>
              <a:gd name="T21" fmla="*/ 497 h 1358"/>
              <a:gd name="T22" fmla="*/ 164 w 1327"/>
              <a:gd name="T23" fmla="*/ 316 h 1358"/>
              <a:gd name="T24" fmla="*/ 262 w 1327"/>
              <a:gd name="T25" fmla="*/ 246 h 1358"/>
              <a:gd name="T26" fmla="*/ 391 w 1327"/>
              <a:gd name="T27" fmla="*/ 97 h 1358"/>
              <a:gd name="T28" fmla="*/ 559 w 1327"/>
              <a:gd name="T29" fmla="*/ 136 h 1358"/>
              <a:gd name="T30" fmla="*/ 754 w 1327"/>
              <a:gd name="T31" fmla="*/ 149 h 1358"/>
              <a:gd name="T32" fmla="*/ 746 w 1327"/>
              <a:gd name="T33" fmla="*/ 347 h 1358"/>
              <a:gd name="T34" fmla="*/ 790 w 1327"/>
              <a:gd name="T35" fmla="*/ 510 h 1358"/>
              <a:gd name="T36" fmla="*/ 792 w 1327"/>
              <a:gd name="T37" fmla="*/ 402 h 1358"/>
              <a:gd name="T38" fmla="*/ 803 w 1327"/>
              <a:gd name="T39" fmla="*/ 307 h 1358"/>
              <a:gd name="T40" fmla="*/ 859 w 1327"/>
              <a:gd name="T41" fmla="*/ 97 h 1358"/>
              <a:gd name="T42" fmla="*/ 667 w 1327"/>
              <a:gd name="T43" fmla="*/ 119 h 1358"/>
              <a:gd name="T44" fmla="*/ 551 w 1327"/>
              <a:gd name="T45" fmla="*/ 64 h 1358"/>
              <a:gd name="T46" fmla="*/ 447 w 1327"/>
              <a:gd name="T47" fmla="*/ 65 h 1358"/>
              <a:gd name="T48" fmla="*/ 344 w 1327"/>
              <a:gd name="T49" fmla="*/ 26 h 1358"/>
              <a:gd name="T50" fmla="*/ 223 w 1327"/>
              <a:gd name="T51" fmla="*/ 128 h 1358"/>
              <a:gd name="T52" fmla="*/ 210 w 1327"/>
              <a:gd name="T53" fmla="*/ 212 h 1358"/>
              <a:gd name="T54" fmla="*/ 43 w 1327"/>
              <a:gd name="T55" fmla="*/ 267 h 1358"/>
              <a:gd name="T56" fmla="*/ 140 w 1327"/>
              <a:gd name="T57" fmla="*/ 405 h 1358"/>
              <a:gd name="T58" fmla="*/ 130 w 1327"/>
              <a:gd name="T59" fmla="*/ 500 h 1358"/>
              <a:gd name="T60" fmla="*/ 172 w 1327"/>
              <a:gd name="T61" fmla="*/ 576 h 1358"/>
              <a:gd name="T62" fmla="*/ 170 w 1327"/>
              <a:gd name="T63" fmla="*/ 712 h 1358"/>
              <a:gd name="T64" fmla="*/ 349 w 1327"/>
              <a:gd name="T65" fmla="*/ 752 h 1358"/>
              <a:gd name="T66" fmla="*/ 460 w 1327"/>
              <a:gd name="T67" fmla="*/ 743 h 1358"/>
              <a:gd name="T68" fmla="*/ 565 w 1327"/>
              <a:gd name="T69" fmla="*/ 858 h 1358"/>
              <a:gd name="T70" fmla="*/ 611 w 1327"/>
              <a:gd name="T71" fmla="*/ 720 h 1358"/>
              <a:gd name="T72" fmla="*/ 718 w 1327"/>
              <a:gd name="T73" fmla="*/ 647 h 1358"/>
              <a:gd name="T74" fmla="*/ 769 w 1327"/>
              <a:gd name="T75" fmla="*/ 579 h 1358"/>
              <a:gd name="T76" fmla="*/ 880 w 1327"/>
              <a:gd name="T77" fmla="*/ 508 h 1358"/>
              <a:gd name="T78" fmla="*/ 1323 w 1327"/>
              <a:gd name="T79" fmla="*/ 880 h 1358"/>
              <a:gd name="T80" fmla="*/ 30 w 1327"/>
              <a:gd name="T81" fmla="*/ 1048 h 1358"/>
              <a:gd name="T82" fmla="*/ 1035 w 1327"/>
              <a:gd name="T83" fmla="*/ 1225 h 1358"/>
              <a:gd name="T84" fmla="*/ 984 w 1327"/>
              <a:gd name="T85" fmla="*/ 1173 h 1358"/>
              <a:gd name="T86" fmla="*/ 1325 w 1327"/>
              <a:gd name="T87" fmla="*/ 1035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7" h="1358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4187417B-BC6F-534A-90FD-1C2156319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2185" y="1088619"/>
            <a:ext cx="436562" cy="436563"/>
          </a:xfrm>
          <a:custGeom>
            <a:avLst/>
            <a:gdLst>
              <a:gd name="T0" fmla="*/ 281 w 1218"/>
              <a:gd name="T1" fmla="*/ 280 h 1218"/>
              <a:gd name="T2" fmla="*/ 212 w 1218"/>
              <a:gd name="T3" fmla="*/ 280 h 1218"/>
              <a:gd name="T4" fmla="*/ 115 w 1218"/>
              <a:gd name="T5" fmla="*/ 184 h 1218"/>
              <a:gd name="T6" fmla="*/ 167 w 1218"/>
              <a:gd name="T7" fmla="*/ 167 h 1218"/>
              <a:gd name="T8" fmla="*/ 184 w 1218"/>
              <a:gd name="T9" fmla="*/ 115 h 1218"/>
              <a:gd name="T10" fmla="*/ 281 w 1218"/>
              <a:gd name="T11" fmla="*/ 211 h 1218"/>
              <a:gd name="T12" fmla="*/ 281 w 1218"/>
              <a:gd name="T13" fmla="*/ 280 h 1218"/>
              <a:gd name="T14" fmla="*/ 343 w 1218"/>
              <a:gd name="T15" fmla="*/ 186 h 1218"/>
              <a:gd name="T16" fmla="*/ 157 w 1218"/>
              <a:gd name="T17" fmla="*/ 0 h 1218"/>
              <a:gd name="T18" fmla="*/ 118 w 1218"/>
              <a:gd name="T19" fmla="*/ 118 h 1218"/>
              <a:gd name="T20" fmla="*/ 0 w 1218"/>
              <a:gd name="T21" fmla="*/ 157 h 1218"/>
              <a:gd name="T22" fmla="*/ 186 w 1218"/>
              <a:gd name="T23" fmla="*/ 342 h 1218"/>
              <a:gd name="T24" fmla="*/ 299 w 1218"/>
              <a:gd name="T25" fmla="*/ 342 h 1218"/>
              <a:gd name="T26" fmla="*/ 600 w 1218"/>
              <a:gd name="T27" fmla="*/ 644 h 1218"/>
              <a:gd name="T28" fmla="*/ 644 w 1218"/>
              <a:gd name="T29" fmla="*/ 600 h 1218"/>
              <a:gd name="T30" fmla="*/ 343 w 1218"/>
              <a:gd name="T31" fmla="*/ 299 h 1218"/>
              <a:gd name="T32" fmla="*/ 343 w 1218"/>
              <a:gd name="T33" fmla="*/ 186 h 1218"/>
              <a:gd name="T34" fmla="*/ 622 w 1218"/>
              <a:gd name="T35" fmla="*/ 760 h 1218"/>
              <a:gd name="T36" fmla="*/ 484 w 1218"/>
              <a:gd name="T37" fmla="*/ 622 h 1218"/>
              <a:gd name="T38" fmla="*/ 492 w 1218"/>
              <a:gd name="T39" fmla="*/ 576 h 1218"/>
              <a:gd name="T40" fmla="*/ 433 w 1218"/>
              <a:gd name="T41" fmla="*/ 555 h 1218"/>
              <a:gd name="T42" fmla="*/ 422 w 1218"/>
              <a:gd name="T43" fmla="*/ 622 h 1218"/>
              <a:gd name="T44" fmla="*/ 622 w 1218"/>
              <a:gd name="T45" fmla="*/ 822 h 1218"/>
              <a:gd name="T46" fmla="*/ 822 w 1218"/>
              <a:gd name="T47" fmla="*/ 622 h 1218"/>
              <a:gd name="T48" fmla="*/ 622 w 1218"/>
              <a:gd name="T49" fmla="*/ 421 h 1218"/>
              <a:gd name="T50" fmla="*/ 555 w 1218"/>
              <a:gd name="T51" fmla="*/ 433 h 1218"/>
              <a:gd name="T52" fmla="*/ 576 w 1218"/>
              <a:gd name="T53" fmla="*/ 491 h 1218"/>
              <a:gd name="T54" fmla="*/ 622 w 1218"/>
              <a:gd name="T55" fmla="*/ 483 h 1218"/>
              <a:gd name="T56" fmla="*/ 760 w 1218"/>
              <a:gd name="T57" fmla="*/ 622 h 1218"/>
              <a:gd name="T58" fmla="*/ 622 w 1218"/>
              <a:gd name="T59" fmla="*/ 760 h 1218"/>
              <a:gd name="T60" fmla="*/ 441 w 1218"/>
              <a:gd name="T61" fmla="*/ 339 h 1218"/>
              <a:gd name="T62" fmla="*/ 622 w 1218"/>
              <a:gd name="T63" fmla="*/ 286 h 1218"/>
              <a:gd name="T64" fmla="*/ 958 w 1218"/>
              <a:gd name="T65" fmla="*/ 622 h 1218"/>
              <a:gd name="T66" fmla="*/ 622 w 1218"/>
              <a:gd name="T67" fmla="*/ 958 h 1218"/>
              <a:gd name="T68" fmla="*/ 286 w 1218"/>
              <a:gd name="T69" fmla="*/ 622 h 1218"/>
              <a:gd name="T70" fmla="*/ 339 w 1218"/>
              <a:gd name="T71" fmla="*/ 441 h 1218"/>
              <a:gd name="T72" fmla="*/ 287 w 1218"/>
              <a:gd name="T73" fmla="*/ 407 h 1218"/>
              <a:gd name="T74" fmla="*/ 224 w 1218"/>
              <a:gd name="T75" fmla="*/ 622 h 1218"/>
              <a:gd name="T76" fmla="*/ 622 w 1218"/>
              <a:gd name="T77" fmla="*/ 1020 h 1218"/>
              <a:gd name="T78" fmla="*/ 1020 w 1218"/>
              <a:gd name="T79" fmla="*/ 622 h 1218"/>
              <a:gd name="T80" fmla="*/ 622 w 1218"/>
              <a:gd name="T81" fmla="*/ 224 h 1218"/>
              <a:gd name="T82" fmla="*/ 408 w 1218"/>
              <a:gd name="T83" fmla="*/ 286 h 1218"/>
              <a:gd name="T84" fmla="*/ 441 w 1218"/>
              <a:gd name="T85" fmla="*/ 339 h 1218"/>
              <a:gd name="T86" fmla="*/ 622 w 1218"/>
              <a:gd name="T87" fmla="*/ 26 h 1218"/>
              <a:gd name="T88" fmla="*/ 338 w 1218"/>
              <a:gd name="T89" fmla="*/ 98 h 1218"/>
              <a:gd name="T90" fmla="*/ 368 w 1218"/>
              <a:gd name="T91" fmla="*/ 153 h 1218"/>
              <a:gd name="T92" fmla="*/ 622 w 1218"/>
              <a:gd name="T93" fmla="*/ 88 h 1218"/>
              <a:gd name="T94" fmla="*/ 1155 w 1218"/>
              <a:gd name="T95" fmla="*/ 622 h 1218"/>
              <a:gd name="T96" fmla="*/ 622 w 1218"/>
              <a:gd name="T97" fmla="*/ 1155 h 1218"/>
              <a:gd name="T98" fmla="*/ 89 w 1218"/>
              <a:gd name="T99" fmla="*/ 622 h 1218"/>
              <a:gd name="T100" fmla="*/ 153 w 1218"/>
              <a:gd name="T101" fmla="*/ 368 h 1218"/>
              <a:gd name="T102" fmla="*/ 98 w 1218"/>
              <a:gd name="T103" fmla="*/ 338 h 1218"/>
              <a:gd name="T104" fmla="*/ 27 w 1218"/>
              <a:gd name="T105" fmla="*/ 622 h 1218"/>
              <a:gd name="T106" fmla="*/ 622 w 1218"/>
              <a:gd name="T107" fmla="*/ 1217 h 1218"/>
              <a:gd name="T108" fmla="*/ 1217 w 1218"/>
              <a:gd name="T109" fmla="*/ 622 h 1218"/>
              <a:gd name="T110" fmla="*/ 622 w 1218"/>
              <a:gd name="T111" fmla="*/ 2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8" h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48664AF8-C8C4-124B-B709-F7CF1C17FF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010" y="2956544"/>
            <a:ext cx="488950" cy="454025"/>
          </a:xfrm>
          <a:custGeom>
            <a:avLst/>
            <a:gdLst>
              <a:gd name="T0" fmla="*/ 439 w 1361"/>
              <a:gd name="T1" fmla="*/ 1219 h 1267"/>
              <a:gd name="T2" fmla="*/ 984 w 1361"/>
              <a:gd name="T3" fmla="*/ 1222 h 1267"/>
              <a:gd name="T4" fmla="*/ 426 w 1361"/>
              <a:gd name="T5" fmla="*/ 1157 h 1267"/>
              <a:gd name="T6" fmla="*/ 736 w 1361"/>
              <a:gd name="T7" fmla="*/ 903 h 1267"/>
              <a:gd name="T8" fmla="*/ 736 w 1361"/>
              <a:gd name="T9" fmla="*/ 965 h 1267"/>
              <a:gd name="T10" fmla="*/ 648 w 1361"/>
              <a:gd name="T11" fmla="*/ 520 h 1267"/>
              <a:gd name="T12" fmla="*/ 727 w 1361"/>
              <a:gd name="T13" fmla="*/ 697 h 1267"/>
              <a:gd name="T14" fmla="*/ 286 w 1361"/>
              <a:gd name="T15" fmla="*/ 480 h 1267"/>
              <a:gd name="T16" fmla="*/ 309 w 1361"/>
              <a:gd name="T17" fmla="*/ 697 h 1267"/>
              <a:gd name="T18" fmla="*/ 286 w 1361"/>
              <a:gd name="T19" fmla="*/ 480 h 1267"/>
              <a:gd name="T20" fmla="*/ 318 w 1361"/>
              <a:gd name="T21" fmla="*/ 351 h 1267"/>
              <a:gd name="T22" fmla="*/ 346 w 1361"/>
              <a:gd name="T23" fmla="*/ 234 h 1267"/>
              <a:gd name="T24" fmla="*/ 373 w 1361"/>
              <a:gd name="T25" fmla="*/ 351 h 1267"/>
              <a:gd name="T26" fmla="*/ 346 w 1361"/>
              <a:gd name="T27" fmla="*/ 193 h 1267"/>
              <a:gd name="T28" fmla="*/ 263 w 1361"/>
              <a:gd name="T29" fmla="*/ 304 h 1267"/>
              <a:gd name="T30" fmla="*/ 403 w 1361"/>
              <a:gd name="T31" fmla="*/ 382 h 1267"/>
              <a:gd name="T32" fmla="*/ 548 w 1361"/>
              <a:gd name="T33" fmla="*/ 407 h 1267"/>
              <a:gd name="T34" fmla="*/ 472 w 1361"/>
              <a:gd name="T35" fmla="*/ 235 h 1267"/>
              <a:gd name="T36" fmla="*/ 546 w 1361"/>
              <a:gd name="T37" fmla="*/ 639 h 1267"/>
              <a:gd name="T38" fmla="*/ 478 w 1361"/>
              <a:gd name="T39" fmla="*/ 590 h 1267"/>
              <a:gd name="T40" fmla="*/ 547 w 1361"/>
              <a:gd name="T41" fmla="*/ 538 h 1267"/>
              <a:gd name="T42" fmla="*/ 603 w 1361"/>
              <a:gd name="T43" fmla="*/ 586 h 1267"/>
              <a:gd name="T44" fmla="*/ 517 w 1361"/>
              <a:gd name="T45" fmla="*/ 477 h 1267"/>
              <a:gd name="T46" fmla="*/ 456 w 1361"/>
              <a:gd name="T47" fmla="*/ 670 h 1267"/>
              <a:gd name="T48" fmla="*/ 603 w 1361"/>
              <a:gd name="T49" fmla="*/ 586 h 1267"/>
              <a:gd name="T50" fmla="*/ 677 w 1361"/>
              <a:gd name="T51" fmla="*/ 351 h 1267"/>
              <a:gd name="T52" fmla="*/ 706 w 1361"/>
              <a:gd name="T53" fmla="*/ 234 h 1267"/>
              <a:gd name="T54" fmla="*/ 733 w 1361"/>
              <a:gd name="T55" fmla="*/ 351 h 1267"/>
              <a:gd name="T56" fmla="*/ 706 w 1361"/>
              <a:gd name="T57" fmla="*/ 193 h 1267"/>
              <a:gd name="T58" fmla="*/ 622 w 1361"/>
              <a:gd name="T59" fmla="*/ 304 h 1267"/>
              <a:gd name="T60" fmla="*/ 763 w 1361"/>
              <a:gd name="T61" fmla="*/ 382 h 1267"/>
              <a:gd name="T62" fmla="*/ 908 w 1361"/>
              <a:gd name="T63" fmla="*/ 407 h 1267"/>
              <a:gd name="T64" fmla="*/ 831 w 1361"/>
              <a:gd name="T65" fmla="*/ 235 h 1267"/>
              <a:gd name="T66" fmla="*/ 917 w 1361"/>
              <a:gd name="T67" fmla="*/ 639 h 1267"/>
              <a:gd name="T68" fmla="*/ 848 w 1361"/>
              <a:gd name="T69" fmla="*/ 590 h 1267"/>
              <a:gd name="T70" fmla="*/ 917 w 1361"/>
              <a:gd name="T71" fmla="*/ 538 h 1267"/>
              <a:gd name="T72" fmla="*/ 973 w 1361"/>
              <a:gd name="T73" fmla="*/ 586 h 1267"/>
              <a:gd name="T74" fmla="*/ 887 w 1361"/>
              <a:gd name="T75" fmla="*/ 477 h 1267"/>
              <a:gd name="T76" fmla="*/ 826 w 1361"/>
              <a:gd name="T77" fmla="*/ 670 h 1267"/>
              <a:gd name="T78" fmla="*/ 973 w 1361"/>
              <a:gd name="T79" fmla="*/ 586 h 1267"/>
              <a:gd name="T80" fmla="*/ 1088 w 1361"/>
              <a:gd name="T81" fmla="*/ 196 h 1267"/>
              <a:gd name="T82" fmla="*/ 1041 w 1361"/>
              <a:gd name="T83" fmla="*/ 235 h 1267"/>
              <a:gd name="T84" fmla="*/ 1097 w 1361"/>
              <a:gd name="T85" fmla="*/ 697 h 1267"/>
              <a:gd name="T86" fmla="*/ 1018 w 1361"/>
              <a:gd name="T87" fmla="*/ 520 h 1267"/>
              <a:gd name="T88" fmla="*/ 1298 w 1361"/>
              <a:gd name="T89" fmla="*/ 818 h 1267"/>
              <a:gd name="T90" fmla="*/ 115 w 1361"/>
              <a:gd name="T91" fmla="*/ 62 h 1267"/>
              <a:gd name="T92" fmla="*/ 1298 w 1361"/>
              <a:gd name="T93" fmla="*/ 818 h 1267"/>
              <a:gd name="T94" fmla="*/ 1298 w 1361"/>
              <a:gd name="T95" fmla="*/ 934 h 1267"/>
              <a:gd name="T96" fmla="*/ 510 w 1361"/>
              <a:gd name="T97" fmla="*/ 987 h 1267"/>
              <a:gd name="T98" fmla="*/ 62 w 1361"/>
              <a:gd name="T99" fmla="*/ 880 h 1267"/>
              <a:gd name="T100" fmla="*/ 115 w 1361"/>
              <a:gd name="T101" fmla="*/ 0 h 1267"/>
              <a:gd name="T102" fmla="*/ 115 w 1361"/>
              <a:gd name="T103" fmla="*/ 1050 h 1267"/>
              <a:gd name="T104" fmla="*/ 542 w 1361"/>
              <a:gd name="T105" fmla="*/ 1131 h 1267"/>
              <a:gd name="T106" fmla="*/ 790 w 1361"/>
              <a:gd name="T107" fmla="*/ 1131 h 1267"/>
              <a:gd name="T108" fmla="*/ 1244 w 1361"/>
              <a:gd name="T109" fmla="*/ 105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1" h="1267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Freeform 1">
            <a:extLst>
              <a:ext uri="{FF2B5EF4-FFF2-40B4-BE49-F238E27FC236}">
                <a16:creationId xmlns:a16="http://schemas.microsoft.com/office/drawing/2014/main" id="{96BA1823-D50A-DB4E-A55F-4CFEA2821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2686" y="2951781"/>
            <a:ext cx="485775" cy="463550"/>
          </a:xfrm>
          <a:custGeom>
            <a:avLst/>
            <a:gdLst>
              <a:gd name="T0" fmla="*/ 1007 w 1348"/>
              <a:gd name="T1" fmla="*/ 392 h 1288"/>
              <a:gd name="T2" fmla="*/ 734 w 1348"/>
              <a:gd name="T3" fmla="*/ 229 h 1288"/>
              <a:gd name="T4" fmla="*/ 946 w 1348"/>
              <a:gd name="T5" fmla="*/ 311 h 1288"/>
              <a:gd name="T6" fmla="*/ 672 w 1348"/>
              <a:gd name="T7" fmla="*/ 167 h 1288"/>
              <a:gd name="T8" fmla="*/ 480 w 1348"/>
              <a:gd name="T9" fmla="*/ 280 h 1288"/>
              <a:gd name="T10" fmla="*/ 784 w 1348"/>
              <a:gd name="T11" fmla="*/ 116 h 1288"/>
              <a:gd name="T12" fmla="*/ 574 w 1348"/>
              <a:gd name="T13" fmla="*/ 878 h 1288"/>
              <a:gd name="T14" fmla="*/ 758 w 1348"/>
              <a:gd name="T15" fmla="*/ 1028 h 1288"/>
              <a:gd name="T16" fmla="*/ 561 w 1348"/>
              <a:gd name="T17" fmla="*/ 972 h 1288"/>
              <a:gd name="T18" fmla="*/ 336 w 1348"/>
              <a:gd name="T19" fmla="*/ 972 h 1288"/>
              <a:gd name="T20" fmla="*/ 146 w 1348"/>
              <a:gd name="T21" fmla="*/ 1009 h 1288"/>
              <a:gd name="T22" fmla="*/ 352 w 1348"/>
              <a:gd name="T23" fmla="*/ 793 h 1288"/>
              <a:gd name="T24" fmla="*/ 439 w 1348"/>
              <a:gd name="T25" fmla="*/ 689 h 1288"/>
              <a:gd name="T26" fmla="*/ 1132 w 1348"/>
              <a:gd name="T27" fmla="*/ 454 h 1288"/>
              <a:gd name="T28" fmla="*/ 1132 w 1348"/>
              <a:gd name="T29" fmla="*/ 167 h 1288"/>
              <a:gd name="T30" fmla="*/ 847 w 1348"/>
              <a:gd name="T31" fmla="*/ 54 h 1288"/>
              <a:gd name="T32" fmla="*/ 480 w 1348"/>
              <a:gd name="T33" fmla="*/ 0 h 1288"/>
              <a:gd name="T34" fmla="*/ 418 w 1348"/>
              <a:gd name="T35" fmla="*/ 54 h 1288"/>
              <a:gd name="T36" fmla="*/ 418 w 1348"/>
              <a:gd name="T37" fmla="*/ 630 h 1288"/>
              <a:gd name="T38" fmla="*/ 319 w 1348"/>
              <a:gd name="T39" fmla="*/ 731 h 1288"/>
              <a:gd name="T40" fmla="*/ 0 w 1348"/>
              <a:gd name="T41" fmla="*/ 1111 h 1288"/>
              <a:gd name="T42" fmla="*/ 110 w 1348"/>
              <a:gd name="T43" fmla="*/ 1060 h 1288"/>
              <a:gd name="T44" fmla="*/ 336 w 1348"/>
              <a:gd name="T45" fmla="*/ 1060 h 1288"/>
              <a:gd name="T46" fmla="*/ 561 w 1348"/>
              <a:gd name="T47" fmla="*/ 1060 h 1288"/>
              <a:gd name="T48" fmla="*/ 792 w 1348"/>
              <a:gd name="T49" fmla="*/ 1079 h 1288"/>
              <a:gd name="T50" fmla="*/ 982 w 1348"/>
              <a:gd name="T51" fmla="*/ 1253 h 1288"/>
              <a:gd name="T52" fmla="*/ 606 w 1348"/>
              <a:gd name="T53" fmla="*/ 816 h 1288"/>
              <a:gd name="T54" fmla="*/ 480 w 1348"/>
              <a:gd name="T55" fmla="*/ 342 h 1288"/>
              <a:gd name="T56" fmla="*/ 672 w 1348"/>
              <a:gd name="T57" fmla="*/ 454 h 1288"/>
              <a:gd name="T58" fmla="*/ 1347 w 1348"/>
              <a:gd name="T59" fmla="*/ 1137 h 1288"/>
              <a:gd name="T60" fmla="*/ 1145 w 1348"/>
              <a:gd name="T61" fmla="*/ 957 h 1288"/>
              <a:gd name="T62" fmla="*/ 932 w 1348"/>
              <a:gd name="T63" fmla="*/ 689 h 1288"/>
              <a:gd name="T64" fmla="*/ 841 w 1348"/>
              <a:gd name="T65" fmla="*/ 921 h 1288"/>
              <a:gd name="T66" fmla="*/ 1007 w 1348"/>
              <a:gd name="T67" fmla="*/ 812 h 1288"/>
              <a:gd name="T68" fmla="*/ 1168 w 1348"/>
              <a:gd name="T69" fmla="*/ 1019 h 1288"/>
              <a:gd name="T70" fmla="*/ 1347 w 1348"/>
              <a:gd name="T71" fmla="*/ 113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8" h="128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Freeform 7">
            <a:extLst>
              <a:ext uri="{FF2B5EF4-FFF2-40B4-BE49-F238E27FC236}">
                <a16:creationId xmlns:a16="http://schemas.microsoft.com/office/drawing/2014/main" id="{4F7C3EBA-E3AE-E54A-B0B6-92F00AA529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8688" y="1972697"/>
            <a:ext cx="469900" cy="465138"/>
          </a:xfrm>
          <a:custGeom>
            <a:avLst/>
            <a:gdLst>
              <a:gd name="T0" fmla="*/ 1044 w 1304"/>
              <a:gd name="T1" fmla="*/ 728 h 1294"/>
              <a:gd name="T2" fmla="*/ 1106 w 1304"/>
              <a:gd name="T3" fmla="*/ 785 h 1294"/>
              <a:gd name="T4" fmla="*/ 1106 w 1304"/>
              <a:gd name="T5" fmla="*/ 248 h 1294"/>
              <a:gd name="T6" fmla="*/ 1044 w 1304"/>
              <a:gd name="T7" fmla="*/ 672 h 1294"/>
              <a:gd name="T8" fmla="*/ 1106 w 1304"/>
              <a:gd name="T9" fmla="*/ 248 h 1294"/>
              <a:gd name="T10" fmla="*/ 621 w 1304"/>
              <a:gd name="T11" fmla="*/ 1123 h 1294"/>
              <a:gd name="T12" fmla="*/ 683 w 1304"/>
              <a:gd name="T13" fmla="*/ 1180 h 1294"/>
              <a:gd name="T14" fmla="*/ 683 w 1304"/>
              <a:gd name="T15" fmla="*/ 756 h 1294"/>
              <a:gd name="T16" fmla="*/ 621 w 1304"/>
              <a:gd name="T17" fmla="*/ 1067 h 1294"/>
              <a:gd name="T18" fmla="*/ 683 w 1304"/>
              <a:gd name="T19" fmla="*/ 756 h 1294"/>
              <a:gd name="T20" fmla="*/ 197 w 1304"/>
              <a:gd name="T21" fmla="*/ 1152 h 1294"/>
              <a:gd name="T22" fmla="*/ 259 w 1304"/>
              <a:gd name="T23" fmla="*/ 1208 h 1294"/>
              <a:gd name="T24" fmla="*/ 259 w 1304"/>
              <a:gd name="T25" fmla="*/ 898 h 1294"/>
              <a:gd name="T26" fmla="*/ 197 w 1304"/>
              <a:gd name="T27" fmla="*/ 1095 h 1294"/>
              <a:gd name="T28" fmla="*/ 259 w 1304"/>
              <a:gd name="T29" fmla="*/ 898 h 1294"/>
              <a:gd name="T30" fmla="*/ 228 w 1304"/>
              <a:gd name="T31" fmla="*/ 537 h 1294"/>
              <a:gd name="T32" fmla="*/ 0 w 1304"/>
              <a:gd name="T33" fmla="*/ 900 h 1294"/>
              <a:gd name="T34" fmla="*/ 84 w 1304"/>
              <a:gd name="T35" fmla="*/ 1293 h 1294"/>
              <a:gd name="T36" fmla="*/ 146 w 1304"/>
              <a:gd name="T37" fmla="*/ 838 h 1294"/>
              <a:gd name="T38" fmla="*/ 228 w 1304"/>
              <a:gd name="T39" fmla="*/ 638 h 1294"/>
              <a:gd name="T40" fmla="*/ 310 w 1304"/>
              <a:gd name="T41" fmla="*/ 838 h 1294"/>
              <a:gd name="T42" fmla="*/ 372 w 1304"/>
              <a:gd name="T43" fmla="*/ 1010 h 1294"/>
              <a:gd name="T44" fmla="*/ 457 w 1304"/>
              <a:gd name="T45" fmla="*/ 900 h 1294"/>
              <a:gd name="T46" fmla="*/ 880 w 1304"/>
              <a:gd name="T47" fmla="*/ 576 h 1294"/>
              <a:gd name="T48" fmla="*/ 423 w 1304"/>
              <a:gd name="T49" fmla="*/ 576 h 1294"/>
              <a:gd name="T50" fmla="*/ 508 w 1304"/>
              <a:gd name="T51" fmla="*/ 646 h 1294"/>
              <a:gd name="T52" fmla="*/ 570 w 1304"/>
              <a:gd name="T53" fmla="*/ 1293 h 1294"/>
              <a:gd name="T54" fmla="*/ 496 w 1304"/>
              <a:gd name="T55" fmla="*/ 584 h 1294"/>
              <a:gd name="T56" fmla="*/ 808 w 1304"/>
              <a:gd name="T57" fmla="*/ 584 h 1294"/>
              <a:gd name="T58" fmla="*/ 733 w 1304"/>
              <a:gd name="T59" fmla="*/ 926 h 1294"/>
              <a:gd name="T60" fmla="*/ 795 w 1304"/>
              <a:gd name="T61" fmla="*/ 646 h 1294"/>
              <a:gd name="T62" fmla="*/ 880 w 1304"/>
              <a:gd name="T63" fmla="*/ 576 h 1294"/>
              <a:gd name="T64" fmla="*/ 1303 w 1304"/>
              <a:gd name="T65" fmla="*/ 294 h 1294"/>
              <a:gd name="T66" fmla="*/ 846 w 1304"/>
              <a:gd name="T67" fmla="*/ 294 h 1294"/>
              <a:gd name="T68" fmla="*/ 931 w 1304"/>
              <a:gd name="T69" fmla="*/ 364 h 1294"/>
              <a:gd name="T70" fmla="*/ 993 w 1304"/>
              <a:gd name="T71" fmla="*/ 1293 h 1294"/>
              <a:gd name="T72" fmla="*/ 919 w 1304"/>
              <a:gd name="T73" fmla="*/ 302 h 1294"/>
              <a:gd name="T74" fmla="*/ 1231 w 1304"/>
              <a:gd name="T75" fmla="*/ 302 h 1294"/>
              <a:gd name="T76" fmla="*/ 1157 w 1304"/>
              <a:gd name="T77" fmla="*/ 898 h 1294"/>
              <a:gd name="T78" fmla="*/ 1219 w 1304"/>
              <a:gd name="T79" fmla="*/ 36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4" h="129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Freeform 9">
            <a:extLst>
              <a:ext uri="{FF2B5EF4-FFF2-40B4-BE49-F238E27FC236}">
                <a16:creationId xmlns:a16="http://schemas.microsoft.com/office/drawing/2014/main" id="{AA0B7A97-E831-B94A-90C9-4C00615FC5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0610" y="2989881"/>
            <a:ext cx="490538" cy="387350"/>
          </a:xfrm>
          <a:custGeom>
            <a:avLst/>
            <a:gdLst>
              <a:gd name="T0" fmla="*/ 993 w 1363"/>
              <a:gd name="T1" fmla="*/ 333 h 1076"/>
              <a:gd name="T2" fmla="*/ 1034 w 1363"/>
              <a:gd name="T3" fmla="*/ 338 h 1076"/>
              <a:gd name="T4" fmla="*/ 1049 w 1363"/>
              <a:gd name="T5" fmla="*/ 278 h 1076"/>
              <a:gd name="T6" fmla="*/ 993 w 1363"/>
              <a:gd name="T7" fmla="*/ 392 h 1076"/>
              <a:gd name="T8" fmla="*/ 842 w 1363"/>
              <a:gd name="T9" fmla="*/ 251 h 1076"/>
              <a:gd name="T10" fmla="*/ 711 w 1363"/>
              <a:gd name="T11" fmla="*/ 133 h 1076"/>
              <a:gd name="T12" fmla="*/ 987 w 1363"/>
              <a:gd name="T13" fmla="*/ 134 h 1076"/>
              <a:gd name="T14" fmla="*/ 1359 w 1363"/>
              <a:gd name="T15" fmla="*/ 331 h 1076"/>
              <a:gd name="T16" fmla="*/ 1049 w 1363"/>
              <a:gd name="T17" fmla="*/ 208 h 1076"/>
              <a:gd name="T18" fmla="*/ 1033 w 1363"/>
              <a:gd name="T19" fmla="*/ 86 h 1076"/>
              <a:gd name="T20" fmla="*/ 711 w 1363"/>
              <a:gd name="T21" fmla="*/ 69 h 1076"/>
              <a:gd name="T22" fmla="*/ 649 w 1363"/>
              <a:gd name="T23" fmla="*/ 0 h 1076"/>
              <a:gd name="T24" fmla="*/ 649 w 1363"/>
              <a:gd name="T25" fmla="*/ 311 h 1076"/>
              <a:gd name="T26" fmla="*/ 711 w 1363"/>
              <a:gd name="T27" fmla="*/ 536 h 1076"/>
              <a:gd name="T28" fmla="*/ 842 w 1363"/>
              <a:gd name="T29" fmla="*/ 313 h 1076"/>
              <a:gd name="T30" fmla="*/ 931 w 1363"/>
              <a:gd name="T31" fmla="*/ 423 h 1076"/>
              <a:gd name="T32" fmla="*/ 1350 w 1363"/>
              <a:gd name="T33" fmla="*/ 361 h 1076"/>
              <a:gd name="T34" fmla="*/ 1360 w 1363"/>
              <a:gd name="T35" fmla="*/ 847 h 1076"/>
              <a:gd name="T36" fmla="*/ 787 w 1363"/>
              <a:gd name="T37" fmla="*/ 543 h 1076"/>
              <a:gd name="T38" fmla="*/ 1271 w 1363"/>
              <a:gd name="T39" fmla="*/ 849 h 1076"/>
              <a:gd name="T40" fmla="*/ 1298 w 1363"/>
              <a:gd name="T41" fmla="*/ 903 h 1076"/>
              <a:gd name="T42" fmla="*/ 1106 w 1363"/>
              <a:gd name="T43" fmla="*/ 931 h 1076"/>
              <a:gd name="T44" fmla="*/ 1087 w 1363"/>
              <a:gd name="T45" fmla="*/ 847 h 1076"/>
              <a:gd name="T46" fmla="*/ 871 w 1363"/>
              <a:gd name="T47" fmla="*/ 740 h 1076"/>
              <a:gd name="T48" fmla="*/ 993 w 1363"/>
              <a:gd name="T49" fmla="*/ 877 h 1076"/>
              <a:gd name="T50" fmla="*/ 1044 w 1363"/>
              <a:gd name="T51" fmla="*/ 931 h 1076"/>
              <a:gd name="T52" fmla="*/ 852 w 1363"/>
              <a:gd name="T53" fmla="*/ 931 h 1076"/>
              <a:gd name="T54" fmla="*/ 845 w 1363"/>
              <a:gd name="T55" fmla="*/ 883 h 1076"/>
              <a:gd name="T56" fmla="*/ 767 w 1363"/>
              <a:gd name="T57" fmla="*/ 757 h 1076"/>
              <a:gd name="T58" fmla="*/ 783 w 1363"/>
              <a:gd name="T59" fmla="*/ 907 h 1076"/>
              <a:gd name="T60" fmla="*/ 790 w 1363"/>
              <a:gd name="T61" fmla="*/ 931 h 1076"/>
              <a:gd name="T62" fmla="*/ 570 w 1363"/>
              <a:gd name="T63" fmla="*/ 931 h 1076"/>
              <a:gd name="T64" fmla="*/ 577 w 1363"/>
              <a:gd name="T65" fmla="*/ 907 h 1076"/>
              <a:gd name="T66" fmla="*/ 593 w 1363"/>
              <a:gd name="T67" fmla="*/ 757 h 1076"/>
              <a:gd name="T68" fmla="*/ 515 w 1363"/>
              <a:gd name="T69" fmla="*/ 883 h 1076"/>
              <a:gd name="T70" fmla="*/ 508 w 1363"/>
              <a:gd name="T71" fmla="*/ 931 h 1076"/>
              <a:gd name="T72" fmla="*/ 316 w 1363"/>
              <a:gd name="T73" fmla="*/ 931 h 1076"/>
              <a:gd name="T74" fmla="*/ 367 w 1363"/>
              <a:gd name="T75" fmla="*/ 877 h 1076"/>
              <a:gd name="T76" fmla="*/ 488 w 1363"/>
              <a:gd name="T77" fmla="*/ 740 h 1076"/>
              <a:gd name="T78" fmla="*/ 272 w 1363"/>
              <a:gd name="T79" fmla="*/ 847 h 1076"/>
              <a:gd name="T80" fmla="*/ 254 w 1363"/>
              <a:gd name="T81" fmla="*/ 931 h 1076"/>
              <a:gd name="T82" fmla="*/ 62 w 1363"/>
              <a:gd name="T83" fmla="*/ 903 h 1076"/>
              <a:gd name="T84" fmla="*/ 89 w 1363"/>
              <a:gd name="T85" fmla="*/ 849 h 1076"/>
              <a:gd name="T86" fmla="*/ 573 w 1363"/>
              <a:gd name="T87" fmla="*/ 543 h 1076"/>
              <a:gd name="T88" fmla="*/ 0 w 1363"/>
              <a:gd name="T89" fmla="*/ 847 h 1076"/>
              <a:gd name="T90" fmla="*/ 144 w 1363"/>
              <a:gd name="T91" fmla="*/ 1075 h 1076"/>
              <a:gd name="T92" fmla="*/ 412 w 1363"/>
              <a:gd name="T93" fmla="*/ 1075 h 1076"/>
              <a:gd name="T94" fmla="*/ 680 w 1363"/>
              <a:gd name="T95" fmla="*/ 1075 h 1076"/>
              <a:gd name="T96" fmla="*/ 948 w 1363"/>
              <a:gd name="T97" fmla="*/ 1075 h 1076"/>
              <a:gd name="T98" fmla="*/ 1216 w 1363"/>
              <a:gd name="T99" fmla="*/ 1075 h 1076"/>
              <a:gd name="T100" fmla="*/ 1360 w 1363"/>
              <a:gd name="T101" fmla="*/ 847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3" h="1076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Freeform 11">
            <a:extLst>
              <a:ext uri="{FF2B5EF4-FFF2-40B4-BE49-F238E27FC236}">
                <a16:creationId xmlns:a16="http://schemas.microsoft.com/office/drawing/2014/main" id="{553439FE-CCCB-2E42-8BB1-7BE0787E59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6275" y="4983321"/>
            <a:ext cx="458787" cy="460375"/>
          </a:xfrm>
          <a:custGeom>
            <a:avLst/>
            <a:gdLst>
              <a:gd name="T0" fmla="*/ 1160 w 1276"/>
              <a:gd name="T1" fmla="*/ 960 h 1277"/>
              <a:gd name="T2" fmla="*/ 1275 w 1276"/>
              <a:gd name="T3" fmla="*/ 906 h 1277"/>
              <a:gd name="T4" fmla="*/ 975 w 1276"/>
              <a:gd name="T5" fmla="*/ 875 h 1277"/>
              <a:gd name="T6" fmla="*/ 793 w 1276"/>
              <a:gd name="T7" fmla="*/ 734 h 1277"/>
              <a:gd name="T8" fmla="*/ 940 w 1276"/>
              <a:gd name="T9" fmla="*/ 928 h 1277"/>
              <a:gd name="T10" fmla="*/ 1160 w 1276"/>
              <a:gd name="T11" fmla="*/ 1022 h 1277"/>
              <a:gd name="T12" fmla="*/ 1044 w 1276"/>
              <a:gd name="T13" fmla="*/ 1160 h 1277"/>
              <a:gd name="T14" fmla="*/ 991 w 1276"/>
              <a:gd name="T15" fmla="*/ 1106 h 1277"/>
              <a:gd name="T16" fmla="*/ 875 w 1276"/>
              <a:gd name="T17" fmla="*/ 1160 h 1277"/>
              <a:gd name="T18" fmla="*/ 991 w 1276"/>
              <a:gd name="T19" fmla="*/ 1044 h 1277"/>
              <a:gd name="T20" fmla="*/ 765 w 1276"/>
              <a:gd name="T21" fmla="*/ 903 h 1277"/>
              <a:gd name="T22" fmla="*/ 596 w 1276"/>
              <a:gd name="T23" fmla="*/ 344 h 1277"/>
              <a:gd name="T24" fmla="*/ 596 w 1276"/>
              <a:gd name="T25" fmla="*/ 965 h 1277"/>
              <a:gd name="T26" fmla="*/ 680 w 1276"/>
              <a:gd name="T27" fmla="*/ 734 h 1277"/>
              <a:gd name="T28" fmla="*/ 737 w 1276"/>
              <a:gd name="T29" fmla="*/ 734 h 1277"/>
              <a:gd name="T30" fmla="*/ 737 w 1276"/>
              <a:gd name="T31" fmla="*/ 593 h 1277"/>
              <a:gd name="T32" fmla="*/ 677 w 1276"/>
              <a:gd name="T33" fmla="*/ 201 h 1277"/>
              <a:gd name="T34" fmla="*/ 708 w 1276"/>
              <a:gd name="T35" fmla="*/ 28 h 1277"/>
              <a:gd name="T36" fmla="*/ 452 w 1276"/>
              <a:gd name="T37" fmla="*/ 164 h 1277"/>
              <a:gd name="T38" fmla="*/ 276 w 1276"/>
              <a:gd name="T39" fmla="*/ 114 h 1277"/>
              <a:gd name="T40" fmla="*/ 86 w 1276"/>
              <a:gd name="T41" fmla="*/ 305 h 1277"/>
              <a:gd name="T42" fmla="*/ 135 w 1276"/>
              <a:gd name="T43" fmla="*/ 480 h 1277"/>
              <a:gd name="T44" fmla="*/ 0 w 1276"/>
              <a:gd name="T45" fmla="*/ 737 h 1277"/>
              <a:gd name="T46" fmla="*/ 168 w 1276"/>
              <a:gd name="T47" fmla="*/ 847 h 1277"/>
              <a:gd name="T48" fmla="*/ 95 w 1276"/>
              <a:gd name="T49" fmla="*/ 965 h 1277"/>
              <a:gd name="T50" fmla="*/ 372 w 1276"/>
              <a:gd name="T51" fmla="*/ 1051 h 1277"/>
              <a:gd name="T52" fmla="*/ 483 w 1276"/>
              <a:gd name="T53" fmla="*/ 1219 h 1277"/>
              <a:gd name="T54" fmla="*/ 739 w 1276"/>
              <a:gd name="T55" fmla="*/ 1047 h 1277"/>
              <a:gd name="T56" fmla="*/ 514 w 1276"/>
              <a:gd name="T57" fmla="*/ 1157 h 1277"/>
              <a:gd name="T58" fmla="*/ 382 w 1276"/>
              <a:gd name="T59" fmla="*/ 986 h 1277"/>
              <a:gd name="T60" fmla="*/ 160 w 1276"/>
              <a:gd name="T61" fmla="*/ 943 h 1277"/>
              <a:gd name="T62" fmla="*/ 189 w 1276"/>
              <a:gd name="T63" fmla="*/ 729 h 1277"/>
              <a:gd name="T64" fmla="*/ 62 w 1276"/>
              <a:gd name="T65" fmla="*/ 542 h 1277"/>
              <a:gd name="T66" fmla="*/ 234 w 1276"/>
              <a:gd name="T67" fmla="*/ 411 h 1277"/>
              <a:gd name="T68" fmla="*/ 276 w 1276"/>
              <a:gd name="T69" fmla="*/ 189 h 1277"/>
              <a:gd name="T70" fmla="*/ 490 w 1276"/>
              <a:gd name="T71" fmla="*/ 217 h 1277"/>
              <a:gd name="T72" fmla="*/ 677 w 1276"/>
              <a:gd name="T73" fmla="*/ 90 h 1277"/>
              <a:gd name="T74" fmla="*/ 652 w 1276"/>
              <a:gd name="T75" fmla="*/ 282 h 1277"/>
              <a:gd name="T76" fmla="*/ 708 w 1276"/>
              <a:gd name="T77" fmla="*/ 282 h 1277"/>
              <a:gd name="T78" fmla="*/ 991 w 1276"/>
              <a:gd name="T79" fmla="*/ 62 h 1277"/>
              <a:gd name="T80" fmla="*/ 991 w 1276"/>
              <a:gd name="T81" fmla="*/ 0 h 1277"/>
              <a:gd name="T82" fmla="*/ 780 w 1276"/>
              <a:gd name="T83" fmla="*/ 282 h 1277"/>
              <a:gd name="T84" fmla="*/ 793 w 1276"/>
              <a:gd name="T85" fmla="*/ 344 h 1277"/>
              <a:gd name="T86" fmla="*/ 991 w 1276"/>
              <a:gd name="T87" fmla="*/ 232 h 1277"/>
              <a:gd name="T88" fmla="*/ 1160 w 1276"/>
              <a:gd name="T89" fmla="*/ 423 h 1277"/>
              <a:gd name="T90" fmla="*/ 1213 w 1276"/>
              <a:gd name="T91" fmla="*/ 370 h 1277"/>
              <a:gd name="T92" fmla="*/ 1049 w 1276"/>
              <a:gd name="T93" fmla="*/ 339 h 1277"/>
              <a:gd name="T94" fmla="*/ 808 w 1276"/>
              <a:gd name="T95" fmla="*/ 452 h 1277"/>
              <a:gd name="T96" fmla="*/ 595 w 1276"/>
              <a:gd name="T97" fmla="*/ 796 h 1277"/>
              <a:gd name="T98" fmla="*/ 595 w 1276"/>
              <a:gd name="T99" fmla="*/ 734 h 1277"/>
              <a:gd name="T100" fmla="*/ 821 w 1276"/>
              <a:gd name="T101" fmla="*/ 514 h 1277"/>
              <a:gd name="T102" fmla="*/ 1049 w 1276"/>
              <a:gd name="T103" fmla="*/ 401 h 1277"/>
              <a:gd name="T104" fmla="*/ 1160 w 1276"/>
              <a:gd name="T105" fmla="*/ 254 h 1277"/>
              <a:gd name="T106" fmla="*/ 624 w 1276"/>
              <a:gd name="T107" fmla="*/ 593 h 1277"/>
              <a:gd name="T108" fmla="*/ 1160 w 1276"/>
              <a:gd name="T109" fmla="*/ 677 h 1277"/>
              <a:gd name="T110" fmla="*/ 1213 w 1276"/>
              <a:gd name="T111" fmla="*/ 624 h 1277"/>
              <a:gd name="T112" fmla="*/ 1047 w 1276"/>
              <a:gd name="T113" fmla="*/ 599 h 1277"/>
              <a:gd name="T114" fmla="*/ 793 w 1276"/>
              <a:gd name="T115" fmla="*/ 655 h 1277"/>
              <a:gd name="T116" fmla="*/ 1160 w 1276"/>
              <a:gd name="T117" fmla="*/ 74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7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Freeform 12">
            <a:extLst>
              <a:ext uri="{FF2B5EF4-FFF2-40B4-BE49-F238E27FC236}">
                <a16:creationId xmlns:a16="http://schemas.microsoft.com/office/drawing/2014/main" id="{61C4CD2E-3056-474E-AF74-A5930884D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1799" y="4989671"/>
            <a:ext cx="488950" cy="447675"/>
          </a:xfrm>
          <a:custGeom>
            <a:avLst/>
            <a:gdLst>
              <a:gd name="T0" fmla="*/ 328 w 1360"/>
              <a:gd name="T1" fmla="*/ 991 h 1242"/>
              <a:gd name="T2" fmla="*/ 213 w 1360"/>
              <a:gd name="T3" fmla="*/ 976 h 1242"/>
              <a:gd name="T4" fmla="*/ 376 w 1360"/>
              <a:gd name="T5" fmla="*/ 813 h 1242"/>
              <a:gd name="T6" fmla="*/ 88 w 1360"/>
              <a:gd name="T7" fmla="*/ 848 h 1242"/>
              <a:gd name="T8" fmla="*/ 232 w 1360"/>
              <a:gd name="T9" fmla="*/ 742 h 1242"/>
              <a:gd name="T10" fmla="*/ 358 w 1360"/>
              <a:gd name="T11" fmla="*/ 748 h 1242"/>
              <a:gd name="T12" fmla="*/ 435 w 1360"/>
              <a:gd name="T13" fmla="*/ 779 h 1242"/>
              <a:gd name="T14" fmla="*/ 528 w 1360"/>
              <a:gd name="T15" fmla="*/ 865 h 1242"/>
              <a:gd name="T16" fmla="*/ 555 w 1360"/>
              <a:gd name="T17" fmla="*/ 1041 h 1242"/>
              <a:gd name="T18" fmla="*/ 441 w 1360"/>
              <a:gd name="T19" fmla="*/ 1155 h 1242"/>
              <a:gd name="T20" fmla="*/ 298 w 1360"/>
              <a:gd name="T21" fmla="*/ 1109 h 1242"/>
              <a:gd name="T22" fmla="*/ 222 w 1360"/>
              <a:gd name="T23" fmla="*/ 1077 h 1242"/>
              <a:gd name="T24" fmla="*/ 129 w 1360"/>
              <a:gd name="T25" fmla="*/ 992 h 1242"/>
              <a:gd name="T26" fmla="*/ 73 w 1360"/>
              <a:gd name="T27" fmla="*/ 1110 h 1242"/>
              <a:gd name="T28" fmla="*/ 163 w 1360"/>
              <a:gd name="T29" fmla="*/ 1200 h 1242"/>
              <a:gd name="T30" fmla="*/ 344 w 1360"/>
              <a:gd name="T31" fmla="*/ 1173 h 1242"/>
              <a:gd name="T32" fmla="*/ 510 w 1360"/>
              <a:gd name="T33" fmla="*/ 1160 h 1242"/>
              <a:gd name="T34" fmla="*/ 638 w 1360"/>
              <a:gd name="T35" fmla="*/ 1004 h 1242"/>
              <a:gd name="T36" fmla="*/ 638 w 1360"/>
              <a:gd name="T37" fmla="*/ 853 h 1242"/>
              <a:gd name="T38" fmla="*/ 510 w 1360"/>
              <a:gd name="T39" fmla="*/ 697 h 1242"/>
              <a:gd name="T40" fmla="*/ 313 w 1360"/>
              <a:gd name="T41" fmla="*/ 684 h 1242"/>
              <a:gd name="T42" fmla="*/ 146 w 1360"/>
              <a:gd name="T43" fmla="*/ 697 h 1242"/>
              <a:gd name="T44" fmla="*/ 19 w 1360"/>
              <a:gd name="T45" fmla="*/ 853 h 1242"/>
              <a:gd name="T46" fmla="*/ 36 w 1360"/>
              <a:gd name="T47" fmla="*/ 963 h 1242"/>
              <a:gd name="T48" fmla="*/ 335 w 1360"/>
              <a:gd name="T49" fmla="*/ 391 h 1242"/>
              <a:gd name="T50" fmla="*/ 196 w 1360"/>
              <a:gd name="T51" fmla="*/ 401 h 1242"/>
              <a:gd name="T52" fmla="*/ 253 w 1360"/>
              <a:gd name="T53" fmla="*/ 425 h 1242"/>
              <a:gd name="T54" fmla="*/ 328 w 1360"/>
              <a:gd name="T55" fmla="*/ 157 h 1242"/>
              <a:gd name="T56" fmla="*/ 218 w 1360"/>
              <a:gd name="T57" fmla="*/ 147 h 1242"/>
              <a:gd name="T58" fmla="*/ 121 w 1360"/>
              <a:gd name="T59" fmla="*/ 297 h 1242"/>
              <a:gd name="T60" fmla="*/ 22 w 1360"/>
              <a:gd name="T61" fmla="*/ 430 h 1242"/>
              <a:gd name="T62" fmla="*/ 11 w 1360"/>
              <a:gd name="T63" fmla="*/ 539 h 1242"/>
              <a:gd name="T64" fmla="*/ 161 w 1360"/>
              <a:gd name="T65" fmla="*/ 607 h 1242"/>
              <a:gd name="T66" fmla="*/ 136 w 1360"/>
              <a:gd name="T67" fmla="*/ 486 h 1242"/>
              <a:gd name="T68" fmla="*/ 122 w 1360"/>
              <a:gd name="T69" fmla="*/ 364 h 1242"/>
              <a:gd name="T70" fmla="*/ 217 w 1360"/>
              <a:gd name="T71" fmla="*/ 216 h 1242"/>
              <a:gd name="T72" fmla="*/ 376 w 1360"/>
              <a:gd name="T73" fmla="*/ 207 h 1242"/>
              <a:gd name="T74" fmla="*/ 914 w 1360"/>
              <a:gd name="T75" fmla="*/ 549 h 1242"/>
              <a:gd name="T76" fmla="*/ 954 w 1360"/>
              <a:gd name="T77" fmla="*/ 541 h 1242"/>
              <a:gd name="T78" fmla="*/ 914 w 1360"/>
              <a:gd name="T79" fmla="*/ 612 h 1242"/>
              <a:gd name="T80" fmla="*/ 1235 w 1360"/>
              <a:gd name="T81" fmla="*/ 361 h 1242"/>
              <a:gd name="T82" fmla="*/ 1252 w 1360"/>
              <a:gd name="T83" fmla="*/ 630 h 1242"/>
              <a:gd name="T84" fmla="*/ 1099 w 1360"/>
              <a:gd name="T85" fmla="*/ 783 h 1242"/>
              <a:gd name="T86" fmla="*/ 863 w 1360"/>
              <a:gd name="T87" fmla="*/ 749 h 1242"/>
              <a:gd name="T88" fmla="*/ 734 w 1360"/>
              <a:gd name="T89" fmla="*/ 696 h 1242"/>
              <a:gd name="T90" fmla="*/ 593 w 1360"/>
              <a:gd name="T91" fmla="*/ 528 h 1242"/>
              <a:gd name="T92" fmla="*/ 576 w 1360"/>
              <a:gd name="T93" fmla="*/ 259 h 1242"/>
              <a:gd name="T94" fmla="*/ 728 w 1360"/>
              <a:gd name="T95" fmla="*/ 106 h 1242"/>
              <a:gd name="T96" fmla="*/ 997 w 1360"/>
              <a:gd name="T97" fmla="*/ 124 h 1242"/>
              <a:gd name="T98" fmla="*/ 1165 w 1360"/>
              <a:gd name="T99" fmla="*/ 265 h 1242"/>
              <a:gd name="T100" fmla="*/ 1260 w 1360"/>
              <a:gd name="T101" fmla="*/ 191 h 1242"/>
              <a:gd name="T102" fmla="*/ 1019 w 1360"/>
              <a:gd name="T103" fmla="*/ 6 h 1242"/>
              <a:gd name="T104" fmla="*/ 809 w 1360"/>
              <a:gd name="T105" fmla="*/ 6 h 1242"/>
              <a:gd name="T106" fmla="*/ 568 w 1360"/>
              <a:gd name="T107" fmla="*/ 191 h 1242"/>
              <a:gd name="T108" fmla="*/ 545 w 1360"/>
              <a:gd name="T109" fmla="*/ 483 h 1242"/>
              <a:gd name="T110" fmla="*/ 626 w 1360"/>
              <a:gd name="T111" fmla="*/ 679 h 1242"/>
              <a:gd name="T112" fmla="*/ 848 w 1360"/>
              <a:gd name="T113" fmla="*/ 869 h 1242"/>
              <a:gd name="T114" fmla="*/ 1019 w 1360"/>
              <a:gd name="T115" fmla="*/ 883 h 1242"/>
              <a:gd name="T116" fmla="*/ 1260 w 1360"/>
              <a:gd name="T117" fmla="*/ 698 h 1242"/>
              <a:gd name="T118" fmla="*/ 1283 w 1360"/>
              <a:gd name="T119" fmla="*/ 407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0" h="1242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Freeform 1">
            <a:extLst>
              <a:ext uri="{FF2B5EF4-FFF2-40B4-BE49-F238E27FC236}">
                <a16:creationId xmlns:a16="http://schemas.microsoft.com/office/drawing/2014/main" id="{23E34EF2-724C-E548-9669-F8FB0E14C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6897" y="1985397"/>
            <a:ext cx="495300" cy="439738"/>
          </a:xfrm>
          <a:custGeom>
            <a:avLst/>
            <a:gdLst>
              <a:gd name="T0" fmla="*/ 608 w 1380"/>
              <a:gd name="T1" fmla="*/ 941 h 1226"/>
              <a:gd name="T2" fmla="*/ 660 w 1380"/>
              <a:gd name="T3" fmla="*/ 941 h 1226"/>
              <a:gd name="T4" fmla="*/ 774 w 1380"/>
              <a:gd name="T5" fmla="*/ 922 h 1226"/>
              <a:gd name="T6" fmla="*/ 634 w 1380"/>
              <a:gd name="T7" fmla="*/ 1150 h 1226"/>
              <a:gd name="T8" fmla="*/ 493 w 1380"/>
              <a:gd name="T9" fmla="*/ 922 h 1226"/>
              <a:gd name="T10" fmla="*/ 617 w 1380"/>
              <a:gd name="T11" fmla="*/ 1214 h 1226"/>
              <a:gd name="T12" fmla="*/ 651 w 1380"/>
              <a:gd name="T13" fmla="*/ 1214 h 1226"/>
              <a:gd name="T14" fmla="*/ 810 w 1380"/>
              <a:gd name="T15" fmla="*/ 871 h 1226"/>
              <a:gd name="T16" fmla="*/ 634 w 1380"/>
              <a:gd name="T17" fmla="*/ 878 h 1226"/>
              <a:gd name="T18" fmla="*/ 458 w 1380"/>
              <a:gd name="T19" fmla="*/ 871 h 1226"/>
              <a:gd name="T20" fmla="*/ 617 w 1380"/>
              <a:gd name="T21" fmla="*/ 1214 h 1226"/>
              <a:gd name="T22" fmla="*/ 80 w 1380"/>
              <a:gd name="T23" fmla="*/ 347 h 1226"/>
              <a:gd name="T24" fmla="*/ 313 w 1380"/>
              <a:gd name="T25" fmla="*/ 854 h 1226"/>
              <a:gd name="T26" fmla="*/ 349 w 1380"/>
              <a:gd name="T27" fmla="*/ 854 h 1226"/>
              <a:gd name="T28" fmla="*/ 500 w 1380"/>
              <a:gd name="T29" fmla="*/ 658 h 1226"/>
              <a:gd name="T30" fmla="*/ 74 w 1380"/>
              <a:gd name="T31" fmla="*/ 522 h 1226"/>
              <a:gd name="T32" fmla="*/ 219 w 1380"/>
              <a:gd name="T33" fmla="*/ 374 h 1226"/>
              <a:gd name="T34" fmla="*/ 690 w 1380"/>
              <a:gd name="T35" fmla="*/ 670 h 1226"/>
              <a:gd name="T36" fmla="*/ 384 w 1380"/>
              <a:gd name="T37" fmla="*/ 98 h 1226"/>
              <a:gd name="T38" fmla="*/ 664 w 1380"/>
              <a:gd name="T39" fmla="*/ 148 h 1226"/>
              <a:gd name="T40" fmla="*/ 717 w 1380"/>
              <a:gd name="T41" fmla="*/ 148 h 1226"/>
              <a:gd name="T42" fmla="*/ 997 w 1380"/>
              <a:gd name="T43" fmla="*/ 98 h 1226"/>
              <a:gd name="T44" fmla="*/ 690 w 1380"/>
              <a:gd name="T45" fmla="*/ 670 h 1226"/>
              <a:gd name="T46" fmla="*/ 880 w 1380"/>
              <a:gd name="T47" fmla="*/ 0 h 1226"/>
              <a:gd name="T48" fmla="*/ 501 w 1380"/>
              <a:gd name="T49" fmla="*/ 0 h 1226"/>
              <a:gd name="T50" fmla="*/ 258 w 1380"/>
              <a:gd name="T51" fmla="*/ 294 h 1226"/>
              <a:gd name="T52" fmla="*/ 690 w 1380"/>
              <a:gd name="T53" fmla="*/ 746 h 1226"/>
              <a:gd name="T54" fmla="*/ 1123 w 1380"/>
              <a:gd name="T55" fmla="*/ 294 h 1226"/>
              <a:gd name="T56" fmla="*/ 1170 w 1380"/>
              <a:gd name="T57" fmla="*/ 511 h 1226"/>
              <a:gd name="T58" fmla="*/ 1007 w 1380"/>
              <a:gd name="T59" fmla="*/ 512 h 1226"/>
              <a:gd name="T60" fmla="*/ 1059 w 1380"/>
              <a:gd name="T61" fmla="*/ 618 h 1226"/>
              <a:gd name="T62" fmla="*/ 1112 w 1380"/>
              <a:gd name="T63" fmla="*/ 618 h 1226"/>
              <a:gd name="T64" fmla="*/ 1270 w 1380"/>
              <a:gd name="T65" fmla="*/ 590 h 1226"/>
              <a:gd name="T66" fmla="*/ 1085 w 1380"/>
              <a:gd name="T67" fmla="*/ 924 h 1226"/>
              <a:gd name="T68" fmla="*/ 803 w 1380"/>
              <a:gd name="T69" fmla="*/ 705 h 1226"/>
              <a:gd name="T70" fmla="*/ 1085 w 1380"/>
              <a:gd name="T71" fmla="*/ 1000 h 1226"/>
              <a:gd name="T72" fmla="*/ 1368 w 1380"/>
              <a:gd name="T73" fmla="*/ 705 h 1226"/>
              <a:gd name="T74" fmla="*/ 1170 w 1380"/>
              <a:gd name="T75" fmla="*/ 511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80" h="1226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Freeform 1">
            <a:extLst>
              <a:ext uri="{FF2B5EF4-FFF2-40B4-BE49-F238E27FC236}">
                <a16:creationId xmlns:a16="http://schemas.microsoft.com/office/drawing/2014/main" id="{96A3F329-A5B7-5E47-99E7-E9A16B8680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46621" y="3997646"/>
            <a:ext cx="490538" cy="434975"/>
          </a:xfrm>
          <a:custGeom>
            <a:avLst/>
            <a:gdLst>
              <a:gd name="T0" fmla="*/ 454 w 1361"/>
              <a:gd name="T1" fmla="*/ 254 h 1207"/>
              <a:gd name="T2" fmla="*/ 0 w 1361"/>
              <a:gd name="T3" fmla="*/ 398 h 1207"/>
              <a:gd name="T4" fmla="*/ 141 w 1361"/>
              <a:gd name="T5" fmla="*/ 993 h 1207"/>
              <a:gd name="T6" fmla="*/ 178 w 1361"/>
              <a:gd name="T7" fmla="*/ 1201 h 1207"/>
              <a:gd name="T8" fmla="*/ 243 w 1361"/>
              <a:gd name="T9" fmla="*/ 1187 h 1207"/>
              <a:gd name="T10" fmla="*/ 680 w 1361"/>
              <a:gd name="T11" fmla="*/ 993 h 1207"/>
              <a:gd name="T12" fmla="*/ 824 w 1361"/>
              <a:gd name="T13" fmla="*/ 793 h 1207"/>
              <a:gd name="T14" fmla="*/ 762 w 1361"/>
              <a:gd name="T15" fmla="*/ 849 h 1207"/>
              <a:gd name="T16" fmla="*/ 417 w 1361"/>
              <a:gd name="T17" fmla="*/ 931 h 1207"/>
              <a:gd name="T18" fmla="*/ 203 w 1361"/>
              <a:gd name="T19" fmla="*/ 1139 h 1207"/>
              <a:gd name="T20" fmla="*/ 172 w 1361"/>
              <a:gd name="T21" fmla="*/ 931 h 1207"/>
              <a:gd name="T22" fmla="*/ 62 w 1361"/>
              <a:gd name="T23" fmla="*/ 849 h 1207"/>
              <a:gd name="T24" fmla="*/ 144 w 1361"/>
              <a:gd name="T25" fmla="*/ 316 h 1207"/>
              <a:gd name="T26" fmla="*/ 906 w 1361"/>
              <a:gd name="T27" fmla="*/ 480 h 1207"/>
              <a:gd name="T28" fmla="*/ 680 w 1361"/>
              <a:gd name="T29" fmla="*/ 542 h 1207"/>
              <a:gd name="T30" fmla="*/ 906 w 1361"/>
              <a:gd name="T31" fmla="*/ 480 h 1207"/>
              <a:gd name="T32" fmla="*/ 1160 w 1361"/>
              <a:gd name="T33" fmla="*/ 259 h 1207"/>
              <a:gd name="T34" fmla="*/ 680 w 1361"/>
              <a:gd name="T35" fmla="*/ 197 h 1207"/>
              <a:gd name="T36" fmla="*/ 680 w 1361"/>
              <a:gd name="T37" fmla="*/ 401 h 1207"/>
              <a:gd name="T38" fmla="*/ 1160 w 1361"/>
              <a:gd name="T39" fmla="*/ 338 h 1207"/>
              <a:gd name="T40" fmla="*/ 680 w 1361"/>
              <a:gd name="T41" fmla="*/ 401 h 1207"/>
              <a:gd name="T42" fmla="*/ 1216 w 1361"/>
              <a:gd name="T43" fmla="*/ 705 h 1207"/>
              <a:gd name="T44" fmla="*/ 1157 w 1361"/>
              <a:gd name="T45" fmla="*/ 736 h 1207"/>
              <a:gd name="T46" fmla="*/ 965 w 1361"/>
              <a:gd name="T47" fmla="*/ 715 h 1207"/>
              <a:gd name="T48" fmla="*/ 623 w 1361"/>
              <a:gd name="T49" fmla="*/ 705 h 1207"/>
              <a:gd name="T50" fmla="*/ 542 w 1361"/>
              <a:gd name="T51" fmla="*/ 144 h 1207"/>
              <a:gd name="T52" fmla="*/ 1216 w 1361"/>
              <a:gd name="T53" fmla="*/ 62 h 1207"/>
              <a:gd name="T54" fmla="*/ 1298 w 1361"/>
              <a:gd name="T55" fmla="*/ 623 h 1207"/>
              <a:gd name="T56" fmla="*/ 1216 w 1361"/>
              <a:gd name="T57" fmla="*/ 0 h 1207"/>
              <a:gd name="T58" fmla="*/ 479 w 1361"/>
              <a:gd name="T59" fmla="*/ 144 h 1207"/>
              <a:gd name="T60" fmla="*/ 623 w 1361"/>
              <a:gd name="T61" fmla="*/ 767 h 1207"/>
              <a:gd name="T62" fmla="*/ 1117 w 1361"/>
              <a:gd name="T63" fmla="*/ 962 h 1207"/>
              <a:gd name="T64" fmla="*/ 1219 w 1361"/>
              <a:gd name="T65" fmla="*/ 920 h 1207"/>
              <a:gd name="T66" fmla="*/ 1360 w 1361"/>
              <a:gd name="T67" fmla="*/ 62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07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Freeform 2">
            <a:extLst>
              <a:ext uri="{FF2B5EF4-FFF2-40B4-BE49-F238E27FC236}">
                <a16:creationId xmlns:a16="http://schemas.microsoft.com/office/drawing/2014/main" id="{53CEB2D1-3C5E-A146-877E-EFEE99F465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2125" y="1153707"/>
            <a:ext cx="490538" cy="306387"/>
          </a:xfrm>
          <a:custGeom>
            <a:avLst/>
            <a:gdLst>
              <a:gd name="T0" fmla="*/ 1075 w 1361"/>
              <a:gd name="T1" fmla="*/ 786 h 849"/>
              <a:gd name="T2" fmla="*/ 852 w 1361"/>
              <a:gd name="T3" fmla="*/ 563 h 849"/>
              <a:gd name="T4" fmla="*/ 955 w 1361"/>
              <a:gd name="T5" fmla="*/ 376 h 849"/>
              <a:gd name="T6" fmla="*/ 1047 w 1361"/>
              <a:gd name="T7" fmla="*/ 576 h 849"/>
              <a:gd name="T8" fmla="*/ 1103 w 1361"/>
              <a:gd name="T9" fmla="*/ 550 h 849"/>
              <a:gd name="T10" fmla="*/ 1011 w 1361"/>
              <a:gd name="T11" fmla="*/ 351 h 849"/>
              <a:gd name="T12" fmla="*/ 1075 w 1361"/>
              <a:gd name="T13" fmla="*/ 340 h 849"/>
              <a:gd name="T14" fmla="*/ 1298 w 1361"/>
              <a:gd name="T15" fmla="*/ 563 h 849"/>
              <a:gd name="T16" fmla="*/ 1075 w 1361"/>
              <a:gd name="T17" fmla="*/ 786 h 849"/>
              <a:gd name="T18" fmla="*/ 334 w 1361"/>
              <a:gd name="T19" fmla="*/ 532 h 849"/>
              <a:gd name="T20" fmla="*/ 406 w 1361"/>
              <a:gd name="T21" fmla="*/ 376 h 849"/>
              <a:gd name="T22" fmla="*/ 505 w 1361"/>
              <a:gd name="T23" fmla="*/ 532 h 849"/>
              <a:gd name="T24" fmla="*/ 334 w 1361"/>
              <a:gd name="T25" fmla="*/ 532 h 849"/>
              <a:gd name="T26" fmla="*/ 257 w 1361"/>
              <a:gd name="T27" fmla="*/ 550 h 849"/>
              <a:gd name="T28" fmla="*/ 259 w 1361"/>
              <a:gd name="T29" fmla="*/ 580 h 849"/>
              <a:gd name="T30" fmla="*/ 285 w 1361"/>
              <a:gd name="T31" fmla="*/ 594 h 849"/>
              <a:gd name="T32" fmla="*/ 505 w 1361"/>
              <a:gd name="T33" fmla="*/ 594 h 849"/>
              <a:gd name="T34" fmla="*/ 285 w 1361"/>
              <a:gd name="T35" fmla="*/ 786 h 849"/>
              <a:gd name="T36" fmla="*/ 62 w 1361"/>
              <a:gd name="T37" fmla="*/ 563 h 849"/>
              <a:gd name="T38" fmla="*/ 285 w 1361"/>
              <a:gd name="T39" fmla="*/ 340 h 849"/>
              <a:gd name="T40" fmla="*/ 349 w 1361"/>
              <a:gd name="T41" fmla="*/ 351 h 849"/>
              <a:gd name="T42" fmla="*/ 257 w 1361"/>
              <a:gd name="T43" fmla="*/ 550 h 849"/>
              <a:gd name="T44" fmla="*/ 1075 w 1361"/>
              <a:gd name="T45" fmla="*/ 278 h 849"/>
              <a:gd name="T46" fmla="*/ 985 w 1361"/>
              <a:gd name="T47" fmla="*/ 293 h 849"/>
              <a:gd name="T48" fmla="*/ 941 w 1361"/>
              <a:gd name="T49" fmla="*/ 199 h 849"/>
              <a:gd name="T50" fmla="*/ 988 w 1361"/>
              <a:gd name="T51" fmla="*/ 129 h 849"/>
              <a:gd name="T52" fmla="*/ 993 w 1361"/>
              <a:gd name="T53" fmla="*/ 105 h 849"/>
              <a:gd name="T54" fmla="*/ 978 w 1361"/>
              <a:gd name="T55" fmla="*/ 85 h 849"/>
              <a:gd name="T56" fmla="*/ 837 w 1361"/>
              <a:gd name="T57" fmla="*/ 0 h 849"/>
              <a:gd name="T58" fmla="*/ 805 w 1361"/>
              <a:gd name="T59" fmla="*/ 54 h 849"/>
              <a:gd name="T60" fmla="*/ 918 w 1361"/>
              <a:gd name="T61" fmla="*/ 122 h 849"/>
              <a:gd name="T62" fmla="*/ 889 w 1361"/>
              <a:gd name="T63" fmla="*/ 165 h 849"/>
              <a:gd name="T64" fmla="*/ 485 w 1361"/>
              <a:gd name="T65" fmla="*/ 165 h 849"/>
              <a:gd name="T66" fmla="*/ 485 w 1361"/>
              <a:gd name="T67" fmla="*/ 143 h 849"/>
              <a:gd name="T68" fmla="*/ 539 w 1361"/>
              <a:gd name="T69" fmla="*/ 143 h 849"/>
              <a:gd name="T70" fmla="*/ 539 w 1361"/>
              <a:gd name="T71" fmla="*/ 81 h 849"/>
              <a:gd name="T72" fmla="*/ 370 w 1361"/>
              <a:gd name="T73" fmla="*/ 81 h 849"/>
              <a:gd name="T74" fmla="*/ 370 w 1361"/>
              <a:gd name="T75" fmla="*/ 143 h 849"/>
              <a:gd name="T76" fmla="*/ 423 w 1361"/>
              <a:gd name="T77" fmla="*/ 143 h 849"/>
              <a:gd name="T78" fmla="*/ 423 w 1361"/>
              <a:gd name="T79" fmla="*/ 190 h 849"/>
              <a:gd name="T80" fmla="*/ 375 w 1361"/>
              <a:gd name="T81" fmla="*/ 293 h 849"/>
              <a:gd name="T82" fmla="*/ 285 w 1361"/>
              <a:gd name="T83" fmla="*/ 278 h 849"/>
              <a:gd name="T84" fmla="*/ 0 w 1361"/>
              <a:gd name="T85" fmla="*/ 563 h 849"/>
              <a:gd name="T86" fmla="*/ 285 w 1361"/>
              <a:gd name="T87" fmla="*/ 848 h 849"/>
              <a:gd name="T88" fmla="*/ 568 w 1361"/>
              <a:gd name="T89" fmla="*/ 594 h 849"/>
              <a:gd name="T90" fmla="*/ 678 w 1361"/>
              <a:gd name="T91" fmla="*/ 594 h 849"/>
              <a:gd name="T92" fmla="*/ 705 w 1361"/>
              <a:gd name="T93" fmla="*/ 578 h 849"/>
              <a:gd name="T94" fmla="*/ 855 w 1361"/>
              <a:gd name="T95" fmla="*/ 296 h 849"/>
              <a:gd name="T96" fmla="*/ 800 w 1361"/>
              <a:gd name="T97" fmla="*/ 267 h 849"/>
              <a:gd name="T98" fmla="*/ 659 w 1361"/>
              <a:gd name="T99" fmla="*/ 532 h 849"/>
              <a:gd name="T100" fmla="*/ 568 w 1361"/>
              <a:gd name="T101" fmla="*/ 532 h 849"/>
              <a:gd name="T102" fmla="*/ 432 w 1361"/>
              <a:gd name="T103" fmla="*/ 319 h 849"/>
              <a:gd name="T104" fmla="*/ 474 w 1361"/>
              <a:gd name="T105" fmla="*/ 227 h 849"/>
              <a:gd name="T106" fmla="*/ 886 w 1361"/>
              <a:gd name="T107" fmla="*/ 227 h 849"/>
              <a:gd name="T108" fmla="*/ 928 w 1361"/>
              <a:gd name="T109" fmla="*/ 319 h 849"/>
              <a:gd name="T110" fmla="*/ 790 w 1361"/>
              <a:gd name="T111" fmla="*/ 563 h 849"/>
              <a:gd name="T112" fmla="*/ 1075 w 1361"/>
              <a:gd name="T113" fmla="*/ 848 h 849"/>
              <a:gd name="T114" fmla="*/ 1360 w 1361"/>
              <a:gd name="T115" fmla="*/ 563 h 849"/>
              <a:gd name="T116" fmla="*/ 1075 w 1361"/>
              <a:gd name="T117" fmla="*/ 27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61" h="849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3">
            <a:extLst>
              <a:ext uri="{FF2B5EF4-FFF2-40B4-BE49-F238E27FC236}">
                <a16:creationId xmlns:a16="http://schemas.microsoft.com/office/drawing/2014/main" id="{92D47A99-D9E2-D14E-BCB1-46672DB19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2810" y="1061632"/>
            <a:ext cx="387350" cy="490537"/>
          </a:xfrm>
          <a:custGeom>
            <a:avLst/>
            <a:gdLst>
              <a:gd name="T0" fmla="*/ 369 w 1078"/>
              <a:gd name="T1" fmla="*/ 909 h 1361"/>
              <a:gd name="T2" fmla="*/ 229 w 1078"/>
              <a:gd name="T3" fmla="*/ 847 h 1361"/>
              <a:gd name="T4" fmla="*/ 708 w 1078"/>
              <a:gd name="T5" fmla="*/ 909 h 1361"/>
              <a:gd name="T6" fmla="*/ 849 w 1078"/>
              <a:gd name="T7" fmla="*/ 847 h 1361"/>
              <a:gd name="T8" fmla="*/ 708 w 1078"/>
              <a:gd name="T9" fmla="*/ 909 h 1361"/>
              <a:gd name="T10" fmla="*/ 849 w 1078"/>
              <a:gd name="T11" fmla="*/ 1073 h 1361"/>
              <a:gd name="T12" fmla="*/ 175 w 1078"/>
              <a:gd name="T13" fmla="*/ 1019 h 1361"/>
              <a:gd name="T14" fmla="*/ 903 w 1078"/>
              <a:gd name="T15" fmla="*/ 768 h 1361"/>
              <a:gd name="T16" fmla="*/ 903 w 1078"/>
              <a:gd name="T17" fmla="*/ 706 h 1361"/>
              <a:gd name="T18" fmla="*/ 175 w 1078"/>
              <a:gd name="T19" fmla="*/ 345 h 1361"/>
              <a:gd name="T20" fmla="*/ 903 w 1078"/>
              <a:gd name="T21" fmla="*/ 706 h 1361"/>
              <a:gd name="T22" fmla="*/ 175 w 1078"/>
              <a:gd name="T23" fmla="*/ 257 h 1361"/>
              <a:gd name="T24" fmla="*/ 849 w 1078"/>
              <a:gd name="T25" fmla="*/ 203 h 1361"/>
              <a:gd name="T26" fmla="*/ 903 w 1078"/>
              <a:gd name="T27" fmla="*/ 282 h 1361"/>
              <a:gd name="T28" fmla="*/ 681 w 1078"/>
              <a:gd name="T29" fmla="*/ 62 h 1361"/>
              <a:gd name="T30" fmla="*/ 443 w 1078"/>
              <a:gd name="T31" fmla="*/ 141 h 1361"/>
              <a:gd name="T32" fmla="*/ 681 w 1078"/>
              <a:gd name="T33" fmla="*/ 62 h 1361"/>
              <a:gd name="T34" fmla="*/ 781 w 1078"/>
              <a:gd name="T35" fmla="*/ 1135 h 1361"/>
              <a:gd name="T36" fmla="*/ 268 w 1078"/>
              <a:gd name="T37" fmla="*/ 1214 h 1361"/>
              <a:gd name="T38" fmla="*/ 1077 w 1078"/>
              <a:gd name="T39" fmla="*/ 624 h 1361"/>
              <a:gd name="T40" fmla="*/ 1065 w 1078"/>
              <a:gd name="T41" fmla="*/ 430 h 1361"/>
              <a:gd name="T42" fmla="*/ 965 w 1078"/>
              <a:gd name="T43" fmla="*/ 257 h 1361"/>
              <a:gd name="T44" fmla="*/ 706 w 1078"/>
              <a:gd name="T45" fmla="*/ 141 h 1361"/>
              <a:gd name="T46" fmla="*/ 763 w 1078"/>
              <a:gd name="T47" fmla="*/ 16 h 1361"/>
              <a:gd name="T48" fmla="*/ 341 w 1078"/>
              <a:gd name="T49" fmla="*/ 0 h 1361"/>
              <a:gd name="T50" fmla="*/ 314 w 1078"/>
              <a:gd name="T51" fmla="*/ 47 h 1361"/>
              <a:gd name="T52" fmla="*/ 229 w 1078"/>
              <a:gd name="T53" fmla="*/ 141 h 1361"/>
              <a:gd name="T54" fmla="*/ 113 w 1078"/>
              <a:gd name="T55" fmla="*/ 354 h 1361"/>
              <a:gd name="T56" fmla="*/ 0 w 1078"/>
              <a:gd name="T57" fmla="*/ 455 h 1361"/>
              <a:gd name="T58" fmla="*/ 63 w 1078"/>
              <a:gd name="T59" fmla="*/ 624 h 1361"/>
              <a:gd name="T60" fmla="*/ 113 w 1078"/>
              <a:gd name="T61" fmla="*/ 432 h 1361"/>
              <a:gd name="T62" fmla="*/ 229 w 1078"/>
              <a:gd name="T63" fmla="*/ 1135 h 1361"/>
              <a:gd name="T64" fmla="*/ 142 w 1078"/>
              <a:gd name="T65" fmla="*/ 1314 h 1361"/>
              <a:gd name="T66" fmla="*/ 169 w 1078"/>
              <a:gd name="T67" fmla="*/ 1360 h 1361"/>
              <a:gd name="T68" fmla="*/ 234 w 1078"/>
              <a:gd name="T69" fmla="*/ 1276 h 1361"/>
              <a:gd name="T70" fmla="*/ 900 w 1078"/>
              <a:gd name="T71" fmla="*/ 1345 h 1361"/>
              <a:gd name="T72" fmla="*/ 942 w 1078"/>
              <a:gd name="T73" fmla="*/ 1356 h 1361"/>
              <a:gd name="T74" fmla="*/ 852 w 1078"/>
              <a:gd name="T75" fmla="*/ 1134 h 1361"/>
              <a:gd name="T76" fmla="*/ 965 w 1078"/>
              <a:gd name="T77" fmla="*/ 433 h 1361"/>
              <a:gd name="T78" fmla="*/ 1015 w 1078"/>
              <a:gd name="T79" fmla="*/ 62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8" h="1361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Freeform 4">
            <a:extLst>
              <a:ext uri="{FF2B5EF4-FFF2-40B4-BE49-F238E27FC236}">
                <a16:creationId xmlns:a16="http://schemas.microsoft.com/office/drawing/2014/main" id="{2EFDE36E-3692-C24D-9CC5-B5AE16714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81666" y="1089413"/>
            <a:ext cx="450850" cy="434975"/>
          </a:xfrm>
          <a:custGeom>
            <a:avLst/>
            <a:gdLst>
              <a:gd name="T0" fmla="*/ 198 w 1252"/>
              <a:gd name="T1" fmla="*/ 1014 h 1210"/>
              <a:gd name="T2" fmla="*/ 986 w 1252"/>
              <a:gd name="T3" fmla="*/ 133 h 1210"/>
              <a:gd name="T4" fmla="*/ 1148 w 1252"/>
              <a:gd name="T5" fmla="*/ 64 h 1210"/>
              <a:gd name="T6" fmla="*/ 467 w 1252"/>
              <a:gd name="T7" fmla="*/ 839 h 1210"/>
              <a:gd name="T8" fmla="*/ 504 w 1252"/>
              <a:gd name="T9" fmla="*/ 527 h 1210"/>
              <a:gd name="T10" fmla="*/ 378 w 1252"/>
              <a:gd name="T11" fmla="*/ 402 h 1210"/>
              <a:gd name="T12" fmla="*/ 101 w 1252"/>
              <a:gd name="T13" fmla="*/ 241 h 1210"/>
              <a:gd name="T14" fmla="*/ 258 w 1252"/>
              <a:gd name="T15" fmla="*/ 789 h 1210"/>
              <a:gd name="T16" fmla="*/ 205 w 1252"/>
              <a:gd name="T17" fmla="*/ 865 h 1210"/>
              <a:gd name="T18" fmla="*/ 84 w 1252"/>
              <a:gd name="T19" fmla="*/ 767 h 1210"/>
              <a:gd name="T20" fmla="*/ 347 w 1252"/>
              <a:gd name="T21" fmla="*/ 1007 h 1210"/>
              <a:gd name="T22" fmla="*/ 446 w 1252"/>
              <a:gd name="T23" fmla="*/ 1129 h 1210"/>
              <a:gd name="T24" fmla="*/ 347 w 1252"/>
              <a:gd name="T25" fmla="*/ 1007 h 1210"/>
              <a:gd name="T26" fmla="*/ 856 w 1252"/>
              <a:gd name="T27" fmla="*/ 538 h 1210"/>
              <a:gd name="T28" fmla="*/ 958 w 1252"/>
              <a:gd name="T29" fmla="*/ 1112 h 1210"/>
              <a:gd name="T30" fmla="*/ 804 w 1252"/>
              <a:gd name="T31" fmla="*/ 827 h 1210"/>
              <a:gd name="T32" fmla="*/ 1137 w 1252"/>
              <a:gd name="T33" fmla="*/ 0 h 1210"/>
              <a:gd name="T34" fmla="*/ 727 w 1252"/>
              <a:gd name="T35" fmla="*/ 304 h 1210"/>
              <a:gd name="T36" fmla="*/ 51 w 1252"/>
              <a:gd name="T37" fmla="*/ 179 h 1210"/>
              <a:gd name="T38" fmla="*/ 38 w 1252"/>
              <a:gd name="T39" fmla="*/ 273 h 1210"/>
              <a:gd name="T40" fmla="*/ 345 w 1252"/>
              <a:gd name="T41" fmla="*/ 455 h 1210"/>
              <a:gd name="T42" fmla="*/ 329 w 1252"/>
              <a:gd name="T43" fmla="*/ 702 h 1210"/>
              <a:gd name="T44" fmla="*/ 69 w 1252"/>
              <a:gd name="T45" fmla="*/ 702 h 1210"/>
              <a:gd name="T46" fmla="*/ 6 w 1252"/>
              <a:gd name="T47" fmla="*/ 786 h 1210"/>
              <a:gd name="T48" fmla="*/ 173 w 1252"/>
              <a:gd name="T49" fmla="*/ 918 h 1210"/>
              <a:gd name="T50" fmla="*/ 190 w 1252"/>
              <a:gd name="T51" fmla="*/ 1077 h 1210"/>
              <a:gd name="T52" fmla="*/ 294 w 1252"/>
              <a:gd name="T53" fmla="*/ 1039 h 1210"/>
              <a:gd name="T54" fmla="*/ 413 w 1252"/>
              <a:gd name="T55" fmla="*/ 1209 h 1210"/>
              <a:gd name="T56" fmla="*/ 492 w 1252"/>
              <a:gd name="T57" fmla="*/ 1176 h 1210"/>
              <a:gd name="T58" fmla="*/ 480 w 1252"/>
              <a:gd name="T59" fmla="*/ 910 h 1210"/>
              <a:gd name="T60" fmla="*/ 642 w 1252"/>
              <a:gd name="T61" fmla="*/ 752 h 1210"/>
              <a:gd name="T62" fmla="*/ 912 w 1252"/>
              <a:gd name="T63" fmla="*/ 1158 h 1210"/>
              <a:gd name="T64" fmla="*/ 940 w 1252"/>
              <a:gd name="T65" fmla="*/ 1174 h 1210"/>
              <a:gd name="T66" fmla="*/ 1033 w 1252"/>
              <a:gd name="T67" fmla="*/ 1161 h 1210"/>
              <a:gd name="T68" fmla="*/ 908 w 1252"/>
              <a:gd name="T69" fmla="*/ 486 h 1210"/>
              <a:gd name="T70" fmla="*/ 1192 w 1252"/>
              <a:gd name="T71" fmla="*/ 2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2" h="1210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Freeform 5">
            <a:extLst>
              <a:ext uri="{FF2B5EF4-FFF2-40B4-BE49-F238E27FC236}">
                <a16:creationId xmlns:a16="http://schemas.microsoft.com/office/drawing/2014/main" id="{B00DCAC5-E18D-E845-810E-9B7FF9E236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2320" y="1097350"/>
            <a:ext cx="388937" cy="419100"/>
          </a:xfrm>
          <a:custGeom>
            <a:avLst/>
            <a:gdLst>
              <a:gd name="T0" fmla="*/ 370 w 1079"/>
              <a:gd name="T1" fmla="*/ 852 h 1164"/>
              <a:gd name="T2" fmla="*/ 229 w 1079"/>
              <a:gd name="T3" fmla="*/ 790 h 1164"/>
              <a:gd name="T4" fmla="*/ 708 w 1079"/>
              <a:gd name="T5" fmla="*/ 852 h 1164"/>
              <a:gd name="T6" fmla="*/ 849 w 1079"/>
              <a:gd name="T7" fmla="*/ 790 h 1164"/>
              <a:gd name="T8" fmla="*/ 708 w 1079"/>
              <a:gd name="T9" fmla="*/ 852 h 1164"/>
              <a:gd name="T10" fmla="*/ 175 w 1079"/>
              <a:gd name="T11" fmla="*/ 169 h 1164"/>
              <a:gd name="T12" fmla="*/ 229 w 1079"/>
              <a:gd name="T13" fmla="*/ 62 h 1164"/>
              <a:gd name="T14" fmla="*/ 903 w 1079"/>
              <a:gd name="T15" fmla="*/ 116 h 1164"/>
              <a:gd name="T16" fmla="*/ 203 w 1079"/>
              <a:gd name="T17" fmla="*/ 1075 h 1164"/>
              <a:gd name="T18" fmla="*/ 339 w 1079"/>
              <a:gd name="T19" fmla="*/ 1078 h 1164"/>
              <a:gd name="T20" fmla="*/ 203 w 1079"/>
              <a:gd name="T21" fmla="*/ 1101 h 1164"/>
              <a:gd name="T22" fmla="*/ 739 w 1079"/>
              <a:gd name="T23" fmla="*/ 1078 h 1164"/>
              <a:gd name="T24" fmla="*/ 875 w 1079"/>
              <a:gd name="T25" fmla="*/ 1075 h 1164"/>
              <a:gd name="T26" fmla="*/ 739 w 1079"/>
              <a:gd name="T27" fmla="*/ 1101 h 1164"/>
              <a:gd name="T28" fmla="*/ 570 w 1079"/>
              <a:gd name="T29" fmla="*/ 231 h 1164"/>
              <a:gd name="T30" fmla="*/ 903 w 1079"/>
              <a:gd name="T31" fmla="*/ 649 h 1164"/>
              <a:gd name="T32" fmla="*/ 570 w 1079"/>
              <a:gd name="T33" fmla="*/ 231 h 1164"/>
              <a:gd name="T34" fmla="*/ 508 w 1079"/>
              <a:gd name="T35" fmla="*/ 231 h 1164"/>
              <a:gd name="T36" fmla="*/ 175 w 1079"/>
              <a:gd name="T37" fmla="*/ 649 h 1164"/>
              <a:gd name="T38" fmla="*/ 903 w 1079"/>
              <a:gd name="T39" fmla="*/ 711 h 1164"/>
              <a:gd name="T40" fmla="*/ 849 w 1079"/>
              <a:gd name="T41" fmla="*/ 1016 h 1164"/>
              <a:gd name="T42" fmla="*/ 175 w 1079"/>
              <a:gd name="T43" fmla="*/ 962 h 1164"/>
              <a:gd name="T44" fmla="*/ 903 w 1079"/>
              <a:gd name="T45" fmla="*/ 711 h 1164"/>
              <a:gd name="T46" fmla="*/ 1078 w 1079"/>
              <a:gd name="T47" fmla="*/ 313 h 1164"/>
              <a:gd name="T48" fmla="*/ 965 w 1079"/>
              <a:gd name="T49" fmla="*/ 213 h 1164"/>
              <a:gd name="T50" fmla="*/ 849 w 1079"/>
              <a:gd name="T51" fmla="*/ 0 h 1164"/>
              <a:gd name="T52" fmla="*/ 113 w 1079"/>
              <a:gd name="T53" fmla="*/ 116 h 1164"/>
              <a:gd name="T54" fmla="*/ 12 w 1079"/>
              <a:gd name="T55" fmla="*/ 288 h 1164"/>
              <a:gd name="T56" fmla="*/ 0 w 1079"/>
              <a:gd name="T57" fmla="*/ 483 h 1164"/>
              <a:gd name="T58" fmla="*/ 62 w 1079"/>
              <a:gd name="T59" fmla="*/ 329 h 1164"/>
              <a:gd name="T60" fmla="*/ 113 w 1079"/>
              <a:gd name="T61" fmla="*/ 962 h 1164"/>
              <a:gd name="T62" fmla="*/ 141 w 1079"/>
              <a:gd name="T63" fmla="*/ 1047 h 1164"/>
              <a:gd name="T64" fmla="*/ 200 w 1079"/>
              <a:gd name="T65" fmla="*/ 1163 h 1164"/>
              <a:gd name="T66" fmla="*/ 401 w 1079"/>
              <a:gd name="T67" fmla="*/ 1103 h 1164"/>
              <a:gd name="T68" fmla="*/ 677 w 1079"/>
              <a:gd name="T69" fmla="*/ 1078 h 1164"/>
              <a:gd name="T70" fmla="*/ 737 w 1079"/>
              <a:gd name="T71" fmla="*/ 1163 h 1164"/>
              <a:gd name="T72" fmla="*/ 937 w 1079"/>
              <a:gd name="T73" fmla="*/ 1103 h 1164"/>
              <a:gd name="T74" fmla="*/ 928 w 1079"/>
              <a:gd name="T75" fmla="*/ 1047 h 1164"/>
              <a:gd name="T76" fmla="*/ 965 w 1079"/>
              <a:gd name="T77" fmla="*/ 291 h 1164"/>
              <a:gd name="T78" fmla="*/ 1016 w 1079"/>
              <a:gd name="T79" fmla="*/ 483 h 1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9" h="1164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Freeform 6">
            <a:extLst>
              <a:ext uri="{FF2B5EF4-FFF2-40B4-BE49-F238E27FC236}">
                <a16:creationId xmlns:a16="http://schemas.microsoft.com/office/drawing/2014/main" id="{7E695C8C-157E-6242-9323-5ABC1C7081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31545" y="1099332"/>
            <a:ext cx="549275" cy="371475"/>
          </a:xfrm>
          <a:custGeom>
            <a:avLst/>
            <a:gdLst>
              <a:gd name="T0" fmla="*/ 629 w 1527"/>
              <a:gd name="T1" fmla="*/ 658 h 1033"/>
              <a:gd name="T2" fmla="*/ 972 w 1527"/>
              <a:gd name="T3" fmla="*/ 530 h 1033"/>
              <a:gd name="T4" fmla="*/ 574 w 1527"/>
              <a:gd name="T5" fmla="*/ 695 h 1033"/>
              <a:gd name="T6" fmla="*/ 582 w 1527"/>
              <a:gd name="T7" fmla="*/ 709 h 1033"/>
              <a:gd name="T8" fmla="*/ 602 w 1527"/>
              <a:gd name="T9" fmla="*/ 717 h 1033"/>
              <a:gd name="T10" fmla="*/ 928 w 1527"/>
              <a:gd name="T11" fmla="*/ 717 h 1033"/>
              <a:gd name="T12" fmla="*/ 943 w 1527"/>
              <a:gd name="T13" fmla="*/ 710 h 1033"/>
              <a:gd name="T14" fmla="*/ 952 w 1527"/>
              <a:gd name="T15" fmla="*/ 695 h 1033"/>
              <a:gd name="T16" fmla="*/ 245 w 1527"/>
              <a:gd name="T17" fmla="*/ 517 h 1033"/>
              <a:gd name="T18" fmla="*/ 389 w 1527"/>
              <a:gd name="T19" fmla="*/ 597 h 1033"/>
              <a:gd name="T20" fmla="*/ 241 w 1527"/>
              <a:gd name="T21" fmla="*/ 654 h 1033"/>
              <a:gd name="T22" fmla="*/ 490 w 1527"/>
              <a:gd name="T23" fmla="*/ 714 h 1033"/>
              <a:gd name="T24" fmla="*/ 245 w 1527"/>
              <a:gd name="T25" fmla="*/ 517 h 1033"/>
              <a:gd name="T26" fmla="*/ 462 w 1527"/>
              <a:gd name="T27" fmla="*/ 164 h 1033"/>
              <a:gd name="T28" fmla="*/ 1064 w 1527"/>
              <a:gd name="T29" fmla="*/ 164 h 1033"/>
              <a:gd name="T30" fmla="*/ 1240 w 1527"/>
              <a:gd name="T31" fmla="*/ 362 h 1033"/>
              <a:gd name="T32" fmla="*/ 464 w 1527"/>
              <a:gd name="T33" fmla="*/ 103 h 1033"/>
              <a:gd name="T34" fmla="*/ 1095 w 1527"/>
              <a:gd name="T35" fmla="*/ 654 h 1033"/>
              <a:gd name="T36" fmla="*/ 1289 w 1527"/>
              <a:gd name="T37" fmla="*/ 576 h 1033"/>
              <a:gd name="T38" fmla="*/ 1128 w 1527"/>
              <a:gd name="T39" fmla="*/ 538 h 1033"/>
              <a:gd name="T40" fmla="*/ 1285 w 1527"/>
              <a:gd name="T41" fmla="*/ 714 h 1033"/>
              <a:gd name="T42" fmla="*/ 1095 w 1527"/>
              <a:gd name="T43" fmla="*/ 654 h 1033"/>
              <a:gd name="T44" fmla="*/ 1357 w 1527"/>
              <a:gd name="T45" fmla="*/ 910 h 1033"/>
              <a:gd name="T46" fmla="*/ 1181 w 1527"/>
              <a:gd name="T47" fmla="*/ 910 h 1033"/>
              <a:gd name="T48" fmla="*/ 1277 w 1527"/>
              <a:gd name="T49" fmla="*/ 859 h 1033"/>
              <a:gd name="T50" fmla="*/ 1151 w 1527"/>
              <a:gd name="T51" fmla="*/ 829 h 1033"/>
              <a:gd name="T52" fmla="*/ 279 w 1527"/>
              <a:gd name="T53" fmla="*/ 829 h 1033"/>
              <a:gd name="T54" fmla="*/ 345 w 1527"/>
              <a:gd name="T55" fmla="*/ 889 h 1033"/>
              <a:gd name="T56" fmla="*/ 231 w 1527"/>
              <a:gd name="T57" fmla="*/ 973 h 1033"/>
              <a:gd name="T58" fmla="*/ 60 w 1527"/>
              <a:gd name="T59" fmla="*/ 423 h 1033"/>
              <a:gd name="T60" fmla="*/ 259 w 1527"/>
              <a:gd name="T61" fmla="*/ 302 h 1033"/>
              <a:gd name="T62" fmla="*/ 1083 w 1527"/>
              <a:gd name="T63" fmla="*/ 60 h 1033"/>
              <a:gd name="T64" fmla="*/ 1367 w 1527"/>
              <a:gd name="T65" fmla="*/ 361 h 1033"/>
              <a:gd name="T66" fmla="*/ 1526 w 1527"/>
              <a:gd name="T67" fmla="*/ 353 h 1033"/>
              <a:gd name="T68" fmla="*/ 1320 w 1527"/>
              <a:gd name="T69" fmla="*/ 273 h 1033"/>
              <a:gd name="T70" fmla="*/ 443 w 1527"/>
              <a:gd name="T71" fmla="*/ 0 h 1033"/>
              <a:gd name="T72" fmla="*/ 159 w 1527"/>
              <a:gd name="T73" fmla="*/ 301 h 1033"/>
              <a:gd name="T74" fmla="*/ 0 w 1527"/>
              <a:gd name="T75" fmla="*/ 428 h 1033"/>
              <a:gd name="T76" fmla="*/ 109 w 1527"/>
              <a:gd name="T77" fmla="*/ 910 h 1033"/>
              <a:gd name="T78" fmla="*/ 405 w 1527"/>
              <a:gd name="T79" fmla="*/ 910 h 1033"/>
              <a:gd name="T80" fmla="*/ 1121 w 1527"/>
              <a:gd name="T81" fmla="*/ 910 h 1033"/>
              <a:gd name="T82" fmla="*/ 1416 w 1527"/>
              <a:gd name="T83" fmla="*/ 910 h 1033"/>
              <a:gd name="T84" fmla="*/ 1526 w 1527"/>
              <a:gd name="T85" fmla="*/ 428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27" h="1033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Freeform 7">
            <a:extLst>
              <a:ext uri="{FF2B5EF4-FFF2-40B4-BE49-F238E27FC236}">
                <a16:creationId xmlns:a16="http://schemas.microsoft.com/office/drawing/2014/main" id="{21A80436-8C4F-6341-A7DF-53504A994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0286" y="1096557"/>
            <a:ext cx="611187" cy="420687"/>
          </a:xfrm>
          <a:custGeom>
            <a:avLst/>
            <a:gdLst>
              <a:gd name="T0" fmla="*/ 1132 w 1696"/>
              <a:gd name="T1" fmla="*/ 1167 h 1168"/>
              <a:gd name="T2" fmla="*/ 1121 w 1696"/>
              <a:gd name="T3" fmla="*/ 1052 h 1168"/>
              <a:gd name="T4" fmla="*/ 1080 w 1696"/>
              <a:gd name="T5" fmla="*/ 958 h 1168"/>
              <a:gd name="T6" fmla="*/ 1138 w 1696"/>
              <a:gd name="T7" fmla="*/ 953 h 1168"/>
              <a:gd name="T8" fmla="*/ 1076 w 1696"/>
              <a:gd name="T9" fmla="*/ 921 h 1168"/>
              <a:gd name="T10" fmla="*/ 1093 w 1696"/>
              <a:gd name="T11" fmla="*/ 825 h 1168"/>
              <a:gd name="T12" fmla="*/ 1121 w 1696"/>
              <a:gd name="T13" fmla="*/ 774 h 1168"/>
              <a:gd name="T14" fmla="*/ 1064 w 1696"/>
              <a:gd name="T15" fmla="*/ 799 h 1168"/>
              <a:gd name="T16" fmla="*/ 606 w 1696"/>
              <a:gd name="T17" fmla="*/ 748 h 1168"/>
              <a:gd name="T18" fmla="*/ 599 w 1696"/>
              <a:gd name="T19" fmla="*/ 825 h 1168"/>
              <a:gd name="T20" fmla="*/ 615 w 1696"/>
              <a:gd name="T21" fmla="*/ 958 h 1168"/>
              <a:gd name="T22" fmla="*/ 560 w 1696"/>
              <a:gd name="T23" fmla="*/ 915 h 1168"/>
              <a:gd name="T24" fmla="*/ 586 w 1696"/>
              <a:gd name="T25" fmla="*/ 985 h 1168"/>
              <a:gd name="T26" fmla="*/ 563 w 1696"/>
              <a:gd name="T27" fmla="*/ 1167 h 1168"/>
              <a:gd name="T28" fmla="*/ 600 w 1696"/>
              <a:gd name="T29" fmla="*/ 1084 h 1168"/>
              <a:gd name="T30" fmla="*/ 536 w 1696"/>
              <a:gd name="T31" fmla="*/ 1135 h 1168"/>
              <a:gd name="T32" fmla="*/ 170 w 1696"/>
              <a:gd name="T33" fmla="*/ 647 h 1168"/>
              <a:gd name="T34" fmla="*/ 346 w 1696"/>
              <a:gd name="T35" fmla="*/ 647 h 1168"/>
              <a:gd name="T36" fmla="*/ 394 w 1696"/>
              <a:gd name="T37" fmla="*/ 1129 h 1168"/>
              <a:gd name="T38" fmla="*/ 452 w 1696"/>
              <a:gd name="T39" fmla="*/ 1138 h 1168"/>
              <a:gd name="T40" fmla="*/ 680 w 1696"/>
              <a:gd name="T41" fmla="*/ 1132 h 1168"/>
              <a:gd name="T42" fmla="*/ 739 w 1696"/>
              <a:gd name="T43" fmla="*/ 1134 h 1168"/>
              <a:gd name="T44" fmla="*/ 956 w 1696"/>
              <a:gd name="T45" fmla="*/ 1134 h 1168"/>
              <a:gd name="T46" fmla="*/ 1015 w 1696"/>
              <a:gd name="T47" fmla="*/ 1132 h 1168"/>
              <a:gd name="T48" fmla="*/ 1243 w 1696"/>
              <a:gd name="T49" fmla="*/ 1138 h 1168"/>
              <a:gd name="T50" fmla="*/ 1301 w 1696"/>
              <a:gd name="T51" fmla="*/ 1129 h 1168"/>
              <a:gd name="T52" fmla="*/ 1349 w 1696"/>
              <a:gd name="T53" fmla="*/ 647 h 1168"/>
              <a:gd name="T54" fmla="*/ 1525 w 1696"/>
              <a:gd name="T55" fmla="*/ 647 h 1168"/>
              <a:gd name="T56" fmla="*/ 1694 w 1696"/>
              <a:gd name="T57" fmla="*/ 515 h 1168"/>
              <a:gd name="T58" fmla="*/ 1466 w 1696"/>
              <a:gd name="T59" fmla="*/ 647 h 1168"/>
              <a:gd name="T60" fmla="*/ 1407 w 1696"/>
              <a:gd name="T61" fmla="*/ 647 h 1168"/>
              <a:gd name="T62" fmla="*/ 287 w 1696"/>
              <a:gd name="T63" fmla="*/ 647 h 1168"/>
              <a:gd name="T64" fmla="*/ 228 w 1696"/>
              <a:gd name="T65" fmla="*/ 647 h 1168"/>
              <a:gd name="T66" fmla="*/ 0 w 1696"/>
              <a:gd name="T67" fmla="*/ 515 h 1168"/>
              <a:gd name="T68" fmla="*/ 987 w 1696"/>
              <a:gd name="T69" fmla="*/ 344 h 1168"/>
              <a:gd name="T70" fmla="*/ 1117 w 1696"/>
              <a:gd name="T71" fmla="*/ 344 h 1168"/>
              <a:gd name="T72" fmla="*/ 776 w 1696"/>
              <a:gd name="T73" fmla="*/ 58 h 1168"/>
              <a:gd name="T74" fmla="*/ 717 w 1696"/>
              <a:gd name="T75" fmla="*/ 58 h 1168"/>
              <a:gd name="T76" fmla="*/ 619 w 1696"/>
              <a:gd name="T77" fmla="*/ 58 h 1168"/>
              <a:gd name="T78" fmla="*/ 1176 w 1696"/>
              <a:gd name="T79" fmla="*/ 345 h 1168"/>
              <a:gd name="T80" fmla="*/ 1274 w 1696"/>
              <a:gd name="T81" fmla="*/ 128 h 1168"/>
              <a:gd name="T82" fmla="*/ 1333 w 1696"/>
              <a:gd name="T83" fmla="*/ 162 h 1168"/>
              <a:gd name="T84" fmla="*/ 487 w 1696"/>
              <a:gd name="T85" fmla="*/ 0 h 1168"/>
              <a:gd name="T86" fmla="*/ 388 w 1696"/>
              <a:gd name="T87" fmla="*/ 191 h 1168"/>
              <a:gd name="T88" fmla="*/ 487 w 1696"/>
              <a:gd name="T89" fmla="*/ 58 h 1168"/>
              <a:gd name="T90" fmla="*/ 30 w 1696"/>
              <a:gd name="T91" fmla="*/ 345 h 1168"/>
              <a:gd name="T92" fmla="*/ 1665 w 1696"/>
              <a:gd name="T93" fmla="*/ 403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6" h="1168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Freeform 8">
            <a:extLst>
              <a:ext uri="{FF2B5EF4-FFF2-40B4-BE49-F238E27FC236}">
                <a16:creationId xmlns:a16="http://schemas.microsoft.com/office/drawing/2014/main" id="{0F6AF8D7-F1BD-5F45-881C-204A89C6D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59511" y="1173550"/>
            <a:ext cx="492125" cy="266700"/>
          </a:xfrm>
          <a:custGeom>
            <a:avLst/>
            <a:gdLst>
              <a:gd name="T0" fmla="*/ 805 w 1366"/>
              <a:gd name="T1" fmla="*/ 248 h 740"/>
              <a:gd name="T2" fmla="*/ 683 w 1366"/>
              <a:gd name="T3" fmla="*/ 197 h 740"/>
              <a:gd name="T4" fmla="*/ 683 w 1366"/>
              <a:gd name="T5" fmla="*/ 197 h 740"/>
              <a:gd name="T6" fmla="*/ 614 w 1366"/>
              <a:gd name="T7" fmla="*/ 212 h 740"/>
              <a:gd name="T8" fmla="*/ 639 w 1366"/>
              <a:gd name="T9" fmla="*/ 268 h 740"/>
              <a:gd name="T10" fmla="*/ 683 w 1366"/>
              <a:gd name="T11" fmla="*/ 259 h 740"/>
              <a:gd name="T12" fmla="*/ 683 w 1366"/>
              <a:gd name="T13" fmla="*/ 259 h 740"/>
              <a:gd name="T14" fmla="*/ 761 w 1366"/>
              <a:gd name="T15" fmla="*/ 292 h 740"/>
              <a:gd name="T16" fmla="*/ 793 w 1366"/>
              <a:gd name="T17" fmla="*/ 369 h 740"/>
              <a:gd name="T18" fmla="*/ 683 w 1366"/>
              <a:gd name="T19" fmla="*/ 479 h 740"/>
              <a:gd name="T20" fmla="*/ 573 w 1366"/>
              <a:gd name="T21" fmla="*/ 369 h 740"/>
              <a:gd name="T22" fmla="*/ 595 w 1366"/>
              <a:gd name="T23" fmla="*/ 303 h 740"/>
              <a:gd name="T24" fmla="*/ 545 w 1366"/>
              <a:gd name="T25" fmla="*/ 266 h 740"/>
              <a:gd name="T26" fmla="*/ 511 w 1366"/>
              <a:gd name="T27" fmla="*/ 369 h 740"/>
              <a:gd name="T28" fmla="*/ 683 w 1366"/>
              <a:gd name="T29" fmla="*/ 541 h 740"/>
              <a:gd name="T30" fmla="*/ 855 w 1366"/>
              <a:gd name="T31" fmla="*/ 369 h 740"/>
              <a:gd name="T32" fmla="*/ 805 w 1366"/>
              <a:gd name="T33" fmla="*/ 248 h 740"/>
              <a:gd name="T34" fmla="*/ 965 w 1366"/>
              <a:gd name="T35" fmla="*/ 608 h 740"/>
              <a:gd name="T36" fmla="*/ 1053 w 1366"/>
              <a:gd name="T37" fmla="*/ 369 h 740"/>
              <a:gd name="T38" fmla="*/ 966 w 1366"/>
              <a:gd name="T39" fmla="*/ 132 h 740"/>
              <a:gd name="T40" fmla="*/ 1290 w 1366"/>
              <a:gd name="T41" fmla="*/ 369 h 740"/>
              <a:gd name="T42" fmla="*/ 965 w 1366"/>
              <a:gd name="T43" fmla="*/ 608 h 740"/>
              <a:gd name="T44" fmla="*/ 313 w 1366"/>
              <a:gd name="T45" fmla="*/ 369 h 740"/>
              <a:gd name="T46" fmla="*/ 402 w 1366"/>
              <a:gd name="T47" fmla="*/ 609 h 740"/>
              <a:gd name="T48" fmla="*/ 76 w 1366"/>
              <a:gd name="T49" fmla="*/ 369 h 740"/>
              <a:gd name="T50" fmla="*/ 402 w 1366"/>
              <a:gd name="T51" fmla="*/ 129 h 740"/>
              <a:gd name="T52" fmla="*/ 313 w 1366"/>
              <a:gd name="T53" fmla="*/ 369 h 740"/>
              <a:gd name="T54" fmla="*/ 715 w 1366"/>
              <a:gd name="T55" fmla="*/ 675 h 740"/>
              <a:gd name="T56" fmla="*/ 682 w 1366"/>
              <a:gd name="T57" fmla="*/ 677 h 740"/>
              <a:gd name="T58" fmla="*/ 375 w 1366"/>
              <a:gd name="T59" fmla="*/ 369 h 740"/>
              <a:gd name="T60" fmla="*/ 682 w 1366"/>
              <a:gd name="T61" fmla="*/ 62 h 740"/>
              <a:gd name="T62" fmla="*/ 715 w 1366"/>
              <a:gd name="T63" fmla="*/ 63 h 740"/>
              <a:gd name="T64" fmla="*/ 990 w 1366"/>
              <a:gd name="T65" fmla="*/ 369 h 740"/>
              <a:gd name="T66" fmla="*/ 715 w 1366"/>
              <a:gd name="T67" fmla="*/ 675 h 740"/>
              <a:gd name="T68" fmla="*/ 723 w 1366"/>
              <a:gd name="T69" fmla="*/ 2 h 740"/>
              <a:gd name="T70" fmla="*/ 683 w 1366"/>
              <a:gd name="T71" fmla="*/ 0 h 740"/>
              <a:gd name="T72" fmla="*/ 682 w 1366"/>
              <a:gd name="T73" fmla="*/ 0 h 740"/>
              <a:gd name="T74" fmla="*/ 681 w 1366"/>
              <a:gd name="T75" fmla="*/ 0 h 740"/>
              <a:gd name="T76" fmla="*/ 658 w 1366"/>
              <a:gd name="T77" fmla="*/ 1 h 740"/>
              <a:gd name="T78" fmla="*/ 645 w 1366"/>
              <a:gd name="T79" fmla="*/ 2 h 740"/>
              <a:gd name="T80" fmla="*/ 10 w 1366"/>
              <a:gd name="T81" fmla="*/ 349 h 740"/>
              <a:gd name="T82" fmla="*/ 10 w 1366"/>
              <a:gd name="T83" fmla="*/ 389 h 740"/>
              <a:gd name="T84" fmla="*/ 645 w 1366"/>
              <a:gd name="T85" fmla="*/ 737 h 740"/>
              <a:gd name="T86" fmla="*/ 658 w 1366"/>
              <a:gd name="T87" fmla="*/ 738 h 740"/>
              <a:gd name="T88" fmla="*/ 681 w 1366"/>
              <a:gd name="T89" fmla="*/ 739 h 740"/>
              <a:gd name="T90" fmla="*/ 682 w 1366"/>
              <a:gd name="T91" fmla="*/ 739 h 740"/>
              <a:gd name="T92" fmla="*/ 683 w 1366"/>
              <a:gd name="T93" fmla="*/ 739 h 740"/>
              <a:gd name="T94" fmla="*/ 721 w 1366"/>
              <a:gd name="T95" fmla="*/ 737 h 740"/>
              <a:gd name="T96" fmla="*/ 802 w 1366"/>
              <a:gd name="T97" fmla="*/ 727 h 740"/>
              <a:gd name="T98" fmla="*/ 1355 w 1366"/>
              <a:gd name="T99" fmla="*/ 390 h 740"/>
              <a:gd name="T100" fmla="*/ 1355 w 1366"/>
              <a:gd name="T101" fmla="*/ 349 h 740"/>
              <a:gd name="T102" fmla="*/ 723 w 1366"/>
              <a:gd name="T103" fmla="*/ 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6" h="740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Freeform 13">
            <a:extLst>
              <a:ext uri="{FF2B5EF4-FFF2-40B4-BE49-F238E27FC236}">
                <a16:creationId xmlns:a16="http://schemas.microsoft.com/office/drawing/2014/main" id="{80F1EBC5-B90D-A347-B862-45FF4C1A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5341" y="1971110"/>
            <a:ext cx="457200" cy="468312"/>
          </a:xfrm>
          <a:custGeom>
            <a:avLst/>
            <a:gdLst>
              <a:gd name="T0" fmla="*/ 345 w 1271"/>
              <a:gd name="T1" fmla="*/ 318 h 1300"/>
              <a:gd name="T2" fmla="*/ 345 w 1271"/>
              <a:gd name="T3" fmla="*/ 223 h 1300"/>
              <a:gd name="T4" fmla="*/ 249 w 1271"/>
              <a:gd name="T5" fmla="*/ 223 h 1300"/>
              <a:gd name="T6" fmla="*/ 249 w 1271"/>
              <a:gd name="T7" fmla="*/ 318 h 1300"/>
              <a:gd name="T8" fmla="*/ 205 w 1271"/>
              <a:gd name="T9" fmla="*/ 179 h 1300"/>
              <a:gd name="T10" fmla="*/ 389 w 1271"/>
              <a:gd name="T11" fmla="*/ 179 h 1300"/>
              <a:gd name="T12" fmla="*/ 389 w 1271"/>
              <a:gd name="T13" fmla="*/ 362 h 1300"/>
              <a:gd name="T14" fmla="*/ 205 w 1271"/>
              <a:gd name="T15" fmla="*/ 362 h 1300"/>
              <a:gd name="T16" fmla="*/ 297 w 1271"/>
              <a:gd name="T17" fmla="*/ 479 h 1300"/>
              <a:gd name="T18" fmla="*/ 431 w 1271"/>
              <a:gd name="T19" fmla="*/ 461 h 1300"/>
              <a:gd name="T20" fmla="*/ 857 w 1271"/>
              <a:gd name="T21" fmla="*/ 950 h 1300"/>
              <a:gd name="T22" fmla="*/ 815 w 1271"/>
              <a:gd name="T23" fmla="*/ 1064 h 1300"/>
              <a:gd name="T24" fmla="*/ 937 w 1271"/>
              <a:gd name="T25" fmla="*/ 986 h 1300"/>
              <a:gd name="T26" fmla="*/ 1017 w 1271"/>
              <a:gd name="T27" fmla="*/ 1110 h 1300"/>
              <a:gd name="T28" fmla="*/ 975 w 1271"/>
              <a:gd name="T29" fmla="*/ 1224 h 1300"/>
              <a:gd name="T30" fmla="*/ 1075 w 1271"/>
              <a:gd name="T31" fmla="*/ 1137 h 1300"/>
              <a:gd name="T32" fmla="*/ 1097 w 1271"/>
              <a:gd name="T33" fmla="*/ 1146 h 1300"/>
              <a:gd name="T34" fmla="*/ 1186 w 1271"/>
              <a:gd name="T35" fmla="*/ 1182 h 1300"/>
              <a:gd name="T36" fmla="*/ 486 w 1271"/>
              <a:gd name="T37" fmla="*/ 404 h 1300"/>
              <a:gd name="T38" fmla="*/ 444 w 1271"/>
              <a:gd name="T39" fmla="*/ 123 h 1300"/>
              <a:gd name="T40" fmla="*/ 149 w 1271"/>
              <a:gd name="T41" fmla="*/ 123 h 1300"/>
              <a:gd name="T42" fmla="*/ 297 w 1271"/>
              <a:gd name="T43" fmla="*/ 479 h 1300"/>
              <a:gd name="T44" fmla="*/ 488 w 1271"/>
              <a:gd name="T45" fmla="*/ 79 h 1300"/>
              <a:gd name="T46" fmla="*/ 1231 w 1271"/>
              <a:gd name="T47" fmla="*/ 1083 h 1300"/>
              <a:gd name="T48" fmla="*/ 1086 w 1271"/>
              <a:gd name="T49" fmla="*/ 1224 h 1300"/>
              <a:gd name="T50" fmla="*/ 997 w 1271"/>
              <a:gd name="T51" fmla="*/ 1290 h 1300"/>
              <a:gd name="T52" fmla="*/ 953 w 1271"/>
              <a:gd name="T53" fmla="*/ 1290 h 1300"/>
              <a:gd name="T54" fmla="*/ 873 w 1271"/>
              <a:gd name="T55" fmla="*/ 1166 h 1300"/>
              <a:gd name="T56" fmla="*/ 915 w 1271"/>
              <a:gd name="T57" fmla="*/ 1052 h 1300"/>
              <a:gd name="T58" fmla="*/ 793 w 1271"/>
              <a:gd name="T59" fmla="*/ 1130 h 1300"/>
              <a:gd name="T60" fmla="*/ 704 w 1271"/>
              <a:gd name="T61" fmla="*/ 1028 h 1300"/>
              <a:gd name="T62" fmla="*/ 792 w 1271"/>
              <a:gd name="T63" fmla="*/ 928 h 1300"/>
              <a:gd name="T64" fmla="*/ 297 w 1271"/>
              <a:gd name="T65" fmla="*/ 541 h 1300"/>
              <a:gd name="T66" fmla="*/ 105 w 1271"/>
              <a:gd name="T67" fmla="*/ 79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71" h="1300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Freeform 14">
            <a:extLst>
              <a:ext uri="{FF2B5EF4-FFF2-40B4-BE49-F238E27FC236}">
                <a16:creationId xmlns:a16="http://schemas.microsoft.com/office/drawing/2014/main" id="{42EE993C-2973-7C41-93DC-B018879F12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75210" y="1998097"/>
            <a:ext cx="476250" cy="414338"/>
          </a:xfrm>
          <a:custGeom>
            <a:avLst/>
            <a:gdLst>
              <a:gd name="T0" fmla="*/ 0 w 1324"/>
              <a:gd name="T1" fmla="*/ 989 h 1153"/>
              <a:gd name="T2" fmla="*/ 485 w 1324"/>
              <a:gd name="T3" fmla="*/ 879 h 1153"/>
              <a:gd name="T4" fmla="*/ 224 w 1324"/>
              <a:gd name="T5" fmla="*/ 927 h 1153"/>
              <a:gd name="T6" fmla="*/ 0 w 1324"/>
              <a:gd name="T7" fmla="*/ 758 h 1153"/>
              <a:gd name="T8" fmla="*/ 224 w 1324"/>
              <a:gd name="T9" fmla="*/ 820 h 1153"/>
              <a:gd name="T10" fmla="*/ 387 w 1324"/>
              <a:gd name="T11" fmla="*/ 701 h 1153"/>
              <a:gd name="T12" fmla="*/ 323 w 1324"/>
              <a:gd name="T13" fmla="*/ 697 h 1153"/>
              <a:gd name="T14" fmla="*/ 0 w 1324"/>
              <a:gd name="T15" fmla="*/ 758 h 1153"/>
              <a:gd name="T16" fmla="*/ 224 w 1324"/>
              <a:gd name="T17" fmla="*/ 165 h 1153"/>
              <a:gd name="T18" fmla="*/ 0 w 1324"/>
              <a:gd name="T19" fmla="*/ 227 h 1153"/>
              <a:gd name="T20" fmla="*/ 482 w 1324"/>
              <a:gd name="T21" fmla="*/ 375 h 1153"/>
              <a:gd name="T22" fmla="*/ 851 w 1324"/>
              <a:gd name="T23" fmla="*/ 820 h 1153"/>
              <a:gd name="T24" fmla="*/ 990 w 1324"/>
              <a:gd name="T25" fmla="*/ 717 h 1153"/>
              <a:gd name="T26" fmla="*/ 990 w 1324"/>
              <a:gd name="T27" fmla="*/ 1034 h 1153"/>
              <a:gd name="T28" fmla="*/ 851 w 1324"/>
              <a:gd name="T29" fmla="*/ 927 h 1153"/>
              <a:gd name="T30" fmla="*/ 380 w 1324"/>
              <a:gd name="T31" fmla="*/ 443 h 1153"/>
              <a:gd name="T32" fmla="*/ 0 w 1324"/>
              <a:gd name="T33" fmla="*/ 363 h 1153"/>
              <a:gd name="T34" fmla="*/ 224 w 1324"/>
              <a:gd name="T35" fmla="*/ 425 h 1153"/>
              <a:gd name="T36" fmla="*/ 540 w 1324"/>
              <a:gd name="T37" fmla="*/ 821 h 1153"/>
              <a:gd name="T38" fmla="*/ 928 w 1324"/>
              <a:gd name="T39" fmla="*/ 989 h 1153"/>
              <a:gd name="T40" fmla="*/ 1323 w 1324"/>
              <a:gd name="T41" fmla="*/ 879 h 1153"/>
              <a:gd name="T42" fmla="*/ 928 w 1324"/>
              <a:gd name="T43" fmla="*/ 758 h 1153"/>
              <a:gd name="T44" fmla="*/ 748 w 1324"/>
              <a:gd name="T45" fmla="*/ 696 h 1153"/>
              <a:gd name="T46" fmla="*/ 928 w 1324"/>
              <a:gd name="T47" fmla="*/ 557 h 1153"/>
              <a:gd name="T48" fmla="*/ 928 w 1324"/>
              <a:gd name="T49" fmla="*/ 0 h 1153"/>
              <a:gd name="T50" fmla="*/ 851 w 1324"/>
              <a:gd name="T51" fmla="*/ 165 h 1153"/>
              <a:gd name="T52" fmla="*/ 638 w 1324"/>
              <a:gd name="T53" fmla="*/ 317 h 1153"/>
              <a:gd name="T54" fmla="*/ 990 w 1324"/>
              <a:gd name="T55" fmla="*/ 227 h 1153"/>
              <a:gd name="T56" fmla="*/ 1211 w 1324"/>
              <a:gd name="T57" fmla="*/ 286 h 1153"/>
              <a:gd name="T58" fmla="*/ 990 w 1324"/>
              <a:gd name="T59" fmla="*/ 334 h 1153"/>
              <a:gd name="T60" fmla="*/ 693 w 1324"/>
              <a:gd name="T61" fmla="*/ 437 h 1153"/>
              <a:gd name="T62" fmla="*/ 851 w 1324"/>
              <a:gd name="T63" fmla="*/ 397 h 1153"/>
              <a:gd name="T64" fmla="*/ 928 w 1324"/>
              <a:gd name="T65" fmla="*/ 55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4" h="1153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Freeform 15">
            <a:extLst>
              <a:ext uri="{FF2B5EF4-FFF2-40B4-BE49-F238E27FC236}">
                <a16:creationId xmlns:a16="http://schemas.microsoft.com/office/drawing/2014/main" id="{D53C3ECA-A470-E448-8BC0-59B082048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251" y="1994129"/>
            <a:ext cx="422275" cy="422275"/>
          </a:xfrm>
          <a:custGeom>
            <a:avLst/>
            <a:gdLst>
              <a:gd name="T0" fmla="*/ 660 w 1174"/>
              <a:gd name="T1" fmla="*/ 1010 h 1173"/>
              <a:gd name="T2" fmla="*/ 756 w 1174"/>
              <a:gd name="T3" fmla="*/ 940 h 1173"/>
              <a:gd name="T4" fmla="*/ 1032 w 1174"/>
              <a:gd name="T5" fmla="*/ 1129 h 1173"/>
              <a:gd name="T6" fmla="*/ 734 w 1174"/>
              <a:gd name="T7" fmla="*/ 875 h 1173"/>
              <a:gd name="T8" fmla="*/ 703 w 1174"/>
              <a:gd name="T9" fmla="*/ 702 h 1173"/>
              <a:gd name="T10" fmla="*/ 875 w 1174"/>
              <a:gd name="T11" fmla="*/ 734 h 1173"/>
              <a:gd name="T12" fmla="*/ 1129 w 1174"/>
              <a:gd name="T13" fmla="*/ 1031 h 1173"/>
              <a:gd name="T14" fmla="*/ 941 w 1174"/>
              <a:gd name="T15" fmla="*/ 755 h 1173"/>
              <a:gd name="T16" fmla="*/ 1011 w 1174"/>
              <a:gd name="T17" fmla="*/ 659 h 1173"/>
              <a:gd name="T18" fmla="*/ 672 w 1174"/>
              <a:gd name="T19" fmla="*/ 640 h 1173"/>
              <a:gd name="T20" fmla="*/ 640 w 1174"/>
              <a:gd name="T21" fmla="*/ 981 h 1173"/>
              <a:gd name="T22" fmla="*/ 514 w 1174"/>
              <a:gd name="T23" fmla="*/ 162 h 1173"/>
              <a:gd name="T24" fmla="*/ 417 w 1174"/>
              <a:gd name="T25" fmla="*/ 232 h 1173"/>
              <a:gd name="T26" fmla="*/ 142 w 1174"/>
              <a:gd name="T27" fmla="*/ 44 h 1173"/>
              <a:gd name="T28" fmla="*/ 439 w 1174"/>
              <a:gd name="T29" fmla="*/ 298 h 1173"/>
              <a:gd name="T30" fmla="*/ 471 w 1174"/>
              <a:gd name="T31" fmla="*/ 470 h 1173"/>
              <a:gd name="T32" fmla="*/ 298 w 1174"/>
              <a:gd name="T33" fmla="*/ 439 h 1173"/>
              <a:gd name="T34" fmla="*/ 44 w 1174"/>
              <a:gd name="T35" fmla="*/ 141 h 1173"/>
              <a:gd name="T36" fmla="*/ 233 w 1174"/>
              <a:gd name="T37" fmla="*/ 417 h 1173"/>
              <a:gd name="T38" fmla="*/ 163 w 1174"/>
              <a:gd name="T39" fmla="*/ 513 h 1173"/>
              <a:gd name="T40" fmla="*/ 502 w 1174"/>
              <a:gd name="T41" fmla="*/ 533 h 1173"/>
              <a:gd name="T42" fmla="*/ 533 w 1174"/>
              <a:gd name="T43" fmla="*/ 191 h 1173"/>
              <a:gd name="T44" fmla="*/ 502 w 1174"/>
              <a:gd name="T45" fmla="*/ 640 h 1173"/>
              <a:gd name="T46" fmla="*/ 163 w 1174"/>
              <a:gd name="T47" fmla="*/ 659 h 1173"/>
              <a:gd name="T48" fmla="*/ 233 w 1174"/>
              <a:gd name="T49" fmla="*/ 755 h 1173"/>
              <a:gd name="T50" fmla="*/ 44 w 1174"/>
              <a:gd name="T51" fmla="*/ 1031 h 1173"/>
              <a:gd name="T52" fmla="*/ 298 w 1174"/>
              <a:gd name="T53" fmla="*/ 734 h 1173"/>
              <a:gd name="T54" fmla="*/ 471 w 1174"/>
              <a:gd name="T55" fmla="*/ 702 h 1173"/>
              <a:gd name="T56" fmla="*/ 439 w 1174"/>
              <a:gd name="T57" fmla="*/ 875 h 1173"/>
              <a:gd name="T58" fmla="*/ 142 w 1174"/>
              <a:gd name="T59" fmla="*/ 1129 h 1173"/>
              <a:gd name="T60" fmla="*/ 417 w 1174"/>
              <a:gd name="T61" fmla="*/ 940 h 1173"/>
              <a:gd name="T62" fmla="*/ 514 w 1174"/>
              <a:gd name="T63" fmla="*/ 1010 h 1173"/>
              <a:gd name="T64" fmla="*/ 533 w 1174"/>
              <a:gd name="T65" fmla="*/ 671 h 1173"/>
              <a:gd name="T66" fmla="*/ 1173 w 1174"/>
              <a:gd name="T67" fmla="*/ 185 h 1173"/>
              <a:gd name="T68" fmla="*/ 875 w 1174"/>
              <a:gd name="T69" fmla="*/ 395 h 1173"/>
              <a:gd name="T70" fmla="*/ 907 w 1174"/>
              <a:gd name="T71" fmla="*/ 470 h 1173"/>
              <a:gd name="T72" fmla="*/ 703 w 1174"/>
              <a:gd name="T73" fmla="*/ 266 h 1173"/>
              <a:gd name="T74" fmla="*/ 778 w 1174"/>
              <a:gd name="T75" fmla="*/ 298 h 1173"/>
              <a:gd name="T76" fmla="*/ 988 w 1174"/>
              <a:gd name="T77" fmla="*/ 0 h 1173"/>
              <a:gd name="T78" fmla="*/ 693 w 1174"/>
              <a:gd name="T79" fmla="*/ 169 h 1173"/>
              <a:gd name="T80" fmla="*/ 640 w 1174"/>
              <a:gd name="T81" fmla="*/ 191 h 1173"/>
              <a:gd name="T82" fmla="*/ 671 w 1174"/>
              <a:gd name="T83" fmla="*/ 533 h 1173"/>
              <a:gd name="T84" fmla="*/ 1011 w 1174"/>
              <a:gd name="T85" fmla="*/ 513 h 1173"/>
              <a:gd name="T86" fmla="*/ 941 w 1174"/>
              <a:gd name="T87" fmla="*/ 417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4" h="1173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16">
            <a:extLst>
              <a:ext uri="{FF2B5EF4-FFF2-40B4-BE49-F238E27FC236}">
                <a16:creationId xmlns:a16="http://schemas.microsoft.com/office/drawing/2014/main" id="{78202027-5E5A-304A-B238-9A8AE61E4A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3291" y="1980635"/>
            <a:ext cx="449262" cy="449263"/>
          </a:xfrm>
          <a:custGeom>
            <a:avLst/>
            <a:gdLst>
              <a:gd name="T0" fmla="*/ 1129 w 1249"/>
              <a:gd name="T1" fmla="*/ 1046 h 1248"/>
              <a:gd name="T2" fmla="*/ 1022 w 1249"/>
              <a:gd name="T3" fmla="*/ 1046 h 1248"/>
              <a:gd name="T4" fmla="*/ 828 w 1249"/>
              <a:gd name="T5" fmla="*/ 843 h 1248"/>
              <a:gd name="T6" fmla="*/ 960 w 1249"/>
              <a:gd name="T7" fmla="*/ 1046 h 1248"/>
              <a:gd name="T8" fmla="*/ 1191 w 1249"/>
              <a:gd name="T9" fmla="*/ 1046 h 1248"/>
              <a:gd name="T10" fmla="*/ 1019 w 1249"/>
              <a:gd name="T11" fmla="*/ 946 h 1248"/>
              <a:gd name="T12" fmla="*/ 828 w 1249"/>
              <a:gd name="T13" fmla="*/ 843 h 1248"/>
              <a:gd name="T14" fmla="*/ 678 w 1249"/>
              <a:gd name="T15" fmla="*/ 1131 h 1248"/>
              <a:gd name="T16" fmla="*/ 570 w 1249"/>
              <a:gd name="T17" fmla="*/ 1131 h 1248"/>
              <a:gd name="T18" fmla="*/ 624 w 1249"/>
              <a:gd name="T19" fmla="*/ 1247 h 1248"/>
              <a:gd name="T20" fmla="*/ 655 w 1249"/>
              <a:gd name="T21" fmla="*/ 1020 h 1248"/>
              <a:gd name="T22" fmla="*/ 593 w 1249"/>
              <a:gd name="T23" fmla="*/ 905 h 1248"/>
              <a:gd name="T24" fmla="*/ 508 w 1249"/>
              <a:gd name="T25" fmla="*/ 1131 h 1248"/>
              <a:gd name="T26" fmla="*/ 173 w 1249"/>
              <a:gd name="T27" fmla="*/ 993 h 1248"/>
              <a:gd name="T28" fmla="*/ 173 w 1249"/>
              <a:gd name="T29" fmla="*/ 1100 h 1248"/>
              <a:gd name="T30" fmla="*/ 173 w 1249"/>
              <a:gd name="T31" fmla="*/ 993 h 1248"/>
              <a:gd name="T32" fmla="*/ 288 w 1249"/>
              <a:gd name="T33" fmla="*/ 1046 h 1248"/>
              <a:gd name="T34" fmla="*/ 420 w 1249"/>
              <a:gd name="T35" fmla="*/ 843 h 1248"/>
              <a:gd name="T36" fmla="*/ 229 w 1249"/>
              <a:gd name="T37" fmla="*/ 946 h 1248"/>
              <a:gd name="T38" fmla="*/ 57 w 1249"/>
              <a:gd name="T39" fmla="*/ 1046 h 1248"/>
              <a:gd name="T40" fmla="*/ 170 w 1249"/>
              <a:gd name="T41" fmla="*/ 624 h 1248"/>
              <a:gd name="T42" fmla="*/ 63 w 1249"/>
              <a:gd name="T43" fmla="*/ 624 h 1248"/>
              <a:gd name="T44" fmla="*/ 170 w 1249"/>
              <a:gd name="T45" fmla="*/ 624 h 1248"/>
              <a:gd name="T46" fmla="*/ 116 w 1249"/>
              <a:gd name="T47" fmla="*/ 740 h 1248"/>
              <a:gd name="T48" fmla="*/ 342 w 1249"/>
              <a:gd name="T49" fmla="*/ 655 h 1248"/>
              <a:gd name="T50" fmla="*/ 227 w 1249"/>
              <a:gd name="T51" fmla="*/ 593 h 1248"/>
              <a:gd name="T52" fmla="*/ 0 w 1249"/>
              <a:gd name="T53" fmla="*/ 624 h 1248"/>
              <a:gd name="T54" fmla="*/ 119 w 1249"/>
              <a:gd name="T55" fmla="*/ 201 h 1248"/>
              <a:gd name="T56" fmla="*/ 226 w 1249"/>
              <a:gd name="T57" fmla="*/ 201 h 1248"/>
              <a:gd name="T58" fmla="*/ 420 w 1249"/>
              <a:gd name="T59" fmla="*/ 404 h 1248"/>
              <a:gd name="T60" fmla="*/ 288 w 1249"/>
              <a:gd name="T61" fmla="*/ 201 h 1248"/>
              <a:gd name="T62" fmla="*/ 57 w 1249"/>
              <a:gd name="T63" fmla="*/ 201 h 1248"/>
              <a:gd name="T64" fmla="*/ 229 w 1249"/>
              <a:gd name="T65" fmla="*/ 301 h 1248"/>
              <a:gd name="T66" fmla="*/ 420 w 1249"/>
              <a:gd name="T67" fmla="*/ 404 h 1248"/>
              <a:gd name="T68" fmla="*/ 571 w 1249"/>
              <a:gd name="T69" fmla="*/ 116 h 1248"/>
              <a:gd name="T70" fmla="*/ 678 w 1249"/>
              <a:gd name="T71" fmla="*/ 116 h 1248"/>
              <a:gd name="T72" fmla="*/ 624 w 1249"/>
              <a:gd name="T73" fmla="*/ 0 h 1248"/>
              <a:gd name="T74" fmla="*/ 593 w 1249"/>
              <a:gd name="T75" fmla="*/ 227 h 1248"/>
              <a:gd name="T76" fmla="*/ 655 w 1249"/>
              <a:gd name="T77" fmla="*/ 342 h 1248"/>
              <a:gd name="T78" fmla="*/ 740 w 1249"/>
              <a:gd name="T79" fmla="*/ 116 h 1248"/>
              <a:gd name="T80" fmla="*/ 624 w 1249"/>
              <a:gd name="T81" fmla="*/ 819 h 1248"/>
              <a:gd name="T82" fmla="*/ 624 w 1249"/>
              <a:gd name="T83" fmla="*/ 429 h 1248"/>
              <a:gd name="T84" fmla="*/ 624 w 1249"/>
              <a:gd name="T85" fmla="*/ 819 h 1248"/>
              <a:gd name="T86" fmla="*/ 367 w 1249"/>
              <a:gd name="T87" fmla="*/ 624 h 1248"/>
              <a:gd name="T88" fmla="*/ 881 w 1249"/>
              <a:gd name="T89" fmla="*/ 624 h 1248"/>
              <a:gd name="T90" fmla="*/ 1076 w 1249"/>
              <a:gd name="T91" fmla="*/ 254 h 1248"/>
              <a:gd name="T92" fmla="*/ 1076 w 1249"/>
              <a:gd name="T93" fmla="*/ 147 h 1248"/>
              <a:gd name="T94" fmla="*/ 1076 w 1249"/>
              <a:gd name="T95" fmla="*/ 254 h 1248"/>
              <a:gd name="T96" fmla="*/ 960 w 1249"/>
              <a:gd name="T97" fmla="*/ 201 h 1248"/>
              <a:gd name="T98" fmla="*/ 828 w 1249"/>
              <a:gd name="T99" fmla="*/ 404 h 1248"/>
              <a:gd name="T100" fmla="*/ 1019 w 1249"/>
              <a:gd name="T101" fmla="*/ 301 h 1248"/>
              <a:gd name="T102" fmla="*/ 1191 w 1249"/>
              <a:gd name="T103" fmla="*/ 201 h 1248"/>
              <a:gd name="T104" fmla="*/ 1132 w 1249"/>
              <a:gd name="T105" fmla="*/ 678 h 1248"/>
              <a:gd name="T106" fmla="*/ 1132 w 1249"/>
              <a:gd name="T107" fmla="*/ 570 h 1248"/>
              <a:gd name="T108" fmla="*/ 1132 w 1249"/>
              <a:gd name="T109" fmla="*/ 678 h 1248"/>
              <a:gd name="T110" fmla="*/ 1021 w 1249"/>
              <a:gd name="T111" fmla="*/ 593 h 1248"/>
              <a:gd name="T112" fmla="*/ 906 w 1249"/>
              <a:gd name="T113" fmla="*/ 655 h 1248"/>
              <a:gd name="T114" fmla="*/ 1132 w 1249"/>
              <a:gd name="T115" fmla="*/ 740 h 1248"/>
              <a:gd name="T116" fmla="*/ 1132 w 1249"/>
              <a:gd name="T117" fmla="*/ 50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9" h="1248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17">
            <a:extLst>
              <a:ext uri="{FF2B5EF4-FFF2-40B4-BE49-F238E27FC236}">
                <a16:creationId xmlns:a16="http://schemas.microsoft.com/office/drawing/2014/main" id="{46AF743B-55E2-8040-982D-E3AAC301A2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29315" y="3985740"/>
            <a:ext cx="357188" cy="458787"/>
          </a:xfrm>
          <a:custGeom>
            <a:avLst/>
            <a:gdLst>
              <a:gd name="T0" fmla="*/ 711 w 994"/>
              <a:gd name="T1" fmla="*/ 1071 h 1276"/>
              <a:gd name="T2" fmla="*/ 790 w 994"/>
              <a:gd name="T3" fmla="*/ 796 h 1276"/>
              <a:gd name="T4" fmla="*/ 852 w 994"/>
              <a:gd name="T5" fmla="*/ 734 h 1276"/>
              <a:gd name="T6" fmla="*/ 649 w 994"/>
              <a:gd name="T7" fmla="*/ 1134 h 1276"/>
              <a:gd name="T8" fmla="*/ 852 w 994"/>
              <a:gd name="T9" fmla="*/ 734 h 1276"/>
              <a:gd name="T10" fmla="*/ 849 w 994"/>
              <a:gd name="T11" fmla="*/ 570 h 1276"/>
              <a:gd name="T12" fmla="*/ 539 w 994"/>
              <a:gd name="T13" fmla="*/ 508 h 1276"/>
              <a:gd name="T14" fmla="*/ 536 w 994"/>
              <a:gd name="T15" fmla="*/ 1071 h 1276"/>
              <a:gd name="T16" fmla="*/ 457 w 994"/>
              <a:gd name="T17" fmla="*/ 908 h 1276"/>
              <a:gd name="T18" fmla="*/ 536 w 994"/>
              <a:gd name="T19" fmla="*/ 1071 h 1276"/>
              <a:gd name="T20" fmla="*/ 395 w 994"/>
              <a:gd name="T21" fmla="*/ 847 h 1276"/>
              <a:gd name="T22" fmla="*/ 598 w 994"/>
              <a:gd name="T23" fmla="*/ 1134 h 1276"/>
              <a:gd name="T24" fmla="*/ 282 w 994"/>
              <a:gd name="T25" fmla="*/ 1071 h 1276"/>
              <a:gd name="T26" fmla="*/ 203 w 994"/>
              <a:gd name="T27" fmla="*/ 739 h 1276"/>
              <a:gd name="T28" fmla="*/ 282 w 994"/>
              <a:gd name="T29" fmla="*/ 1071 h 1276"/>
              <a:gd name="T30" fmla="*/ 141 w 994"/>
              <a:gd name="T31" fmla="*/ 677 h 1276"/>
              <a:gd name="T32" fmla="*/ 344 w 994"/>
              <a:gd name="T33" fmla="*/ 1134 h 1276"/>
              <a:gd name="T34" fmla="*/ 367 w 994"/>
              <a:gd name="T35" fmla="*/ 342 h 1276"/>
              <a:gd name="T36" fmla="*/ 259 w 994"/>
              <a:gd name="T37" fmla="*/ 342 h 1276"/>
              <a:gd name="T38" fmla="*/ 313 w 994"/>
              <a:gd name="T39" fmla="*/ 260 h 1276"/>
              <a:gd name="T40" fmla="*/ 367 w 994"/>
              <a:gd name="T41" fmla="*/ 342 h 1276"/>
              <a:gd name="T42" fmla="*/ 485 w 994"/>
              <a:gd name="T43" fmla="*/ 567 h 1276"/>
              <a:gd name="T44" fmla="*/ 403 w 994"/>
              <a:gd name="T45" fmla="*/ 413 h 1276"/>
              <a:gd name="T46" fmla="*/ 429 w 994"/>
              <a:gd name="T47" fmla="*/ 313 h 1276"/>
              <a:gd name="T48" fmla="*/ 197 w 994"/>
              <a:gd name="T49" fmla="*/ 313 h 1276"/>
              <a:gd name="T50" fmla="*/ 223 w 994"/>
              <a:gd name="T51" fmla="*/ 413 h 1276"/>
              <a:gd name="T52" fmla="*/ 141 w 994"/>
              <a:gd name="T53" fmla="*/ 567 h 1276"/>
              <a:gd name="T54" fmla="*/ 203 w 994"/>
              <a:gd name="T55" fmla="*/ 511 h 1276"/>
              <a:gd name="T56" fmla="*/ 423 w 994"/>
              <a:gd name="T57" fmla="*/ 511 h 1276"/>
              <a:gd name="T58" fmla="*/ 849 w 994"/>
              <a:gd name="T59" fmla="*/ 395 h 1276"/>
              <a:gd name="T60" fmla="*/ 539 w 994"/>
              <a:gd name="T61" fmla="*/ 457 h 1276"/>
              <a:gd name="T62" fmla="*/ 849 w 994"/>
              <a:gd name="T63" fmla="*/ 395 h 1276"/>
              <a:gd name="T64" fmla="*/ 877 w 994"/>
              <a:gd name="T65" fmla="*/ 254 h 1276"/>
              <a:gd name="T66" fmla="*/ 739 w 994"/>
              <a:gd name="T67" fmla="*/ 116 h 1276"/>
              <a:gd name="T68" fmla="*/ 677 w 994"/>
              <a:gd name="T69" fmla="*/ 316 h 1276"/>
              <a:gd name="T70" fmla="*/ 931 w 994"/>
              <a:gd name="T71" fmla="*/ 1187 h 1276"/>
              <a:gd name="T72" fmla="*/ 87 w 994"/>
              <a:gd name="T73" fmla="*/ 1213 h 1276"/>
              <a:gd name="T74" fmla="*/ 62 w 994"/>
              <a:gd name="T75" fmla="*/ 88 h 1276"/>
              <a:gd name="T76" fmla="*/ 723 w 994"/>
              <a:gd name="T77" fmla="*/ 62 h 1276"/>
              <a:gd name="T78" fmla="*/ 931 w 994"/>
              <a:gd name="T79" fmla="*/ 1187 h 1276"/>
              <a:gd name="T80" fmla="*/ 749 w 994"/>
              <a:gd name="T81" fmla="*/ 0 h 1276"/>
              <a:gd name="T82" fmla="*/ 0 w 994"/>
              <a:gd name="T83" fmla="*/ 88 h 1276"/>
              <a:gd name="T84" fmla="*/ 87 w 994"/>
              <a:gd name="T85" fmla="*/ 1275 h 1276"/>
              <a:gd name="T86" fmla="*/ 993 w 994"/>
              <a:gd name="T87" fmla="*/ 1187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94" h="1276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18">
            <a:extLst>
              <a:ext uri="{FF2B5EF4-FFF2-40B4-BE49-F238E27FC236}">
                <a16:creationId xmlns:a16="http://schemas.microsoft.com/office/drawing/2014/main" id="{774A0F88-2F7A-E043-9D42-A978AFA3B3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6947" y="2943050"/>
            <a:ext cx="427038" cy="481013"/>
          </a:xfrm>
          <a:custGeom>
            <a:avLst/>
            <a:gdLst>
              <a:gd name="T0" fmla="*/ 1051 w 1185"/>
              <a:gd name="T1" fmla="*/ 1229 h 1334"/>
              <a:gd name="T2" fmla="*/ 1037 w 1185"/>
              <a:gd name="T3" fmla="*/ 1271 h 1334"/>
              <a:gd name="T4" fmla="*/ 1095 w 1185"/>
              <a:gd name="T5" fmla="*/ 1180 h 1334"/>
              <a:gd name="T6" fmla="*/ 711 w 1185"/>
              <a:gd name="T7" fmla="*/ 1305 h 1334"/>
              <a:gd name="T8" fmla="*/ 1150 w 1185"/>
              <a:gd name="T9" fmla="*/ 1153 h 1334"/>
              <a:gd name="T10" fmla="*/ 711 w 1185"/>
              <a:gd name="T11" fmla="*/ 1305 h 1334"/>
              <a:gd name="T12" fmla="*/ 603 w 1185"/>
              <a:gd name="T13" fmla="*/ 132 h 1334"/>
              <a:gd name="T14" fmla="*/ 55 w 1185"/>
              <a:gd name="T15" fmla="*/ 104 h 1334"/>
              <a:gd name="T16" fmla="*/ 960 w 1185"/>
              <a:gd name="T17" fmla="*/ 152 h 1334"/>
              <a:gd name="T18" fmla="*/ 0 w 1185"/>
              <a:gd name="T19" fmla="*/ 104 h 1334"/>
              <a:gd name="T20" fmla="*/ 640 w 1185"/>
              <a:gd name="T21" fmla="*/ 1305 h 1334"/>
              <a:gd name="T22" fmla="*/ 55 w 1185"/>
              <a:gd name="T23" fmla="*/ 1180 h 1334"/>
              <a:gd name="T24" fmla="*/ 55 w 1185"/>
              <a:gd name="T25" fmla="*/ 1125 h 1334"/>
              <a:gd name="T26" fmla="*/ 988 w 1185"/>
              <a:gd name="T27" fmla="*/ 493 h 1334"/>
              <a:gd name="T28" fmla="*/ 603 w 1185"/>
              <a:gd name="T29" fmla="*/ 1257 h 1334"/>
              <a:gd name="T30" fmla="*/ 567 w 1185"/>
              <a:gd name="T31" fmla="*/ 322 h 1334"/>
              <a:gd name="T32" fmla="*/ 643 w 1185"/>
              <a:gd name="T33" fmla="*/ 381 h 1334"/>
              <a:gd name="T34" fmla="*/ 567 w 1185"/>
              <a:gd name="T35" fmla="*/ 322 h 1334"/>
              <a:gd name="T36" fmla="*/ 698 w 1185"/>
              <a:gd name="T37" fmla="*/ 381 h 1334"/>
              <a:gd name="T38" fmla="*/ 511 w 1185"/>
              <a:gd name="T39" fmla="*/ 322 h 1334"/>
              <a:gd name="T40" fmla="*/ 372 w 1185"/>
              <a:gd name="T41" fmla="*/ 601 h 1334"/>
              <a:gd name="T42" fmla="*/ 431 w 1185"/>
              <a:gd name="T43" fmla="*/ 526 h 1334"/>
              <a:gd name="T44" fmla="*/ 431 w 1185"/>
              <a:gd name="T45" fmla="*/ 470 h 1334"/>
              <a:gd name="T46" fmla="*/ 372 w 1185"/>
              <a:gd name="T47" fmla="*/ 657 h 1334"/>
              <a:gd name="T48" fmla="*/ 439 w 1185"/>
              <a:gd name="T49" fmla="*/ 381 h 1334"/>
              <a:gd name="T50" fmla="*/ 364 w 1185"/>
              <a:gd name="T51" fmla="*/ 322 h 1334"/>
              <a:gd name="T52" fmla="*/ 439 w 1185"/>
              <a:gd name="T53" fmla="*/ 381 h 1334"/>
              <a:gd name="T54" fmla="*/ 308 w 1185"/>
              <a:gd name="T55" fmla="*/ 322 h 1334"/>
              <a:gd name="T56" fmla="*/ 495 w 1185"/>
              <a:gd name="T57" fmla="*/ 381 h 1334"/>
              <a:gd name="T58" fmla="*/ 372 w 1185"/>
              <a:gd name="T59" fmla="*/ 813 h 1334"/>
              <a:gd name="T60" fmla="*/ 431 w 1185"/>
              <a:gd name="T61" fmla="*/ 738 h 1334"/>
              <a:gd name="T62" fmla="*/ 431 w 1185"/>
              <a:gd name="T63" fmla="*/ 682 h 1334"/>
              <a:gd name="T64" fmla="*/ 372 w 1185"/>
              <a:gd name="T65" fmla="*/ 869 h 1334"/>
              <a:gd name="T66" fmla="*/ 236 w 1185"/>
              <a:gd name="T67" fmla="*/ 593 h 1334"/>
              <a:gd name="T68" fmla="*/ 160 w 1185"/>
              <a:gd name="T69" fmla="*/ 534 h 1334"/>
              <a:gd name="T70" fmla="*/ 236 w 1185"/>
              <a:gd name="T71" fmla="*/ 593 h 1334"/>
              <a:gd name="T72" fmla="*/ 105 w 1185"/>
              <a:gd name="T73" fmla="*/ 534 h 1334"/>
              <a:gd name="T74" fmla="*/ 292 w 1185"/>
              <a:gd name="T75" fmla="*/ 593 h 1334"/>
              <a:gd name="T76" fmla="*/ 169 w 1185"/>
              <a:gd name="T77" fmla="*/ 389 h 1334"/>
              <a:gd name="T78" fmla="*/ 228 w 1185"/>
              <a:gd name="T79" fmla="*/ 314 h 1334"/>
              <a:gd name="T80" fmla="*/ 228 w 1185"/>
              <a:gd name="T81" fmla="*/ 258 h 1334"/>
              <a:gd name="T82" fmla="*/ 169 w 1185"/>
              <a:gd name="T83" fmla="*/ 445 h 1334"/>
              <a:gd name="T84" fmla="*/ 236 w 1185"/>
              <a:gd name="T85" fmla="*/ 805 h 1334"/>
              <a:gd name="T86" fmla="*/ 160 w 1185"/>
              <a:gd name="T87" fmla="*/ 746 h 1334"/>
              <a:gd name="T88" fmla="*/ 236 w 1185"/>
              <a:gd name="T89" fmla="*/ 805 h 1334"/>
              <a:gd name="T90" fmla="*/ 105 w 1185"/>
              <a:gd name="T91" fmla="*/ 746 h 1334"/>
              <a:gd name="T92" fmla="*/ 292 w 1185"/>
              <a:gd name="T93" fmla="*/ 805 h 1334"/>
              <a:gd name="T94" fmla="*/ 1083 w 1185"/>
              <a:gd name="T95" fmla="*/ 605 h 1334"/>
              <a:gd name="T96" fmla="*/ 887 w 1185"/>
              <a:gd name="T97" fmla="*/ 505 h 1334"/>
              <a:gd name="T98" fmla="*/ 732 w 1185"/>
              <a:gd name="T99" fmla="*/ 639 h 1334"/>
              <a:gd name="T100" fmla="*/ 680 w 1185"/>
              <a:gd name="T101" fmla="*/ 944 h 1334"/>
              <a:gd name="T102" fmla="*/ 805 w 1185"/>
              <a:gd name="T103" fmla="*/ 1081 h 1334"/>
              <a:gd name="T104" fmla="*/ 671 w 1185"/>
              <a:gd name="T105" fmla="*/ 669 h 1334"/>
              <a:gd name="T106" fmla="*/ 788 w 1185"/>
              <a:gd name="T107" fmla="*/ 768 h 1334"/>
              <a:gd name="T108" fmla="*/ 831 w 1185"/>
              <a:gd name="T109" fmla="*/ 532 h 1334"/>
              <a:gd name="T110" fmla="*/ 887 w 1185"/>
              <a:gd name="T111" fmla="*/ 560 h 1334"/>
              <a:gd name="T112" fmla="*/ 958 w 1185"/>
              <a:gd name="T113" fmla="*/ 724 h 1334"/>
              <a:gd name="T114" fmla="*/ 1029 w 1185"/>
              <a:gd name="T115" fmla="*/ 619 h 1334"/>
              <a:gd name="T116" fmla="*/ 1085 w 1185"/>
              <a:gd name="T117" fmla="*/ 660 h 1334"/>
              <a:gd name="T118" fmla="*/ 1128 w 1185"/>
              <a:gd name="T119" fmla="*/ 758 h 1334"/>
              <a:gd name="T120" fmla="*/ 855 w 1185"/>
              <a:gd name="T121" fmla="*/ 1086 h 1334"/>
              <a:gd name="T122" fmla="*/ 1135 w 1185"/>
              <a:gd name="T123" fmla="*/ 104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5" h="1334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21">
            <a:extLst>
              <a:ext uri="{FF2B5EF4-FFF2-40B4-BE49-F238E27FC236}">
                <a16:creationId xmlns:a16="http://schemas.microsoft.com/office/drawing/2014/main" id="{36815992-8B8C-E94E-B4FD-DEF72D4EE7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0390" y="3977008"/>
            <a:ext cx="476250" cy="476250"/>
          </a:xfrm>
          <a:custGeom>
            <a:avLst/>
            <a:gdLst>
              <a:gd name="T0" fmla="*/ 629 w 1322"/>
              <a:gd name="T1" fmla="*/ 1057 h 1322"/>
              <a:gd name="T2" fmla="*/ 661 w 1322"/>
              <a:gd name="T3" fmla="*/ 1088 h 1322"/>
              <a:gd name="T4" fmla="*/ 692 w 1322"/>
              <a:gd name="T5" fmla="*/ 1057 h 1322"/>
              <a:gd name="T6" fmla="*/ 692 w 1322"/>
              <a:gd name="T7" fmla="*/ 985 h 1322"/>
              <a:gd name="T8" fmla="*/ 661 w 1322"/>
              <a:gd name="T9" fmla="*/ 954 h 1322"/>
              <a:gd name="T10" fmla="*/ 629 w 1322"/>
              <a:gd name="T11" fmla="*/ 985 h 1322"/>
              <a:gd name="T12" fmla="*/ 629 w 1322"/>
              <a:gd name="T13" fmla="*/ 1057 h 1322"/>
              <a:gd name="T14" fmla="*/ 336 w 1322"/>
              <a:gd name="T15" fmla="*/ 629 h 1322"/>
              <a:gd name="T16" fmla="*/ 264 w 1322"/>
              <a:gd name="T17" fmla="*/ 629 h 1322"/>
              <a:gd name="T18" fmla="*/ 233 w 1322"/>
              <a:gd name="T19" fmla="*/ 661 h 1322"/>
              <a:gd name="T20" fmla="*/ 264 w 1322"/>
              <a:gd name="T21" fmla="*/ 692 h 1322"/>
              <a:gd name="T22" fmla="*/ 336 w 1322"/>
              <a:gd name="T23" fmla="*/ 692 h 1322"/>
              <a:gd name="T24" fmla="*/ 368 w 1322"/>
              <a:gd name="T25" fmla="*/ 661 h 1322"/>
              <a:gd name="T26" fmla="*/ 336 w 1322"/>
              <a:gd name="T27" fmla="*/ 629 h 1322"/>
              <a:gd name="T28" fmla="*/ 692 w 1322"/>
              <a:gd name="T29" fmla="*/ 264 h 1322"/>
              <a:gd name="T30" fmla="*/ 661 w 1322"/>
              <a:gd name="T31" fmla="*/ 233 h 1322"/>
              <a:gd name="T32" fmla="*/ 629 w 1322"/>
              <a:gd name="T33" fmla="*/ 264 h 1322"/>
              <a:gd name="T34" fmla="*/ 629 w 1322"/>
              <a:gd name="T35" fmla="*/ 336 h 1322"/>
              <a:gd name="T36" fmla="*/ 661 w 1322"/>
              <a:gd name="T37" fmla="*/ 368 h 1322"/>
              <a:gd name="T38" fmla="*/ 692 w 1322"/>
              <a:gd name="T39" fmla="*/ 336 h 1322"/>
              <a:gd name="T40" fmla="*/ 692 w 1322"/>
              <a:gd name="T41" fmla="*/ 264 h 1322"/>
              <a:gd name="T42" fmla="*/ 917 w 1322"/>
              <a:gd name="T43" fmla="*/ 448 h 1322"/>
              <a:gd name="T44" fmla="*/ 913 w 1322"/>
              <a:gd name="T45" fmla="*/ 404 h 1322"/>
              <a:gd name="T46" fmla="*/ 869 w 1322"/>
              <a:gd name="T47" fmla="*/ 408 h 1322"/>
              <a:gd name="T48" fmla="*/ 653 w 1322"/>
              <a:gd name="T49" fmla="*/ 666 h 1322"/>
              <a:gd name="T50" fmla="*/ 487 w 1322"/>
              <a:gd name="T51" fmla="*/ 535 h 1322"/>
              <a:gd name="T52" fmla="*/ 443 w 1322"/>
              <a:gd name="T53" fmla="*/ 540 h 1322"/>
              <a:gd name="T54" fmla="*/ 448 w 1322"/>
              <a:gd name="T55" fmla="*/ 584 h 1322"/>
              <a:gd name="T56" fmla="*/ 638 w 1322"/>
              <a:gd name="T57" fmla="*/ 734 h 1322"/>
              <a:gd name="T58" fmla="*/ 644 w 1322"/>
              <a:gd name="T59" fmla="*/ 738 h 1322"/>
              <a:gd name="T60" fmla="*/ 647 w 1322"/>
              <a:gd name="T61" fmla="*/ 739 h 1322"/>
              <a:gd name="T62" fmla="*/ 657 w 1322"/>
              <a:gd name="T63" fmla="*/ 741 h 1322"/>
              <a:gd name="T64" fmla="*/ 671 w 1322"/>
              <a:gd name="T65" fmla="*/ 738 h 1322"/>
              <a:gd name="T66" fmla="*/ 674 w 1322"/>
              <a:gd name="T67" fmla="*/ 735 h 1322"/>
              <a:gd name="T68" fmla="*/ 681 w 1322"/>
              <a:gd name="T69" fmla="*/ 730 h 1322"/>
              <a:gd name="T70" fmla="*/ 917 w 1322"/>
              <a:gd name="T71" fmla="*/ 448 h 1322"/>
              <a:gd name="T72" fmla="*/ 1057 w 1322"/>
              <a:gd name="T73" fmla="*/ 629 h 1322"/>
              <a:gd name="T74" fmla="*/ 985 w 1322"/>
              <a:gd name="T75" fmla="*/ 629 h 1322"/>
              <a:gd name="T76" fmla="*/ 954 w 1322"/>
              <a:gd name="T77" fmla="*/ 661 h 1322"/>
              <a:gd name="T78" fmla="*/ 985 w 1322"/>
              <a:gd name="T79" fmla="*/ 692 h 1322"/>
              <a:gd name="T80" fmla="*/ 1057 w 1322"/>
              <a:gd name="T81" fmla="*/ 692 h 1322"/>
              <a:gd name="T82" fmla="*/ 1088 w 1322"/>
              <a:gd name="T83" fmla="*/ 661 h 1322"/>
              <a:gd name="T84" fmla="*/ 1057 w 1322"/>
              <a:gd name="T85" fmla="*/ 629 h 1322"/>
              <a:gd name="T86" fmla="*/ 661 w 1322"/>
              <a:gd name="T87" fmla="*/ 1111 h 1322"/>
              <a:gd name="T88" fmla="*/ 210 w 1322"/>
              <a:gd name="T89" fmla="*/ 661 h 1322"/>
              <a:gd name="T90" fmla="*/ 661 w 1322"/>
              <a:gd name="T91" fmla="*/ 210 h 1322"/>
              <a:gd name="T92" fmla="*/ 1111 w 1322"/>
              <a:gd name="T93" fmla="*/ 661 h 1322"/>
              <a:gd name="T94" fmla="*/ 661 w 1322"/>
              <a:gd name="T95" fmla="*/ 1111 h 1322"/>
              <a:gd name="T96" fmla="*/ 661 w 1322"/>
              <a:gd name="T97" fmla="*/ 148 h 1322"/>
              <a:gd name="T98" fmla="*/ 148 w 1322"/>
              <a:gd name="T99" fmla="*/ 661 h 1322"/>
              <a:gd name="T100" fmla="*/ 661 w 1322"/>
              <a:gd name="T101" fmla="*/ 1174 h 1322"/>
              <a:gd name="T102" fmla="*/ 1174 w 1322"/>
              <a:gd name="T103" fmla="*/ 661 h 1322"/>
              <a:gd name="T104" fmla="*/ 661 w 1322"/>
              <a:gd name="T105" fmla="*/ 148 h 1322"/>
              <a:gd name="T106" fmla="*/ 661 w 1322"/>
              <a:gd name="T107" fmla="*/ 1258 h 1322"/>
              <a:gd name="T108" fmla="*/ 63 w 1322"/>
              <a:gd name="T109" fmla="*/ 661 h 1322"/>
              <a:gd name="T110" fmla="*/ 661 w 1322"/>
              <a:gd name="T111" fmla="*/ 63 h 1322"/>
              <a:gd name="T112" fmla="*/ 1258 w 1322"/>
              <a:gd name="T113" fmla="*/ 661 h 1322"/>
              <a:gd name="T114" fmla="*/ 661 w 1322"/>
              <a:gd name="T115" fmla="*/ 1258 h 1322"/>
              <a:gd name="T116" fmla="*/ 661 w 1322"/>
              <a:gd name="T117" fmla="*/ 0 h 1322"/>
              <a:gd name="T118" fmla="*/ 0 w 1322"/>
              <a:gd name="T119" fmla="*/ 661 h 1322"/>
              <a:gd name="T120" fmla="*/ 661 w 1322"/>
              <a:gd name="T121" fmla="*/ 1321 h 1322"/>
              <a:gd name="T122" fmla="*/ 1321 w 1322"/>
              <a:gd name="T123" fmla="*/ 661 h 1322"/>
              <a:gd name="T124" fmla="*/ 661 w 1322"/>
              <a:gd name="T125" fmla="*/ 0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2" h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22">
            <a:extLst>
              <a:ext uri="{FF2B5EF4-FFF2-40B4-BE49-F238E27FC236}">
                <a16:creationId xmlns:a16="http://schemas.microsoft.com/office/drawing/2014/main" id="{A50F469E-DB44-D045-8FC5-08B926A1A4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668" y="3975421"/>
            <a:ext cx="368300" cy="479425"/>
          </a:xfrm>
          <a:custGeom>
            <a:avLst/>
            <a:gdLst>
              <a:gd name="T0" fmla="*/ 338 w 1023"/>
              <a:gd name="T1" fmla="*/ 1188 h 1333"/>
              <a:gd name="T2" fmla="*/ 510 w 1023"/>
              <a:gd name="T3" fmla="*/ 1332 h 1333"/>
              <a:gd name="T4" fmla="*/ 683 w 1023"/>
              <a:gd name="T5" fmla="*/ 1188 h 1333"/>
              <a:gd name="T6" fmla="*/ 620 w 1023"/>
              <a:gd name="T7" fmla="*/ 1188 h 1333"/>
              <a:gd name="T8" fmla="*/ 510 w 1023"/>
              <a:gd name="T9" fmla="*/ 1270 h 1333"/>
              <a:gd name="T10" fmla="*/ 400 w 1023"/>
              <a:gd name="T11" fmla="*/ 1188 h 1333"/>
              <a:gd name="T12" fmla="*/ 338 w 1023"/>
              <a:gd name="T13" fmla="*/ 1188 h 1333"/>
              <a:gd name="T14" fmla="*/ 62 w 1023"/>
              <a:gd name="T15" fmla="*/ 1100 h 1333"/>
              <a:gd name="T16" fmla="*/ 62 w 1023"/>
              <a:gd name="T17" fmla="*/ 1036 h 1333"/>
              <a:gd name="T18" fmla="*/ 174 w 1023"/>
              <a:gd name="T19" fmla="*/ 915 h 1333"/>
              <a:gd name="T20" fmla="*/ 203 w 1023"/>
              <a:gd name="T21" fmla="*/ 604 h 1333"/>
              <a:gd name="T22" fmla="*/ 203 w 1023"/>
              <a:gd name="T23" fmla="*/ 539 h 1333"/>
              <a:gd name="T24" fmla="*/ 510 w 1023"/>
              <a:gd name="T25" fmla="*/ 231 h 1333"/>
              <a:gd name="T26" fmla="*/ 818 w 1023"/>
              <a:gd name="T27" fmla="*/ 539 h 1333"/>
              <a:gd name="T28" fmla="*/ 818 w 1023"/>
              <a:gd name="T29" fmla="*/ 597 h 1333"/>
              <a:gd name="T30" fmla="*/ 848 w 1023"/>
              <a:gd name="T31" fmla="*/ 915 h 1333"/>
              <a:gd name="T32" fmla="*/ 960 w 1023"/>
              <a:gd name="T33" fmla="*/ 1036 h 1333"/>
              <a:gd name="T34" fmla="*/ 960 w 1023"/>
              <a:gd name="T35" fmla="*/ 1100 h 1333"/>
              <a:gd name="T36" fmla="*/ 62 w 1023"/>
              <a:gd name="T37" fmla="*/ 1100 h 1333"/>
              <a:gd name="T38" fmla="*/ 457 w 1023"/>
              <a:gd name="T39" fmla="*/ 115 h 1333"/>
              <a:gd name="T40" fmla="*/ 510 w 1023"/>
              <a:gd name="T41" fmla="*/ 62 h 1333"/>
              <a:gd name="T42" fmla="*/ 564 w 1023"/>
              <a:gd name="T43" fmla="*/ 115 h 1333"/>
              <a:gd name="T44" fmla="*/ 510 w 1023"/>
              <a:gd name="T45" fmla="*/ 169 h 1333"/>
              <a:gd name="T46" fmla="*/ 457 w 1023"/>
              <a:gd name="T47" fmla="*/ 115 h 1333"/>
              <a:gd name="T48" fmla="*/ 1022 w 1023"/>
              <a:gd name="T49" fmla="*/ 1018 h 1333"/>
              <a:gd name="T50" fmla="*/ 1007 w 1023"/>
              <a:gd name="T51" fmla="*/ 992 h 1333"/>
              <a:gd name="T52" fmla="*/ 999 w 1023"/>
              <a:gd name="T53" fmla="*/ 987 h 1333"/>
              <a:gd name="T54" fmla="*/ 907 w 1023"/>
              <a:gd name="T55" fmla="*/ 896 h 1333"/>
              <a:gd name="T56" fmla="*/ 880 w 1023"/>
              <a:gd name="T57" fmla="*/ 597 h 1333"/>
              <a:gd name="T58" fmla="*/ 880 w 1023"/>
              <a:gd name="T59" fmla="*/ 539 h 1333"/>
              <a:gd name="T60" fmla="*/ 605 w 1023"/>
              <a:gd name="T61" fmla="*/ 182 h 1333"/>
              <a:gd name="T62" fmla="*/ 626 w 1023"/>
              <a:gd name="T63" fmla="*/ 115 h 1333"/>
              <a:gd name="T64" fmla="*/ 510 w 1023"/>
              <a:gd name="T65" fmla="*/ 0 h 1333"/>
              <a:gd name="T66" fmla="*/ 395 w 1023"/>
              <a:gd name="T67" fmla="*/ 115 h 1333"/>
              <a:gd name="T68" fmla="*/ 416 w 1023"/>
              <a:gd name="T69" fmla="*/ 182 h 1333"/>
              <a:gd name="T70" fmla="*/ 141 w 1023"/>
              <a:gd name="T71" fmla="*/ 539 h 1333"/>
              <a:gd name="T72" fmla="*/ 141 w 1023"/>
              <a:gd name="T73" fmla="*/ 604 h 1333"/>
              <a:gd name="T74" fmla="*/ 114 w 1023"/>
              <a:gd name="T75" fmla="*/ 896 h 1333"/>
              <a:gd name="T76" fmla="*/ 23 w 1023"/>
              <a:gd name="T77" fmla="*/ 987 h 1333"/>
              <a:gd name="T78" fmla="*/ 16 w 1023"/>
              <a:gd name="T79" fmla="*/ 992 h 1333"/>
              <a:gd name="T80" fmla="*/ 0 w 1023"/>
              <a:gd name="T81" fmla="*/ 1018 h 1333"/>
              <a:gd name="T82" fmla="*/ 0 w 1023"/>
              <a:gd name="T83" fmla="*/ 1131 h 1333"/>
              <a:gd name="T84" fmla="*/ 31 w 1023"/>
              <a:gd name="T85" fmla="*/ 1162 h 1333"/>
              <a:gd name="T86" fmla="*/ 991 w 1023"/>
              <a:gd name="T87" fmla="*/ 1162 h 1333"/>
              <a:gd name="T88" fmla="*/ 1022 w 1023"/>
              <a:gd name="T89" fmla="*/ 1131 h 1333"/>
              <a:gd name="T90" fmla="*/ 1022 w 1023"/>
              <a:gd name="T91" fmla="*/ 1018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3" h="133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25">
            <a:extLst>
              <a:ext uri="{FF2B5EF4-FFF2-40B4-BE49-F238E27FC236}">
                <a16:creationId xmlns:a16="http://schemas.microsoft.com/office/drawing/2014/main" id="{20DBF2A9-DBC6-3047-A40F-A422FCE7EB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9666" y="3990502"/>
            <a:ext cx="474662" cy="449262"/>
          </a:xfrm>
          <a:custGeom>
            <a:avLst/>
            <a:gdLst>
              <a:gd name="T0" fmla="*/ 965 w 1320"/>
              <a:gd name="T1" fmla="*/ 285 h 1248"/>
              <a:gd name="T2" fmla="*/ 0 w 1320"/>
              <a:gd name="T3" fmla="*/ 0 h 1248"/>
              <a:gd name="T4" fmla="*/ 965 w 1320"/>
              <a:gd name="T5" fmla="*/ 1247 h 1248"/>
              <a:gd name="T6" fmla="*/ 903 w 1320"/>
              <a:gd name="T7" fmla="*/ 793 h 1248"/>
              <a:gd name="T8" fmla="*/ 62 w 1320"/>
              <a:gd name="T9" fmla="*/ 1185 h 1248"/>
              <a:gd name="T10" fmla="*/ 903 w 1320"/>
              <a:gd name="T11" fmla="*/ 62 h 1248"/>
              <a:gd name="T12" fmla="*/ 765 w 1320"/>
              <a:gd name="T13" fmla="*/ 339 h 1248"/>
              <a:gd name="T14" fmla="*/ 200 w 1320"/>
              <a:gd name="T15" fmla="*/ 401 h 1248"/>
              <a:gd name="T16" fmla="*/ 765 w 1320"/>
              <a:gd name="T17" fmla="*/ 339 h 1248"/>
              <a:gd name="T18" fmla="*/ 624 w 1320"/>
              <a:gd name="T19" fmla="*/ 260 h 1248"/>
              <a:gd name="T20" fmla="*/ 341 w 1320"/>
              <a:gd name="T21" fmla="*/ 198 h 1248"/>
              <a:gd name="T22" fmla="*/ 200 w 1320"/>
              <a:gd name="T23" fmla="*/ 514 h 1248"/>
              <a:gd name="T24" fmla="*/ 737 w 1320"/>
              <a:gd name="T25" fmla="*/ 452 h 1248"/>
              <a:gd name="T26" fmla="*/ 200 w 1320"/>
              <a:gd name="T27" fmla="*/ 514 h 1248"/>
              <a:gd name="T28" fmla="*/ 624 w 1320"/>
              <a:gd name="T29" fmla="*/ 626 h 1248"/>
              <a:gd name="T30" fmla="*/ 200 w 1320"/>
              <a:gd name="T31" fmla="*/ 564 h 1248"/>
              <a:gd name="T32" fmla="*/ 200 w 1320"/>
              <a:gd name="T33" fmla="*/ 739 h 1248"/>
              <a:gd name="T34" fmla="*/ 511 w 1320"/>
              <a:gd name="T35" fmla="*/ 677 h 1248"/>
              <a:gd name="T36" fmla="*/ 200 w 1320"/>
              <a:gd name="T37" fmla="*/ 739 h 1248"/>
              <a:gd name="T38" fmla="*/ 341 w 1320"/>
              <a:gd name="T39" fmla="*/ 1078 h 1248"/>
              <a:gd name="T40" fmla="*/ 172 w 1320"/>
              <a:gd name="T41" fmla="*/ 1016 h 1248"/>
              <a:gd name="T42" fmla="*/ 1177 w 1320"/>
              <a:gd name="T43" fmla="*/ 366 h 1248"/>
              <a:gd name="T44" fmla="*/ 1202 w 1320"/>
              <a:gd name="T45" fmla="*/ 246 h 1248"/>
              <a:gd name="T46" fmla="*/ 1217 w 1320"/>
              <a:gd name="T47" fmla="*/ 298 h 1248"/>
              <a:gd name="T48" fmla="*/ 1058 w 1320"/>
              <a:gd name="T49" fmla="*/ 335 h 1248"/>
              <a:gd name="T50" fmla="*/ 801 w 1320"/>
              <a:gd name="T51" fmla="*/ 748 h 1248"/>
              <a:gd name="T52" fmla="*/ 1058 w 1320"/>
              <a:gd name="T53" fmla="*/ 335 h 1248"/>
              <a:gd name="T54" fmla="*/ 510 w 1320"/>
              <a:gd name="T55" fmla="*/ 963 h 1248"/>
              <a:gd name="T56" fmla="*/ 756 w 1320"/>
              <a:gd name="T57" fmla="*/ 790 h 1248"/>
              <a:gd name="T58" fmla="*/ 1275 w 1320"/>
              <a:gd name="T59" fmla="*/ 150 h 1248"/>
              <a:gd name="T60" fmla="*/ 1202 w 1320"/>
              <a:gd name="T61" fmla="*/ 184 h 1248"/>
              <a:gd name="T62" fmla="*/ 680 w 1320"/>
              <a:gd name="T63" fmla="*/ 630 h 1248"/>
              <a:gd name="T64" fmla="*/ 446 w 1320"/>
              <a:gd name="T65" fmla="*/ 984 h 1248"/>
              <a:gd name="T66" fmla="*/ 399 w 1320"/>
              <a:gd name="T67" fmla="*/ 1079 h 1248"/>
              <a:gd name="T68" fmla="*/ 443 w 1320"/>
              <a:gd name="T69" fmla="*/ 1078 h 1248"/>
              <a:gd name="T70" fmla="*/ 497 w 1320"/>
              <a:gd name="T71" fmla="*/ 1027 h 1248"/>
              <a:gd name="T72" fmla="*/ 1178 w 1320"/>
              <a:gd name="T73" fmla="*/ 455 h 1248"/>
              <a:gd name="T74" fmla="*/ 1196 w 1320"/>
              <a:gd name="T75" fmla="*/ 509 h 1248"/>
              <a:gd name="T76" fmla="*/ 1040 w 1320"/>
              <a:gd name="T77" fmla="*/ 752 h 1248"/>
              <a:gd name="T78" fmla="*/ 1240 w 1320"/>
              <a:gd name="T79" fmla="*/ 429 h 1248"/>
              <a:gd name="T80" fmla="*/ 1275 w 1320"/>
              <a:gd name="T81" fmla="*/ 318 h 1248"/>
              <a:gd name="T82" fmla="*/ 1319 w 1320"/>
              <a:gd name="T83" fmla="*/ 19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0" h="1248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26">
            <a:extLst>
              <a:ext uri="{FF2B5EF4-FFF2-40B4-BE49-F238E27FC236}">
                <a16:creationId xmlns:a16="http://schemas.microsoft.com/office/drawing/2014/main" id="{7EABEBF4-A914-0A49-9E97-672C9FF452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00" y="4000821"/>
            <a:ext cx="428625" cy="428625"/>
          </a:xfrm>
          <a:custGeom>
            <a:avLst/>
            <a:gdLst>
              <a:gd name="T0" fmla="*/ 877 w 1191"/>
              <a:gd name="T1" fmla="*/ 762 h 1192"/>
              <a:gd name="T2" fmla="*/ 990 w 1191"/>
              <a:gd name="T3" fmla="*/ 824 h 1192"/>
              <a:gd name="T4" fmla="*/ 990 w 1191"/>
              <a:gd name="T5" fmla="*/ 621 h 1192"/>
              <a:gd name="T6" fmla="*/ 877 w 1191"/>
              <a:gd name="T7" fmla="*/ 683 h 1192"/>
              <a:gd name="T8" fmla="*/ 990 w 1191"/>
              <a:gd name="T9" fmla="*/ 621 h 1192"/>
              <a:gd name="T10" fmla="*/ 651 w 1191"/>
              <a:gd name="T11" fmla="*/ 903 h 1192"/>
              <a:gd name="T12" fmla="*/ 764 w 1191"/>
              <a:gd name="T13" fmla="*/ 965 h 1192"/>
              <a:gd name="T14" fmla="*/ 764 w 1191"/>
              <a:gd name="T15" fmla="*/ 762 h 1192"/>
              <a:gd name="T16" fmla="*/ 651 w 1191"/>
              <a:gd name="T17" fmla="*/ 824 h 1192"/>
              <a:gd name="T18" fmla="*/ 764 w 1191"/>
              <a:gd name="T19" fmla="*/ 762 h 1192"/>
              <a:gd name="T20" fmla="*/ 651 w 1191"/>
              <a:gd name="T21" fmla="*/ 621 h 1192"/>
              <a:gd name="T22" fmla="*/ 764 w 1191"/>
              <a:gd name="T23" fmla="*/ 683 h 1192"/>
              <a:gd name="T24" fmla="*/ 539 w 1191"/>
              <a:gd name="T25" fmla="*/ 903 h 1192"/>
              <a:gd name="T26" fmla="*/ 426 w 1191"/>
              <a:gd name="T27" fmla="*/ 965 h 1192"/>
              <a:gd name="T28" fmla="*/ 539 w 1191"/>
              <a:gd name="T29" fmla="*/ 903 h 1192"/>
              <a:gd name="T30" fmla="*/ 426 w 1191"/>
              <a:gd name="T31" fmla="*/ 762 h 1192"/>
              <a:gd name="T32" fmla="*/ 539 w 1191"/>
              <a:gd name="T33" fmla="*/ 824 h 1192"/>
              <a:gd name="T34" fmla="*/ 539 w 1191"/>
              <a:gd name="T35" fmla="*/ 621 h 1192"/>
              <a:gd name="T36" fmla="*/ 426 w 1191"/>
              <a:gd name="T37" fmla="*/ 683 h 1192"/>
              <a:gd name="T38" fmla="*/ 539 w 1191"/>
              <a:gd name="T39" fmla="*/ 621 h 1192"/>
              <a:gd name="T40" fmla="*/ 200 w 1191"/>
              <a:gd name="T41" fmla="*/ 903 h 1192"/>
              <a:gd name="T42" fmla="*/ 313 w 1191"/>
              <a:gd name="T43" fmla="*/ 965 h 1192"/>
              <a:gd name="T44" fmla="*/ 313 w 1191"/>
              <a:gd name="T45" fmla="*/ 762 h 1192"/>
              <a:gd name="T46" fmla="*/ 200 w 1191"/>
              <a:gd name="T47" fmla="*/ 824 h 1192"/>
              <a:gd name="T48" fmla="*/ 313 w 1191"/>
              <a:gd name="T49" fmla="*/ 762 h 1192"/>
              <a:gd name="T50" fmla="*/ 62 w 1191"/>
              <a:gd name="T51" fmla="*/ 423 h 1192"/>
              <a:gd name="T52" fmla="*/ 87 w 1191"/>
              <a:gd name="T53" fmla="*/ 203 h 1192"/>
              <a:gd name="T54" fmla="*/ 169 w 1191"/>
              <a:gd name="T55" fmla="*/ 288 h 1192"/>
              <a:gd name="T56" fmla="*/ 400 w 1191"/>
              <a:gd name="T57" fmla="*/ 203 h 1192"/>
              <a:gd name="T58" fmla="*/ 790 w 1191"/>
              <a:gd name="T59" fmla="*/ 288 h 1192"/>
              <a:gd name="T60" fmla="*/ 1021 w 1191"/>
              <a:gd name="T61" fmla="*/ 203 h 1192"/>
              <a:gd name="T62" fmla="*/ 1128 w 1191"/>
              <a:gd name="T63" fmla="*/ 229 h 1192"/>
              <a:gd name="T64" fmla="*/ 959 w 1191"/>
              <a:gd name="T65" fmla="*/ 226 h 1192"/>
              <a:gd name="T66" fmla="*/ 852 w 1191"/>
              <a:gd name="T67" fmla="*/ 62 h 1192"/>
              <a:gd name="T68" fmla="*/ 959 w 1191"/>
              <a:gd name="T69" fmla="*/ 226 h 1192"/>
              <a:gd name="T70" fmla="*/ 231 w 1191"/>
              <a:gd name="T71" fmla="*/ 226 h 1192"/>
              <a:gd name="T72" fmla="*/ 338 w 1191"/>
              <a:gd name="T73" fmla="*/ 62 h 1192"/>
              <a:gd name="T74" fmla="*/ 62 w 1191"/>
              <a:gd name="T75" fmla="*/ 486 h 1192"/>
              <a:gd name="T76" fmla="*/ 1128 w 1191"/>
              <a:gd name="T77" fmla="*/ 1104 h 1192"/>
              <a:gd name="T78" fmla="*/ 87 w 1191"/>
              <a:gd name="T79" fmla="*/ 1129 h 1192"/>
              <a:gd name="T80" fmla="*/ 62 w 1191"/>
              <a:gd name="T81" fmla="*/ 486 h 1192"/>
              <a:gd name="T82" fmla="*/ 1103 w 1191"/>
              <a:gd name="T83" fmla="*/ 141 h 1192"/>
              <a:gd name="T84" fmla="*/ 1021 w 1191"/>
              <a:gd name="T85" fmla="*/ 59 h 1192"/>
              <a:gd name="T86" fmla="*/ 849 w 1191"/>
              <a:gd name="T87" fmla="*/ 0 h 1192"/>
              <a:gd name="T88" fmla="*/ 790 w 1191"/>
              <a:gd name="T89" fmla="*/ 141 h 1192"/>
              <a:gd name="T90" fmla="*/ 400 w 1191"/>
              <a:gd name="T91" fmla="*/ 59 h 1192"/>
              <a:gd name="T92" fmla="*/ 228 w 1191"/>
              <a:gd name="T93" fmla="*/ 0 h 1192"/>
              <a:gd name="T94" fmla="*/ 169 w 1191"/>
              <a:gd name="T95" fmla="*/ 141 h 1192"/>
              <a:gd name="T96" fmla="*/ 0 w 1191"/>
              <a:gd name="T97" fmla="*/ 229 h 1192"/>
              <a:gd name="T98" fmla="*/ 87 w 1191"/>
              <a:gd name="T99" fmla="*/ 1191 h 1192"/>
              <a:gd name="T100" fmla="*/ 1190 w 1191"/>
              <a:gd name="T101" fmla="*/ 1104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1" h="1192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27">
            <a:extLst>
              <a:ext uri="{FF2B5EF4-FFF2-40B4-BE49-F238E27FC236}">
                <a16:creationId xmlns:a16="http://schemas.microsoft.com/office/drawing/2014/main" id="{52A9FC60-BE93-C64E-97A4-243DBDA69D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2975" y="3990502"/>
            <a:ext cx="449262" cy="449262"/>
          </a:xfrm>
          <a:custGeom>
            <a:avLst/>
            <a:gdLst>
              <a:gd name="T0" fmla="*/ 673 w 1247"/>
              <a:gd name="T1" fmla="*/ 962 h 1248"/>
              <a:gd name="T2" fmla="*/ 566 w 1247"/>
              <a:gd name="T3" fmla="*/ 962 h 1248"/>
              <a:gd name="T4" fmla="*/ 619 w 1247"/>
              <a:gd name="T5" fmla="*/ 1078 h 1248"/>
              <a:gd name="T6" fmla="*/ 619 w 1247"/>
              <a:gd name="T7" fmla="*/ 847 h 1248"/>
              <a:gd name="T8" fmla="*/ 619 w 1247"/>
              <a:gd name="T9" fmla="*/ 1078 h 1248"/>
              <a:gd name="T10" fmla="*/ 745 w 1247"/>
              <a:gd name="T11" fmla="*/ 620 h 1248"/>
              <a:gd name="T12" fmla="*/ 648 w 1247"/>
              <a:gd name="T13" fmla="*/ 762 h 1248"/>
              <a:gd name="T14" fmla="*/ 569 w 1247"/>
              <a:gd name="T15" fmla="*/ 762 h 1248"/>
              <a:gd name="T16" fmla="*/ 682 w 1247"/>
              <a:gd name="T17" fmla="*/ 565 h 1248"/>
              <a:gd name="T18" fmla="*/ 756 w 1247"/>
              <a:gd name="T19" fmla="*/ 434 h 1248"/>
              <a:gd name="T20" fmla="*/ 572 w 1247"/>
              <a:gd name="T21" fmla="*/ 342 h 1248"/>
              <a:gd name="T22" fmla="*/ 515 w 1247"/>
              <a:gd name="T23" fmla="*/ 435 h 1248"/>
              <a:gd name="T24" fmla="*/ 506 w 1247"/>
              <a:gd name="T25" fmla="*/ 452 h 1248"/>
              <a:gd name="T26" fmla="*/ 431 w 1247"/>
              <a:gd name="T27" fmla="*/ 447 h 1248"/>
              <a:gd name="T28" fmla="*/ 508 w 1247"/>
              <a:gd name="T29" fmla="*/ 280 h 1248"/>
              <a:gd name="T30" fmla="*/ 842 w 1247"/>
              <a:gd name="T31" fmla="*/ 430 h 1248"/>
              <a:gd name="T32" fmla="*/ 904 w 1247"/>
              <a:gd name="T33" fmla="*/ 424 h 1248"/>
              <a:gd name="T34" fmla="*/ 635 w 1247"/>
              <a:gd name="T35" fmla="*/ 175 h 1248"/>
              <a:gd name="T36" fmla="*/ 367 w 1247"/>
              <a:gd name="T37" fmla="*/ 435 h 1248"/>
              <a:gd name="T38" fmla="*/ 450 w 1247"/>
              <a:gd name="T39" fmla="*/ 514 h 1248"/>
              <a:gd name="T40" fmla="*/ 577 w 1247"/>
              <a:gd name="T41" fmla="*/ 437 h 1248"/>
              <a:gd name="T42" fmla="*/ 667 w 1247"/>
              <a:gd name="T43" fmla="*/ 396 h 1248"/>
              <a:gd name="T44" fmla="*/ 677 w 1247"/>
              <a:gd name="T45" fmla="*/ 485 h 1248"/>
              <a:gd name="T46" fmla="*/ 507 w 1247"/>
              <a:gd name="T47" fmla="*/ 708 h 1248"/>
              <a:gd name="T48" fmla="*/ 563 w 1247"/>
              <a:gd name="T49" fmla="*/ 824 h 1248"/>
              <a:gd name="T50" fmla="*/ 710 w 1247"/>
              <a:gd name="T51" fmla="*/ 765 h 1248"/>
              <a:gd name="T52" fmla="*/ 782 w 1247"/>
              <a:gd name="T53" fmla="*/ 670 h 1248"/>
              <a:gd name="T54" fmla="*/ 904 w 1247"/>
              <a:gd name="T55" fmla="*/ 424 h 1248"/>
              <a:gd name="T56" fmla="*/ 62 w 1247"/>
              <a:gd name="T57" fmla="*/ 624 h 1248"/>
              <a:gd name="T58" fmla="*/ 1184 w 1247"/>
              <a:gd name="T59" fmla="*/ 624 h 1248"/>
              <a:gd name="T60" fmla="*/ 622 w 1247"/>
              <a:gd name="T61" fmla="*/ 0 h 1248"/>
              <a:gd name="T62" fmla="*/ 622 w 1247"/>
              <a:gd name="T63" fmla="*/ 1247 h 1248"/>
              <a:gd name="T64" fmla="*/ 622 w 1247"/>
              <a:gd name="T6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7" h="1248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28">
            <a:extLst>
              <a:ext uri="{FF2B5EF4-FFF2-40B4-BE49-F238E27FC236}">
                <a16:creationId xmlns:a16="http://schemas.microsoft.com/office/drawing/2014/main" id="{57BB34BF-C9D9-9A48-A6DC-F06617B9F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2672" y="3990502"/>
            <a:ext cx="449263" cy="449262"/>
          </a:xfrm>
          <a:custGeom>
            <a:avLst/>
            <a:gdLst>
              <a:gd name="T0" fmla="*/ 624 w 1249"/>
              <a:gd name="T1" fmla="*/ 367 h 1248"/>
              <a:gd name="T2" fmla="*/ 570 w 1249"/>
              <a:gd name="T3" fmla="*/ 313 h 1248"/>
              <a:gd name="T4" fmla="*/ 624 w 1249"/>
              <a:gd name="T5" fmla="*/ 260 h 1248"/>
              <a:gd name="T6" fmla="*/ 678 w 1249"/>
              <a:gd name="T7" fmla="*/ 313 h 1248"/>
              <a:gd name="T8" fmla="*/ 624 w 1249"/>
              <a:gd name="T9" fmla="*/ 367 h 1248"/>
              <a:gd name="T10" fmla="*/ 624 w 1249"/>
              <a:gd name="T11" fmla="*/ 198 h 1248"/>
              <a:gd name="T12" fmla="*/ 508 w 1249"/>
              <a:gd name="T13" fmla="*/ 313 h 1248"/>
              <a:gd name="T14" fmla="*/ 624 w 1249"/>
              <a:gd name="T15" fmla="*/ 429 h 1248"/>
              <a:gd name="T16" fmla="*/ 740 w 1249"/>
              <a:gd name="T17" fmla="*/ 313 h 1248"/>
              <a:gd name="T18" fmla="*/ 624 w 1249"/>
              <a:gd name="T19" fmla="*/ 198 h 1248"/>
              <a:gd name="T20" fmla="*/ 514 w 1249"/>
              <a:gd name="T21" fmla="*/ 900 h 1248"/>
              <a:gd name="T22" fmla="*/ 599 w 1249"/>
              <a:gd name="T23" fmla="*/ 872 h 1248"/>
              <a:gd name="T24" fmla="*/ 599 w 1249"/>
              <a:gd name="T25" fmla="*/ 573 h 1248"/>
              <a:gd name="T26" fmla="*/ 514 w 1249"/>
              <a:gd name="T27" fmla="*/ 545 h 1248"/>
              <a:gd name="T28" fmla="*/ 514 w 1249"/>
              <a:gd name="T29" fmla="*/ 514 h 1248"/>
              <a:gd name="T30" fmla="*/ 678 w 1249"/>
              <a:gd name="T31" fmla="*/ 514 h 1248"/>
              <a:gd name="T32" fmla="*/ 678 w 1249"/>
              <a:gd name="T33" fmla="*/ 872 h 1248"/>
              <a:gd name="T34" fmla="*/ 762 w 1249"/>
              <a:gd name="T35" fmla="*/ 900 h 1248"/>
              <a:gd name="T36" fmla="*/ 762 w 1249"/>
              <a:gd name="T37" fmla="*/ 931 h 1248"/>
              <a:gd name="T38" fmla="*/ 514 w 1249"/>
              <a:gd name="T39" fmla="*/ 931 h 1248"/>
              <a:gd name="T40" fmla="*/ 514 w 1249"/>
              <a:gd name="T41" fmla="*/ 900 h 1248"/>
              <a:gd name="T42" fmla="*/ 452 w 1249"/>
              <a:gd name="T43" fmla="*/ 993 h 1248"/>
              <a:gd name="T44" fmla="*/ 824 w 1249"/>
              <a:gd name="T45" fmla="*/ 993 h 1248"/>
              <a:gd name="T46" fmla="*/ 824 w 1249"/>
              <a:gd name="T47" fmla="*/ 855 h 1248"/>
              <a:gd name="T48" fmla="*/ 740 w 1249"/>
              <a:gd name="T49" fmla="*/ 827 h 1248"/>
              <a:gd name="T50" fmla="*/ 740 w 1249"/>
              <a:gd name="T51" fmla="*/ 451 h 1248"/>
              <a:gd name="T52" fmla="*/ 452 w 1249"/>
              <a:gd name="T53" fmla="*/ 451 h 1248"/>
              <a:gd name="T54" fmla="*/ 452 w 1249"/>
              <a:gd name="T55" fmla="*/ 590 h 1248"/>
              <a:gd name="T56" fmla="*/ 536 w 1249"/>
              <a:gd name="T57" fmla="*/ 618 h 1248"/>
              <a:gd name="T58" fmla="*/ 536 w 1249"/>
              <a:gd name="T59" fmla="*/ 827 h 1248"/>
              <a:gd name="T60" fmla="*/ 452 w 1249"/>
              <a:gd name="T61" fmla="*/ 855 h 1248"/>
              <a:gd name="T62" fmla="*/ 452 w 1249"/>
              <a:gd name="T63" fmla="*/ 993 h 1248"/>
              <a:gd name="T64" fmla="*/ 624 w 1249"/>
              <a:gd name="T65" fmla="*/ 1185 h 1248"/>
              <a:gd name="T66" fmla="*/ 62 w 1249"/>
              <a:gd name="T67" fmla="*/ 624 h 1248"/>
              <a:gd name="T68" fmla="*/ 624 w 1249"/>
              <a:gd name="T69" fmla="*/ 62 h 1248"/>
              <a:gd name="T70" fmla="*/ 1186 w 1249"/>
              <a:gd name="T71" fmla="*/ 624 h 1248"/>
              <a:gd name="T72" fmla="*/ 624 w 1249"/>
              <a:gd name="T73" fmla="*/ 1185 h 1248"/>
              <a:gd name="T74" fmla="*/ 624 w 1249"/>
              <a:gd name="T75" fmla="*/ 0 h 1248"/>
              <a:gd name="T76" fmla="*/ 0 w 1249"/>
              <a:gd name="T77" fmla="*/ 624 h 1248"/>
              <a:gd name="T78" fmla="*/ 624 w 1249"/>
              <a:gd name="T79" fmla="*/ 1247 h 1248"/>
              <a:gd name="T80" fmla="*/ 1248 w 1249"/>
              <a:gd name="T81" fmla="*/ 624 h 1248"/>
              <a:gd name="T82" fmla="*/ 624 w 1249"/>
              <a:gd name="T8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49" h="1248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29">
            <a:extLst>
              <a:ext uri="{FF2B5EF4-FFF2-40B4-BE49-F238E27FC236}">
                <a16:creationId xmlns:a16="http://schemas.microsoft.com/office/drawing/2014/main" id="{F7FA8ACE-F2E0-6346-BE00-591F225782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3407" y="2943050"/>
            <a:ext cx="307975" cy="481012"/>
          </a:xfrm>
          <a:custGeom>
            <a:avLst/>
            <a:gdLst>
              <a:gd name="T0" fmla="*/ 262 w 857"/>
              <a:gd name="T1" fmla="*/ 1194 h 1336"/>
              <a:gd name="T2" fmla="*/ 595 w 857"/>
              <a:gd name="T3" fmla="*/ 1194 h 1336"/>
              <a:gd name="T4" fmla="*/ 595 w 857"/>
              <a:gd name="T5" fmla="*/ 1273 h 1336"/>
              <a:gd name="T6" fmla="*/ 262 w 857"/>
              <a:gd name="T7" fmla="*/ 1273 h 1336"/>
              <a:gd name="T8" fmla="*/ 262 w 857"/>
              <a:gd name="T9" fmla="*/ 1194 h 1336"/>
              <a:gd name="T10" fmla="*/ 200 w 857"/>
              <a:gd name="T11" fmla="*/ 1304 h 1336"/>
              <a:gd name="T12" fmla="*/ 231 w 857"/>
              <a:gd name="T13" fmla="*/ 1335 h 1336"/>
              <a:gd name="T14" fmla="*/ 626 w 857"/>
              <a:gd name="T15" fmla="*/ 1335 h 1336"/>
              <a:gd name="T16" fmla="*/ 657 w 857"/>
              <a:gd name="T17" fmla="*/ 1304 h 1336"/>
              <a:gd name="T18" fmla="*/ 657 w 857"/>
              <a:gd name="T19" fmla="*/ 1163 h 1336"/>
              <a:gd name="T20" fmla="*/ 626 w 857"/>
              <a:gd name="T21" fmla="*/ 1132 h 1336"/>
              <a:gd name="T22" fmla="*/ 231 w 857"/>
              <a:gd name="T23" fmla="*/ 1132 h 1336"/>
              <a:gd name="T24" fmla="*/ 200 w 857"/>
              <a:gd name="T25" fmla="*/ 1163 h 1336"/>
              <a:gd name="T26" fmla="*/ 200 w 857"/>
              <a:gd name="T27" fmla="*/ 1304 h 1336"/>
              <a:gd name="T28" fmla="*/ 262 w 857"/>
              <a:gd name="T29" fmla="*/ 940 h 1336"/>
              <a:gd name="T30" fmla="*/ 595 w 857"/>
              <a:gd name="T31" fmla="*/ 940 h 1336"/>
              <a:gd name="T32" fmla="*/ 595 w 857"/>
              <a:gd name="T33" fmla="*/ 1019 h 1336"/>
              <a:gd name="T34" fmla="*/ 262 w 857"/>
              <a:gd name="T35" fmla="*/ 1019 h 1336"/>
              <a:gd name="T36" fmla="*/ 262 w 857"/>
              <a:gd name="T37" fmla="*/ 940 h 1336"/>
              <a:gd name="T38" fmla="*/ 200 w 857"/>
              <a:gd name="T39" fmla="*/ 1050 h 1336"/>
              <a:gd name="T40" fmla="*/ 231 w 857"/>
              <a:gd name="T41" fmla="*/ 1081 h 1336"/>
              <a:gd name="T42" fmla="*/ 626 w 857"/>
              <a:gd name="T43" fmla="*/ 1081 h 1336"/>
              <a:gd name="T44" fmla="*/ 657 w 857"/>
              <a:gd name="T45" fmla="*/ 1050 h 1336"/>
              <a:gd name="T46" fmla="*/ 657 w 857"/>
              <a:gd name="T47" fmla="*/ 909 h 1336"/>
              <a:gd name="T48" fmla="*/ 626 w 857"/>
              <a:gd name="T49" fmla="*/ 878 h 1336"/>
              <a:gd name="T50" fmla="*/ 231 w 857"/>
              <a:gd name="T51" fmla="*/ 878 h 1336"/>
              <a:gd name="T52" fmla="*/ 200 w 857"/>
              <a:gd name="T53" fmla="*/ 909 h 1336"/>
              <a:gd name="T54" fmla="*/ 200 w 857"/>
              <a:gd name="T55" fmla="*/ 1050 h 1336"/>
              <a:gd name="T56" fmla="*/ 760 w 857"/>
              <a:gd name="T57" fmla="*/ 511 h 1336"/>
              <a:gd name="T58" fmla="*/ 626 w 857"/>
              <a:gd name="T59" fmla="*/ 511 h 1336"/>
              <a:gd name="T60" fmla="*/ 595 w 857"/>
              <a:gd name="T61" fmla="*/ 542 h 1336"/>
              <a:gd name="T62" fmla="*/ 595 w 857"/>
              <a:gd name="T63" fmla="*/ 765 h 1336"/>
              <a:gd name="T64" fmla="*/ 262 w 857"/>
              <a:gd name="T65" fmla="*/ 765 h 1336"/>
              <a:gd name="T66" fmla="*/ 262 w 857"/>
              <a:gd name="T67" fmla="*/ 542 h 1336"/>
              <a:gd name="T68" fmla="*/ 231 w 857"/>
              <a:gd name="T69" fmla="*/ 511 h 1336"/>
              <a:gd name="T70" fmla="*/ 97 w 857"/>
              <a:gd name="T71" fmla="*/ 511 h 1336"/>
              <a:gd name="T72" fmla="*/ 428 w 857"/>
              <a:gd name="T73" fmla="*/ 85 h 1336"/>
              <a:gd name="T74" fmla="*/ 760 w 857"/>
              <a:gd name="T75" fmla="*/ 511 h 1336"/>
              <a:gd name="T76" fmla="*/ 453 w 857"/>
              <a:gd name="T77" fmla="*/ 15 h 1336"/>
              <a:gd name="T78" fmla="*/ 404 w 857"/>
              <a:gd name="T79" fmla="*/ 15 h 1336"/>
              <a:gd name="T80" fmla="*/ 9 w 857"/>
              <a:gd name="T81" fmla="*/ 523 h 1336"/>
              <a:gd name="T82" fmla="*/ 5 w 857"/>
              <a:gd name="T83" fmla="*/ 556 h 1336"/>
              <a:gd name="T84" fmla="*/ 33 w 857"/>
              <a:gd name="T85" fmla="*/ 573 h 1336"/>
              <a:gd name="T86" fmla="*/ 200 w 857"/>
              <a:gd name="T87" fmla="*/ 573 h 1336"/>
              <a:gd name="T88" fmla="*/ 200 w 857"/>
              <a:gd name="T89" fmla="*/ 796 h 1336"/>
              <a:gd name="T90" fmla="*/ 231 w 857"/>
              <a:gd name="T91" fmla="*/ 827 h 1336"/>
              <a:gd name="T92" fmla="*/ 626 w 857"/>
              <a:gd name="T93" fmla="*/ 827 h 1336"/>
              <a:gd name="T94" fmla="*/ 657 w 857"/>
              <a:gd name="T95" fmla="*/ 796 h 1336"/>
              <a:gd name="T96" fmla="*/ 657 w 857"/>
              <a:gd name="T97" fmla="*/ 573 h 1336"/>
              <a:gd name="T98" fmla="*/ 823 w 857"/>
              <a:gd name="T99" fmla="*/ 573 h 1336"/>
              <a:gd name="T100" fmla="*/ 851 w 857"/>
              <a:gd name="T101" fmla="*/ 556 h 1336"/>
              <a:gd name="T102" fmla="*/ 848 w 857"/>
              <a:gd name="T103" fmla="*/ 523 h 1336"/>
              <a:gd name="T104" fmla="*/ 453 w 857"/>
              <a:gd name="T105" fmla="*/ 15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" h="1336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30">
            <a:extLst>
              <a:ext uri="{FF2B5EF4-FFF2-40B4-BE49-F238E27FC236}">
                <a16:creationId xmlns:a16="http://schemas.microsoft.com/office/drawing/2014/main" id="{B08F2E82-87C5-384F-BFA1-5F639F26EF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2310" y="2943050"/>
            <a:ext cx="309562" cy="481013"/>
          </a:xfrm>
          <a:custGeom>
            <a:avLst/>
            <a:gdLst>
              <a:gd name="T0" fmla="*/ 262 w 858"/>
              <a:gd name="T1" fmla="*/ 141 h 1336"/>
              <a:gd name="T2" fmla="*/ 595 w 858"/>
              <a:gd name="T3" fmla="*/ 141 h 1336"/>
              <a:gd name="T4" fmla="*/ 595 w 858"/>
              <a:gd name="T5" fmla="*/ 62 h 1336"/>
              <a:gd name="T6" fmla="*/ 262 w 858"/>
              <a:gd name="T7" fmla="*/ 62 h 1336"/>
              <a:gd name="T8" fmla="*/ 262 w 858"/>
              <a:gd name="T9" fmla="*/ 141 h 1336"/>
              <a:gd name="T10" fmla="*/ 200 w 858"/>
              <a:gd name="T11" fmla="*/ 31 h 1336"/>
              <a:gd name="T12" fmla="*/ 231 w 858"/>
              <a:gd name="T13" fmla="*/ 0 h 1336"/>
              <a:gd name="T14" fmla="*/ 626 w 858"/>
              <a:gd name="T15" fmla="*/ 0 h 1336"/>
              <a:gd name="T16" fmla="*/ 657 w 858"/>
              <a:gd name="T17" fmla="*/ 31 h 1336"/>
              <a:gd name="T18" fmla="*/ 657 w 858"/>
              <a:gd name="T19" fmla="*/ 172 h 1336"/>
              <a:gd name="T20" fmla="*/ 626 w 858"/>
              <a:gd name="T21" fmla="*/ 203 h 1336"/>
              <a:gd name="T22" fmla="*/ 231 w 858"/>
              <a:gd name="T23" fmla="*/ 203 h 1336"/>
              <a:gd name="T24" fmla="*/ 200 w 858"/>
              <a:gd name="T25" fmla="*/ 172 h 1336"/>
              <a:gd name="T26" fmla="*/ 200 w 858"/>
              <a:gd name="T27" fmla="*/ 31 h 1336"/>
              <a:gd name="T28" fmla="*/ 262 w 858"/>
              <a:gd name="T29" fmla="*/ 395 h 1336"/>
              <a:gd name="T30" fmla="*/ 595 w 858"/>
              <a:gd name="T31" fmla="*/ 395 h 1336"/>
              <a:gd name="T32" fmla="*/ 595 w 858"/>
              <a:gd name="T33" fmla="*/ 316 h 1336"/>
              <a:gd name="T34" fmla="*/ 262 w 858"/>
              <a:gd name="T35" fmla="*/ 316 h 1336"/>
              <a:gd name="T36" fmla="*/ 262 w 858"/>
              <a:gd name="T37" fmla="*/ 395 h 1336"/>
              <a:gd name="T38" fmla="*/ 200 w 858"/>
              <a:gd name="T39" fmla="*/ 285 h 1336"/>
              <a:gd name="T40" fmla="*/ 231 w 858"/>
              <a:gd name="T41" fmla="*/ 254 h 1336"/>
              <a:gd name="T42" fmla="*/ 626 w 858"/>
              <a:gd name="T43" fmla="*/ 254 h 1336"/>
              <a:gd name="T44" fmla="*/ 657 w 858"/>
              <a:gd name="T45" fmla="*/ 285 h 1336"/>
              <a:gd name="T46" fmla="*/ 657 w 858"/>
              <a:gd name="T47" fmla="*/ 426 h 1336"/>
              <a:gd name="T48" fmla="*/ 626 w 858"/>
              <a:gd name="T49" fmla="*/ 457 h 1336"/>
              <a:gd name="T50" fmla="*/ 231 w 858"/>
              <a:gd name="T51" fmla="*/ 457 h 1336"/>
              <a:gd name="T52" fmla="*/ 200 w 858"/>
              <a:gd name="T53" fmla="*/ 426 h 1336"/>
              <a:gd name="T54" fmla="*/ 200 w 858"/>
              <a:gd name="T55" fmla="*/ 285 h 1336"/>
              <a:gd name="T56" fmla="*/ 760 w 858"/>
              <a:gd name="T57" fmla="*/ 824 h 1336"/>
              <a:gd name="T58" fmla="*/ 626 w 858"/>
              <a:gd name="T59" fmla="*/ 824 h 1336"/>
              <a:gd name="T60" fmla="*/ 595 w 858"/>
              <a:gd name="T61" fmla="*/ 793 h 1336"/>
              <a:gd name="T62" fmla="*/ 595 w 858"/>
              <a:gd name="T63" fmla="*/ 570 h 1336"/>
              <a:gd name="T64" fmla="*/ 262 w 858"/>
              <a:gd name="T65" fmla="*/ 570 h 1336"/>
              <a:gd name="T66" fmla="*/ 262 w 858"/>
              <a:gd name="T67" fmla="*/ 793 h 1336"/>
              <a:gd name="T68" fmla="*/ 231 w 858"/>
              <a:gd name="T69" fmla="*/ 824 h 1336"/>
              <a:gd name="T70" fmla="*/ 97 w 858"/>
              <a:gd name="T71" fmla="*/ 824 h 1336"/>
              <a:gd name="T72" fmla="*/ 429 w 858"/>
              <a:gd name="T73" fmla="*/ 1250 h 1336"/>
              <a:gd name="T74" fmla="*/ 760 w 858"/>
              <a:gd name="T75" fmla="*/ 824 h 1336"/>
              <a:gd name="T76" fmla="*/ 453 w 858"/>
              <a:gd name="T77" fmla="*/ 1320 h 1336"/>
              <a:gd name="T78" fmla="*/ 404 w 858"/>
              <a:gd name="T79" fmla="*/ 1320 h 1336"/>
              <a:gd name="T80" fmla="*/ 9 w 858"/>
              <a:gd name="T81" fmla="*/ 812 h 1336"/>
              <a:gd name="T82" fmla="*/ 6 w 858"/>
              <a:gd name="T83" fmla="*/ 779 h 1336"/>
              <a:gd name="T84" fmla="*/ 34 w 858"/>
              <a:gd name="T85" fmla="*/ 762 h 1336"/>
              <a:gd name="T86" fmla="*/ 200 w 858"/>
              <a:gd name="T87" fmla="*/ 762 h 1336"/>
              <a:gd name="T88" fmla="*/ 200 w 858"/>
              <a:gd name="T89" fmla="*/ 539 h 1336"/>
              <a:gd name="T90" fmla="*/ 231 w 858"/>
              <a:gd name="T91" fmla="*/ 508 h 1336"/>
              <a:gd name="T92" fmla="*/ 626 w 858"/>
              <a:gd name="T93" fmla="*/ 508 h 1336"/>
              <a:gd name="T94" fmla="*/ 657 w 858"/>
              <a:gd name="T95" fmla="*/ 539 h 1336"/>
              <a:gd name="T96" fmla="*/ 657 w 858"/>
              <a:gd name="T97" fmla="*/ 762 h 1336"/>
              <a:gd name="T98" fmla="*/ 824 w 858"/>
              <a:gd name="T99" fmla="*/ 762 h 1336"/>
              <a:gd name="T100" fmla="*/ 852 w 858"/>
              <a:gd name="T101" fmla="*/ 779 h 1336"/>
              <a:gd name="T102" fmla="*/ 848 w 858"/>
              <a:gd name="T103" fmla="*/ 812 h 1336"/>
              <a:gd name="T104" fmla="*/ 453 w 858"/>
              <a:gd name="T105" fmla="*/ 132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8" h="1336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31">
            <a:extLst>
              <a:ext uri="{FF2B5EF4-FFF2-40B4-BE49-F238E27FC236}">
                <a16:creationId xmlns:a16="http://schemas.microsoft.com/office/drawing/2014/main" id="{3E2016CE-2C23-A344-8023-D0B2969DAA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6282" y="3028775"/>
            <a:ext cx="481013" cy="309562"/>
          </a:xfrm>
          <a:custGeom>
            <a:avLst/>
            <a:gdLst>
              <a:gd name="T0" fmla="*/ 141 w 1336"/>
              <a:gd name="T1" fmla="*/ 262 h 858"/>
              <a:gd name="T2" fmla="*/ 62 w 1336"/>
              <a:gd name="T3" fmla="*/ 262 h 858"/>
              <a:gd name="T4" fmla="*/ 62 w 1336"/>
              <a:gd name="T5" fmla="*/ 595 h 858"/>
              <a:gd name="T6" fmla="*/ 141 w 1336"/>
              <a:gd name="T7" fmla="*/ 595 h 858"/>
              <a:gd name="T8" fmla="*/ 141 w 1336"/>
              <a:gd name="T9" fmla="*/ 262 h 858"/>
              <a:gd name="T10" fmla="*/ 31 w 1336"/>
              <a:gd name="T11" fmla="*/ 657 h 858"/>
              <a:gd name="T12" fmla="*/ 0 w 1336"/>
              <a:gd name="T13" fmla="*/ 626 h 858"/>
              <a:gd name="T14" fmla="*/ 0 w 1336"/>
              <a:gd name="T15" fmla="*/ 231 h 858"/>
              <a:gd name="T16" fmla="*/ 31 w 1336"/>
              <a:gd name="T17" fmla="*/ 200 h 858"/>
              <a:gd name="T18" fmla="*/ 173 w 1336"/>
              <a:gd name="T19" fmla="*/ 200 h 858"/>
              <a:gd name="T20" fmla="*/ 204 w 1336"/>
              <a:gd name="T21" fmla="*/ 231 h 858"/>
              <a:gd name="T22" fmla="*/ 204 w 1336"/>
              <a:gd name="T23" fmla="*/ 626 h 858"/>
              <a:gd name="T24" fmla="*/ 173 w 1336"/>
              <a:gd name="T25" fmla="*/ 657 h 858"/>
              <a:gd name="T26" fmla="*/ 31 w 1336"/>
              <a:gd name="T27" fmla="*/ 657 h 858"/>
              <a:gd name="T28" fmla="*/ 395 w 1336"/>
              <a:gd name="T29" fmla="*/ 262 h 858"/>
              <a:gd name="T30" fmla="*/ 316 w 1336"/>
              <a:gd name="T31" fmla="*/ 262 h 858"/>
              <a:gd name="T32" fmla="*/ 316 w 1336"/>
              <a:gd name="T33" fmla="*/ 595 h 858"/>
              <a:gd name="T34" fmla="*/ 395 w 1336"/>
              <a:gd name="T35" fmla="*/ 595 h 858"/>
              <a:gd name="T36" fmla="*/ 395 w 1336"/>
              <a:gd name="T37" fmla="*/ 262 h 858"/>
              <a:gd name="T38" fmla="*/ 285 w 1336"/>
              <a:gd name="T39" fmla="*/ 657 h 858"/>
              <a:gd name="T40" fmla="*/ 254 w 1336"/>
              <a:gd name="T41" fmla="*/ 626 h 858"/>
              <a:gd name="T42" fmla="*/ 254 w 1336"/>
              <a:gd name="T43" fmla="*/ 231 h 858"/>
              <a:gd name="T44" fmla="*/ 285 w 1336"/>
              <a:gd name="T45" fmla="*/ 200 h 858"/>
              <a:gd name="T46" fmla="*/ 427 w 1336"/>
              <a:gd name="T47" fmla="*/ 200 h 858"/>
              <a:gd name="T48" fmla="*/ 458 w 1336"/>
              <a:gd name="T49" fmla="*/ 231 h 858"/>
              <a:gd name="T50" fmla="*/ 458 w 1336"/>
              <a:gd name="T51" fmla="*/ 626 h 858"/>
              <a:gd name="T52" fmla="*/ 427 w 1336"/>
              <a:gd name="T53" fmla="*/ 657 h 858"/>
              <a:gd name="T54" fmla="*/ 285 w 1336"/>
              <a:gd name="T55" fmla="*/ 657 h 858"/>
              <a:gd name="T56" fmla="*/ 824 w 1336"/>
              <a:gd name="T57" fmla="*/ 97 h 858"/>
              <a:gd name="T58" fmla="*/ 824 w 1336"/>
              <a:gd name="T59" fmla="*/ 231 h 858"/>
              <a:gd name="T60" fmla="*/ 793 w 1336"/>
              <a:gd name="T61" fmla="*/ 262 h 858"/>
              <a:gd name="T62" fmla="*/ 570 w 1336"/>
              <a:gd name="T63" fmla="*/ 262 h 858"/>
              <a:gd name="T64" fmla="*/ 570 w 1336"/>
              <a:gd name="T65" fmla="*/ 595 h 858"/>
              <a:gd name="T66" fmla="*/ 793 w 1336"/>
              <a:gd name="T67" fmla="*/ 595 h 858"/>
              <a:gd name="T68" fmla="*/ 824 w 1336"/>
              <a:gd name="T69" fmla="*/ 626 h 858"/>
              <a:gd name="T70" fmla="*/ 824 w 1336"/>
              <a:gd name="T71" fmla="*/ 760 h 858"/>
              <a:gd name="T72" fmla="*/ 1251 w 1336"/>
              <a:gd name="T73" fmla="*/ 429 h 858"/>
              <a:gd name="T74" fmla="*/ 824 w 1336"/>
              <a:gd name="T75" fmla="*/ 97 h 858"/>
              <a:gd name="T76" fmla="*/ 1320 w 1336"/>
              <a:gd name="T77" fmla="*/ 404 h 858"/>
              <a:gd name="T78" fmla="*/ 1320 w 1336"/>
              <a:gd name="T79" fmla="*/ 453 h 858"/>
              <a:gd name="T80" fmla="*/ 812 w 1336"/>
              <a:gd name="T81" fmla="*/ 848 h 858"/>
              <a:gd name="T82" fmla="*/ 780 w 1336"/>
              <a:gd name="T83" fmla="*/ 852 h 858"/>
              <a:gd name="T84" fmla="*/ 762 w 1336"/>
              <a:gd name="T85" fmla="*/ 824 h 858"/>
              <a:gd name="T86" fmla="*/ 762 w 1336"/>
              <a:gd name="T87" fmla="*/ 657 h 858"/>
              <a:gd name="T88" fmla="*/ 539 w 1336"/>
              <a:gd name="T89" fmla="*/ 657 h 858"/>
              <a:gd name="T90" fmla="*/ 508 w 1336"/>
              <a:gd name="T91" fmla="*/ 626 h 858"/>
              <a:gd name="T92" fmla="*/ 508 w 1336"/>
              <a:gd name="T93" fmla="*/ 231 h 858"/>
              <a:gd name="T94" fmla="*/ 539 w 1336"/>
              <a:gd name="T95" fmla="*/ 200 h 858"/>
              <a:gd name="T96" fmla="*/ 762 w 1336"/>
              <a:gd name="T97" fmla="*/ 200 h 858"/>
              <a:gd name="T98" fmla="*/ 762 w 1336"/>
              <a:gd name="T99" fmla="*/ 34 h 858"/>
              <a:gd name="T100" fmla="*/ 780 w 1336"/>
              <a:gd name="T101" fmla="*/ 6 h 858"/>
              <a:gd name="T102" fmla="*/ 812 w 1336"/>
              <a:gd name="T103" fmla="*/ 9 h 858"/>
              <a:gd name="T104" fmla="*/ 1320 w 1336"/>
              <a:gd name="T105" fmla="*/ 404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6" h="858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33">
            <a:extLst>
              <a:ext uri="{FF2B5EF4-FFF2-40B4-BE49-F238E27FC236}">
                <a16:creationId xmlns:a16="http://schemas.microsoft.com/office/drawing/2014/main" id="{7A6D8D44-4BDD-E543-975A-E23B6433D8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2003" y="4998402"/>
            <a:ext cx="466725" cy="430212"/>
          </a:xfrm>
          <a:custGeom>
            <a:avLst/>
            <a:gdLst>
              <a:gd name="T0" fmla="*/ 1239 w 1297"/>
              <a:gd name="T1" fmla="*/ 571 h 1193"/>
              <a:gd name="T2" fmla="*/ 799 w 1297"/>
              <a:gd name="T3" fmla="*/ 672 h 1193"/>
              <a:gd name="T4" fmla="*/ 799 w 1297"/>
              <a:gd name="T5" fmla="*/ 640 h 1193"/>
              <a:gd name="T6" fmla="*/ 763 w 1297"/>
              <a:gd name="T7" fmla="*/ 603 h 1193"/>
              <a:gd name="T8" fmla="*/ 542 w 1297"/>
              <a:gd name="T9" fmla="*/ 603 h 1193"/>
              <a:gd name="T10" fmla="*/ 506 w 1297"/>
              <a:gd name="T11" fmla="*/ 640 h 1193"/>
              <a:gd name="T12" fmla="*/ 506 w 1297"/>
              <a:gd name="T13" fmla="*/ 673 h 1193"/>
              <a:gd name="T14" fmla="*/ 56 w 1297"/>
              <a:gd name="T15" fmla="*/ 571 h 1193"/>
              <a:gd name="T16" fmla="*/ 56 w 1297"/>
              <a:gd name="T17" fmla="*/ 316 h 1193"/>
              <a:gd name="T18" fmla="*/ 116 w 1297"/>
              <a:gd name="T19" fmla="*/ 256 h 1193"/>
              <a:gd name="T20" fmla="*/ 1180 w 1297"/>
              <a:gd name="T21" fmla="*/ 256 h 1193"/>
              <a:gd name="T22" fmla="*/ 1239 w 1297"/>
              <a:gd name="T23" fmla="*/ 316 h 1193"/>
              <a:gd name="T24" fmla="*/ 1239 w 1297"/>
              <a:gd name="T25" fmla="*/ 571 h 1193"/>
              <a:gd name="T26" fmla="*/ 819 w 1297"/>
              <a:gd name="T27" fmla="*/ 200 h 1193"/>
              <a:gd name="T28" fmla="*/ 477 w 1297"/>
              <a:gd name="T29" fmla="*/ 200 h 1193"/>
              <a:gd name="T30" fmla="*/ 477 w 1297"/>
              <a:gd name="T31" fmla="*/ 149 h 1193"/>
              <a:gd name="T32" fmla="*/ 570 w 1297"/>
              <a:gd name="T33" fmla="*/ 56 h 1193"/>
              <a:gd name="T34" fmla="*/ 726 w 1297"/>
              <a:gd name="T35" fmla="*/ 56 h 1193"/>
              <a:gd name="T36" fmla="*/ 819 w 1297"/>
              <a:gd name="T37" fmla="*/ 149 h 1193"/>
              <a:gd name="T38" fmla="*/ 819 w 1297"/>
              <a:gd name="T39" fmla="*/ 200 h 1193"/>
              <a:gd name="T40" fmla="*/ 744 w 1297"/>
              <a:gd name="T41" fmla="*/ 710 h 1193"/>
              <a:gd name="T42" fmla="*/ 744 w 1297"/>
              <a:gd name="T43" fmla="*/ 820 h 1193"/>
              <a:gd name="T44" fmla="*/ 561 w 1297"/>
              <a:gd name="T45" fmla="*/ 820 h 1193"/>
              <a:gd name="T46" fmla="*/ 561 w 1297"/>
              <a:gd name="T47" fmla="*/ 660 h 1193"/>
              <a:gd name="T48" fmla="*/ 744 w 1297"/>
              <a:gd name="T49" fmla="*/ 660 h 1193"/>
              <a:gd name="T50" fmla="*/ 744 w 1297"/>
              <a:gd name="T51" fmla="*/ 695 h 1193"/>
              <a:gd name="T52" fmla="*/ 743 w 1297"/>
              <a:gd name="T53" fmla="*/ 705 h 1193"/>
              <a:gd name="T54" fmla="*/ 744 w 1297"/>
              <a:gd name="T55" fmla="*/ 710 h 1193"/>
              <a:gd name="T56" fmla="*/ 506 w 1297"/>
              <a:gd name="T57" fmla="*/ 730 h 1193"/>
              <a:gd name="T58" fmla="*/ 506 w 1297"/>
              <a:gd name="T59" fmla="*/ 839 h 1193"/>
              <a:gd name="T60" fmla="*/ 542 w 1297"/>
              <a:gd name="T61" fmla="*/ 876 h 1193"/>
              <a:gd name="T62" fmla="*/ 763 w 1297"/>
              <a:gd name="T63" fmla="*/ 876 h 1193"/>
              <a:gd name="T64" fmla="*/ 799 w 1297"/>
              <a:gd name="T65" fmla="*/ 839 h 1193"/>
              <a:gd name="T66" fmla="*/ 799 w 1297"/>
              <a:gd name="T67" fmla="*/ 729 h 1193"/>
              <a:gd name="T68" fmla="*/ 1178 w 1297"/>
              <a:gd name="T69" fmla="*/ 653 h 1193"/>
              <a:gd name="T70" fmla="*/ 1178 w 1297"/>
              <a:gd name="T71" fmla="*/ 1076 h 1193"/>
              <a:gd name="T72" fmla="*/ 1127 w 1297"/>
              <a:gd name="T73" fmla="*/ 1135 h 1193"/>
              <a:gd name="T74" fmla="*/ 169 w 1297"/>
              <a:gd name="T75" fmla="*/ 1135 h 1193"/>
              <a:gd name="T76" fmla="*/ 118 w 1297"/>
              <a:gd name="T77" fmla="*/ 1076 h 1193"/>
              <a:gd name="T78" fmla="*/ 118 w 1297"/>
              <a:gd name="T79" fmla="*/ 654 h 1193"/>
              <a:gd name="T80" fmla="*/ 506 w 1297"/>
              <a:gd name="T81" fmla="*/ 730 h 1193"/>
              <a:gd name="T82" fmla="*/ 1296 w 1297"/>
              <a:gd name="T83" fmla="*/ 316 h 1193"/>
              <a:gd name="T84" fmla="*/ 1180 w 1297"/>
              <a:gd name="T85" fmla="*/ 200 h 1193"/>
              <a:gd name="T86" fmla="*/ 875 w 1297"/>
              <a:gd name="T87" fmla="*/ 200 h 1193"/>
              <a:gd name="T88" fmla="*/ 875 w 1297"/>
              <a:gd name="T89" fmla="*/ 149 h 1193"/>
              <a:gd name="T90" fmla="*/ 726 w 1297"/>
              <a:gd name="T91" fmla="*/ 0 h 1193"/>
              <a:gd name="T92" fmla="*/ 570 w 1297"/>
              <a:gd name="T93" fmla="*/ 0 h 1193"/>
              <a:gd name="T94" fmla="*/ 420 w 1297"/>
              <a:gd name="T95" fmla="*/ 149 h 1193"/>
              <a:gd name="T96" fmla="*/ 420 w 1297"/>
              <a:gd name="T97" fmla="*/ 200 h 1193"/>
              <a:gd name="T98" fmla="*/ 116 w 1297"/>
              <a:gd name="T99" fmla="*/ 200 h 1193"/>
              <a:gd name="T100" fmla="*/ 0 w 1297"/>
              <a:gd name="T101" fmla="*/ 316 h 1193"/>
              <a:gd name="T102" fmla="*/ 0 w 1297"/>
              <a:gd name="T103" fmla="*/ 589 h 1193"/>
              <a:gd name="T104" fmla="*/ 17 w 1297"/>
              <a:gd name="T105" fmla="*/ 615 h 1193"/>
              <a:gd name="T106" fmla="*/ 62 w 1297"/>
              <a:gd name="T107" fmla="*/ 633 h 1193"/>
              <a:gd name="T108" fmla="*/ 62 w 1297"/>
              <a:gd name="T109" fmla="*/ 1076 h 1193"/>
              <a:gd name="T110" fmla="*/ 169 w 1297"/>
              <a:gd name="T111" fmla="*/ 1192 h 1193"/>
              <a:gd name="T112" fmla="*/ 1127 w 1297"/>
              <a:gd name="T113" fmla="*/ 1192 h 1193"/>
              <a:gd name="T114" fmla="*/ 1234 w 1297"/>
              <a:gd name="T115" fmla="*/ 1076 h 1193"/>
              <a:gd name="T116" fmla="*/ 1234 w 1297"/>
              <a:gd name="T117" fmla="*/ 632 h 1193"/>
              <a:gd name="T118" fmla="*/ 1279 w 1297"/>
              <a:gd name="T119" fmla="*/ 615 h 1193"/>
              <a:gd name="T120" fmla="*/ 1296 w 1297"/>
              <a:gd name="T121" fmla="*/ 589 h 1193"/>
              <a:gd name="T122" fmla="*/ 1296 w 1297"/>
              <a:gd name="T123" fmla="*/ 316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7" h="1193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34">
            <a:extLst>
              <a:ext uri="{FF2B5EF4-FFF2-40B4-BE49-F238E27FC236}">
                <a16:creationId xmlns:a16="http://schemas.microsoft.com/office/drawing/2014/main" id="{3FD4A125-E17E-674E-923C-1641E903D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90431" y="4988877"/>
            <a:ext cx="449262" cy="449262"/>
          </a:xfrm>
          <a:custGeom>
            <a:avLst/>
            <a:gdLst>
              <a:gd name="T0" fmla="*/ 904 w 1248"/>
              <a:gd name="T1" fmla="*/ 468 h 1248"/>
              <a:gd name="T2" fmla="*/ 525 w 1248"/>
              <a:gd name="T3" fmla="*/ 848 h 1248"/>
              <a:gd name="T4" fmla="*/ 343 w 1248"/>
              <a:gd name="T5" fmla="*/ 666 h 1248"/>
              <a:gd name="T6" fmla="*/ 412 w 1248"/>
              <a:gd name="T7" fmla="*/ 597 h 1248"/>
              <a:gd name="T8" fmla="*/ 525 w 1248"/>
              <a:gd name="T9" fmla="*/ 710 h 1248"/>
              <a:gd name="T10" fmla="*/ 835 w 1248"/>
              <a:gd name="T11" fmla="*/ 399 h 1248"/>
              <a:gd name="T12" fmla="*/ 904 w 1248"/>
              <a:gd name="T13" fmla="*/ 468 h 1248"/>
              <a:gd name="T14" fmla="*/ 525 w 1248"/>
              <a:gd name="T15" fmla="*/ 936 h 1248"/>
              <a:gd name="T16" fmla="*/ 992 w 1248"/>
              <a:gd name="T17" fmla="*/ 468 h 1248"/>
              <a:gd name="T18" fmla="*/ 835 w 1248"/>
              <a:gd name="T19" fmla="*/ 312 h 1248"/>
              <a:gd name="T20" fmla="*/ 525 w 1248"/>
              <a:gd name="T21" fmla="*/ 622 h 1248"/>
              <a:gd name="T22" fmla="*/ 412 w 1248"/>
              <a:gd name="T23" fmla="*/ 509 h 1248"/>
              <a:gd name="T24" fmla="*/ 255 w 1248"/>
              <a:gd name="T25" fmla="*/ 666 h 1248"/>
              <a:gd name="T26" fmla="*/ 525 w 1248"/>
              <a:gd name="T27" fmla="*/ 936 h 1248"/>
              <a:gd name="T28" fmla="*/ 623 w 1248"/>
              <a:gd name="T29" fmla="*/ 1185 h 1248"/>
              <a:gd name="T30" fmla="*/ 62 w 1248"/>
              <a:gd name="T31" fmla="*/ 624 h 1248"/>
              <a:gd name="T32" fmla="*/ 623 w 1248"/>
              <a:gd name="T33" fmla="*/ 62 h 1248"/>
              <a:gd name="T34" fmla="*/ 1185 w 1248"/>
              <a:gd name="T35" fmla="*/ 624 h 1248"/>
              <a:gd name="T36" fmla="*/ 623 w 1248"/>
              <a:gd name="T37" fmla="*/ 1185 h 1248"/>
              <a:gd name="T38" fmla="*/ 623 w 1248"/>
              <a:gd name="T39" fmla="*/ 0 h 1248"/>
              <a:gd name="T40" fmla="*/ 0 w 1248"/>
              <a:gd name="T41" fmla="*/ 624 h 1248"/>
              <a:gd name="T42" fmla="*/ 623 w 1248"/>
              <a:gd name="T43" fmla="*/ 1247 h 1248"/>
              <a:gd name="T44" fmla="*/ 1247 w 1248"/>
              <a:gd name="T45" fmla="*/ 624 h 1248"/>
              <a:gd name="T46" fmla="*/ 623 w 1248"/>
              <a:gd name="T4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35">
            <a:extLst>
              <a:ext uri="{FF2B5EF4-FFF2-40B4-BE49-F238E27FC236}">
                <a16:creationId xmlns:a16="http://schemas.microsoft.com/office/drawing/2014/main" id="{5BB9F82C-142E-1743-997A-1417264335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0128" y="4986802"/>
            <a:ext cx="449262" cy="449262"/>
          </a:xfrm>
          <a:custGeom>
            <a:avLst/>
            <a:gdLst>
              <a:gd name="T0" fmla="*/ 693 w 1248"/>
              <a:gd name="T1" fmla="*/ 624 h 1248"/>
              <a:gd name="T2" fmla="*/ 862 w 1248"/>
              <a:gd name="T3" fmla="*/ 793 h 1248"/>
              <a:gd name="T4" fmla="*/ 793 w 1248"/>
              <a:gd name="T5" fmla="*/ 862 h 1248"/>
              <a:gd name="T6" fmla="*/ 624 w 1248"/>
              <a:gd name="T7" fmla="*/ 693 h 1248"/>
              <a:gd name="T8" fmla="*/ 455 w 1248"/>
              <a:gd name="T9" fmla="*/ 862 h 1248"/>
              <a:gd name="T10" fmla="*/ 386 w 1248"/>
              <a:gd name="T11" fmla="*/ 793 h 1248"/>
              <a:gd name="T12" fmla="*/ 555 w 1248"/>
              <a:gd name="T13" fmla="*/ 624 h 1248"/>
              <a:gd name="T14" fmla="*/ 386 w 1248"/>
              <a:gd name="T15" fmla="*/ 454 h 1248"/>
              <a:gd name="T16" fmla="*/ 455 w 1248"/>
              <a:gd name="T17" fmla="*/ 385 h 1248"/>
              <a:gd name="T18" fmla="*/ 624 w 1248"/>
              <a:gd name="T19" fmla="*/ 555 h 1248"/>
              <a:gd name="T20" fmla="*/ 793 w 1248"/>
              <a:gd name="T21" fmla="*/ 385 h 1248"/>
              <a:gd name="T22" fmla="*/ 862 w 1248"/>
              <a:gd name="T23" fmla="*/ 454 h 1248"/>
              <a:gd name="T24" fmla="*/ 693 w 1248"/>
              <a:gd name="T25" fmla="*/ 624 h 1248"/>
              <a:gd name="T26" fmla="*/ 950 w 1248"/>
              <a:gd name="T27" fmla="*/ 793 h 1248"/>
              <a:gd name="T28" fmla="*/ 781 w 1248"/>
              <a:gd name="T29" fmla="*/ 624 h 1248"/>
              <a:gd name="T30" fmla="*/ 950 w 1248"/>
              <a:gd name="T31" fmla="*/ 454 h 1248"/>
              <a:gd name="T32" fmla="*/ 793 w 1248"/>
              <a:gd name="T33" fmla="*/ 297 h 1248"/>
              <a:gd name="T34" fmla="*/ 624 w 1248"/>
              <a:gd name="T35" fmla="*/ 467 h 1248"/>
              <a:gd name="T36" fmla="*/ 454 w 1248"/>
              <a:gd name="T37" fmla="*/ 297 h 1248"/>
              <a:gd name="T38" fmla="*/ 298 w 1248"/>
              <a:gd name="T39" fmla="*/ 454 h 1248"/>
              <a:gd name="T40" fmla="*/ 467 w 1248"/>
              <a:gd name="T41" fmla="*/ 624 h 1248"/>
              <a:gd name="T42" fmla="*/ 298 w 1248"/>
              <a:gd name="T43" fmla="*/ 793 h 1248"/>
              <a:gd name="T44" fmla="*/ 454 w 1248"/>
              <a:gd name="T45" fmla="*/ 950 h 1248"/>
              <a:gd name="T46" fmla="*/ 624 w 1248"/>
              <a:gd name="T47" fmla="*/ 780 h 1248"/>
              <a:gd name="T48" fmla="*/ 793 w 1248"/>
              <a:gd name="T49" fmla="*/ 950 h 1248"/>
              <a:gd name="T50" fmla="*/ 950 w 1248"/>
              <a:gd name="T51" fmla="*/ 793 h 1248"/>
              <a:gd name="T52" fmla="*/ 624 w 1248"/>
              <a:gd name="T53" fmla="*/ 1185 h 1248"/>
              <a:gd name="T54" fmla="*/ 62 w 1248"/>
              <a:gd name="T55" fmla="*/ 624 h 1248"/>
              <a:gd name="T56" fmla="*/ 624 w 1248"/>
              <a:gd name="T57" fmla="*/ 62 h 1248"/>
              <a:gd name="T58" fmla="*/ 1185 w 1248"/>
              <a:gd name="T59" fmla="*/ 624 h 1248"/>
              <a:gd name="T60" fmla="*/ 624 w 1248"/>
              <a:gd name="T61" fmla="*/ 1185 h 1248"/>
              <a:gd name="T62" fmla="*/ 624 w 1248"/>
              <a:gd name="T63" fmla="*/ 0 h 1248"/>
              <a:gd name="T64" fmla="*/ 0 w 1248"/>
              <a:gd name="T65" fmla="*/ 624 h 1248"/>
              <a:gd name="T66" fmla="*/ 624 w 1248"/>
              <a:gd name="T67" fmla="*/ 1247 h 1248"/>
              <a:gd name="T68" fmla="*/ 1247 w 1248"/>
              <a:gd name="T69" fmla="*/ 624 h 1248"/>
              <a:gd name="T70" fmla="*/ 624 w 1248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8" h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">
            <a:extLst>
              <a:ext uri="{FF2B5EF4-FFF2-40B4-BE49-F238E27FC236}">
                <a16:creationId xmlns:a16="http://schemas.microsoft.com/office/drawing/2014/main" id="{8C5B3DB3-45E5-184B-9384-186F464495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4396" y="4993640"/>
            <a:ext cx="469900" cy="439737"/>
          </a:xfrm>
          <a:custGeom>
            <a:avLst/>
            <a:gdLst>
              <a:gd name="T0" fmla="*/ 705 w 1304"/>
              <a:gd name="T1" fmla="*/ 709 h 1222"/>
              <a:gd name="T2" fmla="*/ 598 w 1304"/>
              <a:gd name="T3" fmla="*/ 709 h 1222"/>
              <a:gd name="T4" fmla="*/ 651 w 1304"/>
              <a:gd name="T5" fmla="*/ 824 h 1222"/>
              <a:gd name="T6" fmla="*/ 651 w 1304"/>
              <a:gd name="T7" fmla="*/ 593 h 1222"/>
              <a:gd name="T8" fmla="*/ 651 w 1304"/>
              <a:gd name="T9" fmla="*/ 824 h 1222"/>
              <a:gd name="T10" fmla="*/ 535 w 1304"/>
              <a:gd name="T11" fmla="*/ 599 h 1222"/>
              <a:gd name="T12" fmla="*/ 572 w 1304"/>
              <a:gd name="T13" fmla="*/ 578 h 1222"/>
              <a:gd name="T14" fmla="*/ 668 w 1304"/>
              <a:gd name="T15" fmla="*/ 550 h 1222"/>
              <a:gd name="T16" fmla="*/ 767 w 1304"/>
              <a:gd name="T17" fmla="*/ 599 h 1222"/>
              <a:gd name="T18" fmla="*/ 817 w 1304"/>
              <a:gd name="T19" fmla="*/ 683 h 1222"/>
              <a:gd name="T20" fmla="*/ 799 w 1304"/>
              <a:gd name="T21" fmla="*/ 780 h 1222"/>
              <a:gd name="T22" fmla="*/ 782 w 1304"/>
              <a:gd name="T23" fmla="*/ 810 h 1222"/>
              <a:gd name="T24" fmla="*/ 690 w 1304"/>
              <a:gd name="T25" fmla="*/ 873 h 1222"/>
              <a:gd name="T26" fmla="*/ 613 w 1304"/>
              <a:gd name="T27" fmla="*/ 873 h 1222"/>
              <a:gd name="T28" fmla="*/ 521 w 1304"/>
              <a:gd name="T29" fmla="*/ 810 h 1222"/>
              <a:gd name="T30" fmla="*/ 504 w 1304"/>
              <a:gd name="T31" fmla="*/ 780 h 1222"/>
              <a:gd name="T32" fmla="*/ 486 w 1304"/>
              <a:gd name="T33" fmla="*/ 683 h 1222"/>
              <a:gd name="T34" fmla="*/ 598 w 1304"/>
              <a:gd name="T35" fmla="*/ 937 h 1222"/>
              <a:gd name="T36" fmla="*/ 642 w 1304"/>
              <a:gd name="T37" fmla="*/ 928 h 1222"/>
              <a:gd name="T38" fmla="*/ 701 w 1304"/>
              <a:gd name="T39" fmla="*/ 937 h 1222"/>
              <a:gd name="T40" fmla="*/ 704 w 1304"/>
              <a:gd name="T41" fmla="*/ 1130 h 1222"/>
              <a:gd name="T42" fmla="*/ 635 w 1304"/>
              <a:gd name="T43" fmla="*/ 1106 h 1222"/>
              <a:gd name="T44" fmla="*/ 598 w 1304"/>
              <a:gd name="T45" fmla="*/ 937 h 1222"/>
              <a:gd name="T46" fmla="*/ 536 w 1304"/>
              <a:gd name="T47" fmla="*/ 906 h 1222"/>
              <a:gd name="T48" fmla="*/ 536 w 1304"/>
              <a:gd name="T49" fmla="*/ 1188 h 1222"/>
              <a:gd name="T50" fmla="*/ 584 w 1304"/>
              <a:gd name="T51" fmla="*/ 1214 h 1222"/>
              <a:gd name="T52" fmla="*/ 718 w 1304"/>
              <a:gd name="T53" fmla="*/ 1214 h 1222"/>
              <a:gd name="T54" fmla="*/ 750 w 1304"/>
              <a:gd name="T55" fmla="*/ 1216 h 1222"/>
              <a:gd name="T56" fmla="*/ 767 w 1304"/>
              <a:gd name="T57" fmla="*/ 906 h 1222"/>
              <a:gd name="T58" fmla="*/ 779 w 1304"/>
              <a:gd name="T59" fmla="*/ 884 h 1222"/>
              <a:gd name="T60" fmla="*/ 851 w 1304"/>
              <a:gd name="T61" fmla="*/ 830 h 1222"/>
              <a:gd name="T62" fmla="*/ 862 w 1304"/>
              <a:gd name="T63" fmla="*/ 740 h 1222"/>
              <a:gd name="T64" fmla="*/ 840 w 1304"/>
              <a:gd name="T65" fmla="*/ 615 h 1222"/>
              <a:gd name="T66" fmla="*/ 733 w 1304"/>
              <a:gd name="T67" fmla="*/ 515 h 1222"/>
              <a:gd name="T68" fmla="*/ 589 w 1304"/>
              <a:gd name="T69" fmla="*/ 508 h 1222"/>
              <a:gd name="T70" fmla="*/ 473 w 1304"/>
              <a:gd name="T71" fmla="*/ 597 h 1222"/>
              <a:gd name="T72" fmla="*/ 425 w 1304"/>
              <a:gd name="T73" fmla="*/ 673 h 1222"/>
              <a:gd name="T74" fmla="*/ 445 w 1304"/>
              <a:gd name="T75" fmla="*/ 761 h 1222"/>
              <a:gd name="T76" fmla="*/ 507 w 1304"/>
              <a:gd name="T77" fmla="*/ 870 h 1222"/>
              <a:gd name="T78" fmla="*/ 341 w 1304"/>
              <a:gd name="T79" fmla="*/ 288 h 1222"/>
              <a:gd name="T80" fmla="*/ 961 w 1304"/>
              <a:gd name="T81" fmla="*/ 226 h 1222"/>
              <a:gd name="T82" fmla="*/ 341 w 1304"/>
              <a:gd name="T83" fmla="*/ 288 h 1222"/>
              <a:gd name="T84" fmla="*/ 454 w 1304"/>
              <a:gd name="T85" fmla="*/ 339 h 1222"/>
              <a:gd name="T86" fmla="*/ 848 w 1304"/>
              <a:gd name="T87" fmla="*/ 401 h 1222"/>
              <a:gd name="T88" fmla="*/ 1303 w 1304"/>
              <a:gd name="T89" fmla="*/ 966 h 1222"/>
              <a:gd name="T90" fmla="*/ 0 w 1304"/>
              <a:gd name="T91" fmla="*/ 0 h 1222"/>
              <a:gd name="T92" fmla="*/ 483 w 1304"/>
              <a:gd name="T93" fmla="*/ 966 h 1222"/>
              <a:gd name="T94" fmla="*/ 62 w 1304"/>
              <a:gd name="T95" fmla="*/ 903 h 1222"/>
              <a:gd name="T96" fmla="*/ 1241 w 1304"/>
              <a:gd name="T97" fmla="*/ 62 h 1222"/>
              <a:gd name="T98" fmla="*/ 820 w 1304"/>
              <a:gd name="T99" fmla="*/ 903 h 1222"/>
              <a:gd name="T100" fmla="*/ 1303 w 1304"/>
              <a:gd name="T101" fmla="*/ 966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04" h="1222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2">
            <a:extLst>
              <a:ext uri="{FF2B5EF4-FFF2-40B4-BE49-F238E27FC236}">
                <a16:creationId xmlns:a16="http://schemas.microsoft.com/office/drawing/2014/main" id="{609DCE8B-FFDB-F24A-A976-7AC5E065B2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9822" y="4988877"/>
            <a:ext cx="449263" cy="449263"/>
          </a:xfrm>
          <a:custGeom>
            <a:avLst/>
            <a:gdLst>
              <a:gd name="T0" fmla="*/ 704 w 1247"/>
              <a:gd name="T1" fmla="*/ 706 h 1248"/>
              <a:gd name="T2" fmla="*/ 704 w 1247"/>
              <a:gd name="T3" fmla="*/ 931 h 1248"/>
              <a:gd name="T4" fmla="*/ 542 w 1247"/>
              <a:gd name="T5" fmla="*/ 931 h 1248"/>
              <a:gd name="T6" fmla="*/ 542 w 1247"/>
              <a:gd name="T7" fmla="*/ 706 h 1248"/>
              <a:gd name="T8" fmla="*/ 316 w 1247"/>
              <a:gd name="T9" fmla="*/ 706 h 1248"/>
              <a:gd name="T10" fmla="*/ 316 w 1247"/>
              <a:gd name="T11" fmla="*/ 542 h 1248"/>
              <a:gd name="T12" fmla="*/ 542 w 1247"/>
              <a:gd name="T13" fmla="*/ 542 h 1248"/>
              <a:gd name="T14" fmla="*/ 542 w 1247"/>
              <a:gd name="T15" fmla="*/ 316 h 1248"/>
              <a:gd name="T16" fmla="*/ 704 w 1247"/>
              <a:gd name="T17" fmla="*/ 316 h 1248"/>
              <a:gd name="T18" fmla="*/ 704 w 1247"/>
              <a:gd name="T19" fmla="*/ 542 h 1248"/>
              <a:gd name="T20" fmla="*/ 930 w 1247"/>
              <a:gd name="T21" fmla="*/ 542 h 1248"/>
              <a:gd name="T22" fmla="*/ 930 w 1247"/>
              <a:gd name="T23" fmla="*/ 706 h 1248"/>
              <a:gd name="T24" fmla="*/ 704 w 1247"/>
              <a:gd name="T25" fmla="*/ 706 h 1248"/>
              <a:gd name="T26" fmla="*/ 767 w 1247"/>
              <a:gd name="T27" fmla="*/ 768 h 1248"/>
              <a:gd name="T28" fmla="*/ 992 w 1247"/>
              <a:gd name="T29" fmla="*/ 768 h 1248"/>
              <a:gd name="T30" fmla="*/ 992 w 1247"/>
              <a:gd name="T31" fmla="*/ 480 h 1248"/>
              <a:gd name="T32" fmla="*/ 767 w 1247"/>
              <a:gd name="T33" fmla="*/ 480 h 1248"/>
              <a:gd name="T34" fmla="*/ 767 w 1247"/>
              <a:gd name="T35" fmla="*/ 254 h 1248"/>
              <a:gd name="T36" fmla="*/ 480 w 1247"/>
              <a:gd name="T37" fmla="*/ 254 h 1248"/>
              <a:gd name="T38" fmla="*/ 480 w 1247"/>
              <a:gd name="T39" fmla="*/ 480 h 1248"/>
              <a:gd name="T40" fmla="*/ 254 w 1247"/>
              <a:gd name="T41" fmla="*/ 480 h 1248"/>
              <a:gd name="T42" fmla="*/ 254 w 1247"/>
              <a:gd name="T43" fmla="*/ 768 h 1248"/>
              <a:gd name="T44" fmla="*/ 480 w 1247"/>
              <a:gd name="T45" fmla="*/ 768 h 1248"/>
              <a:gd name="T46" fmla="*/ 480 w 1247"/>
              <a:gd name="T47" fmla="*/ 994 h 1248"/>
              <a:gd name="T48" fmla="*/ 767 w 1247"/>
              <a:gd name="T49" fmla="*/ 994 h 1248"/>
              <a:gd name="T50" fmla="*/ 767 w 1247"/>
              <a:gd name="T51" fmla="*/ 768 h 1248"/>
              <a:gd name="T52" fmla="*/ 623 w 1247"/>
              <a:gd name="T53" fmla="*/ 1185 h 1248"/>
              <a:gd name="T54" fmla="*/ 62 w 1247"/>
              <a:gd name="T55" fmla="*/ 624 h 1248"/>
              <a:gd name="T56" fmla="*/ 623 w 1247"/>
              <a:gd name="T57" fmla="*/ 62 h 1248"/>
              <a:gd name="T58" fmla="*/ 1184 w 1247"/>
              <a:gd name="T59" fmla="*/ 624 h 1248"/>
              <a:gd name="T60" fmla="*/ 623 w 1247"/>
              <a:gd name="T61" fmla="*/ 1185 h 1248"/>
              <a:gd name="T62" fmla="*/ 623 w 1247"/>
              <a:gd name="T63" fmla="*/ 0 h 1248"/>
              <a:gd name="T64" fmla="*/ 0 w 1247"/>
              <a:gd name="T65" fmla="*/ 624 h 1248"/>
              <a:gd name="T66" fmla="*/ 623 w 1247"/>
              <a:gd name="T67" fmla="*/ 1247 h 1248"/>
              <a:gd name="T68" fmla="*/ 1246 w 1247"/>
              <a:gd name="T69" fmla="*/ 624 h 1248"/>
              <a:gd name="T70" fmla="*/ 623 w 1247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7" h="1248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0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7" name="TextBox 196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4DCBFF-5ECB-7846-87E9-7C23215E7715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0AC8B33-F251-F94A-94D7-FBB30047F0AE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6CEDCB2-06D0-3441-8D21-ED37E80D58AB}"/>
              </a:ext>
            </a:extLst>
          </p:cNvPr>
          <p:cNvGrpSpPr/>
          <p:nvPr userDrawn="1"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FA13AB0-9701-7E4D-A0F5-46EA564EFC2A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1">
              <a:extLst>
                <a:ext uri="{FF2B5EF4-FFF2-40B4-BE49-F238E27FC236}">
                  <a16:creationId xmlns:a16="http://schemas.microsoft.com/office/drawing/2014/main" id="{29D29DD9-F96C-364C-982B-23D54CB57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245" y="2609297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AD48A27-55CF-B345-A421-F495017E2D44}"/>
              </a:ext>
            </a:extLst>
          </p:cNvPr>
          <p:cNvGrpSpPr/>
          <p:nvPr userDrawn="1"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A032C97-8CFA-9341-8FE9-B7BA660A8525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2">
              <a:extLst>
                <a:ext uri="{FF2B5EF4-FFF2-40B4-BE49-F238E27FC236}">
                  <a16:creationId xmlns:a16="http://schemas.microsoft.com/office/drawing/2014/main" id="{97578225-4F31-DA4A-9985-B28299DCB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79" y="1652438"/>
              <a:ext cx="447675" cy="446088"/>
            </a:xfrm>
            <a:custGeom>
              <a:avLst/>
              <a:gdLst>
                <a:gd name="T0" fmla="*/ 230 w 1245"/>
                <a:gd name="T1" fmla="*/ 479 h 1238"/>
                <a:gd name="T2" fmla="*/ 248 w 1245"/>
                <a:gd name="T3" fmla="*/ 572 h 1238"/>
                <a:gd name="T4" fmla="*/ 276 w 1245"/>
                <a:gd name="T5" fmla="*/ 591 h 1238"/>
                <a:gd name="T6" fmla="*/ 287 w 1245"/>
                <a:gd name="T7" fmla="*/ 588 h 1238"/>
                <a:gd name="T8" fmla="*/ 303 w 1245"/>
                <a:gd name="T9" fmla="*/ 550 h 1238"/>
                <a:gd name="T10" fmla="*/ 290 w 1245"/>
                <a:gd name="T11" fmla="*/ 479 h 1238"/>
                <a:gd name="T12" fmla="*/ 260 w 1245"/>
                <a:gd name="T13" fmla="*/ 450 h 1238"/>
                <a:gd name="T14" fmla="*/ 230 w 1245"/>
                <a:gd name="T15" fmla="*/ 479 h 1238"/>
                <a:gd name="T16" fmla="*/ 477 w 1245"/>
                <a:gd name="T17" fmla="*/ 233 h 1238"/>
                <a:gd name="T18" fmla="*/ 248 w 1245"/>
                <a:gd name="T19" fmla="*/ 387 h 1238"/>
                <a:gd name="T20" fmla="*/ 265 w 1245"/>
                <a:gd name="T21" fmla="*/ 426 h 1238"/>
                <a:gd name="T22" fmla="*/ 276 w 1245"/>
                <a:gd name="T23" fmla="*/ 428 h 1238"/>
                <a:gd name="T24" fmla="*/ 303 w 1245"/>
                <a:gd name="T25" fmla="*/ 409 h 1238"/>
                <a:gd name="T26" fmla="*/ 477 w 1245"/>
                <a:gd name="T27" fmla="*/ 292 h 1238"/>
                <a:gd name="T28" fmla="*/ 507 w 1245"/>
                <a:gd name="T29" fmla="*/ 263 h 1238"/>
                <a:gd name="T30" fmla="*/ 477 w 1245"/>
                <a:gd name="T31" fmla="*/ 233 h 1238"/>
                <a:gd name="T32" fmla="*/ 477 w 1245"/>
                <a:gd name="T33" fmla="*/ 775 h 1238"/>
                <a:gd name="T34" fmla="*/ 181 w 1245"/>
                <a:gd name="T35" fmla="*/ 479 h 1238"/>
                <a:gd name="T36" fmla="*/ 477 w 1245"/>
                <a:gd name="T37" fmla="*/ 184 h 1238"/>
                <a:gd name="T38" fmla="*/ 772 w 1245"/>
                <a:gd name="T39" fmla="*/ 479 h 1238"/>
                <a:gd name="T40" fmla="*/ 477 w 1245"/>
                <a:gd name="T41" fmla="*/ 775 h 1238"/>
                <a:gd name="T42" fmla="*/ 477 w 1245"/>
                <a:gd name="T43" fmla="*/ 124 h 1238"/>
                <a:gd name="T44" fmla="*/ 122 w 1245"/>
                <a:gd name="T45" fmla="*/ 479 h 1238"/>
                <a:gd name="T46" fmla="*/ 477 w 1245"/>
                <a:gd name="T47" fmla="*/ 835 h 1238"/>
                <a:gd name="T48" fmla="*/ 832 w 1245"/>
                <a:gd name="T49" fmla="*/ 479 h 1238"/>
                <a:gd name="T50" fmla="*/ 477 w 1245"/>
                <a:gd name="T51" fmla="*/ 124 h 1238"/>
                <a:gd name="T52" fmla="*/ 1094 w 1245"/>
                <a:gd name="T53" fmla="*/ 1163 h 1238"/>
                <a:gd name="T54" fmla="*/ 728 w 1245"/>
                <a:gd name="T55" fmla="*/ 797 h 1238"/>
                <a:gd name="T56" fmla="*/ 707 w 1245"/>
                <a:gd name="T57" fmla="*/ 811 h 1238"/>
                <a:gd name="T58" fmla="*/ 418 w 1245"/>
                <a:gd name="T59" fmla="*/ 879 h 1238"/>
                <a:gd name="T60" fmla="*/ 76 w 1245"/>
                <a:gd name="T61" fmla="*/ 533 h 1238"/>
                <a:gd name="T62" fmla="*/ 173 w 1245"/>
                <a:gd name="T63" fmla="*/ 213 h 1238"/>
                <a:gd name="T64" fmla="*/ 530 w 1245"/>
                <a:gd name="T65" fmla="*/ 79 h 1238"/>
                <a:gd name="T66" fmla="*/ 876 w 1245"/>
                <a:gd name="T67" fmla="*/ 420 h 1238"/>
                <a:gd name="T68" fmla="*/ 808 w 1245"/>
                <a:gd name="T69" fmla="*/ 710 h 1238"/>
                <a:gd name="T70" fmla="*/ 794 w 1245"/>
                <a:gd name="T71" fmla="*/ 730 h 1238"/>
                <a:gd name="T72" fmla="*/ 1161 w 1245"/>
                <a:gd name="T73" fmla="*/ 1097 h 1238"/>
                <a:gd name="T74" fmla="*/ 1161 w 1245"/>
                <a:gd name="T75" fmla="*/ 1163 h 1238"/>
                <a:gd name="T76" fmla="*/ 1094 w 1245"/>
                <a:gd name="T77" fmla="*/ 1163 h 1238"/>
                <a:gd name="T78" fmla="*/ 871 w 1245"/>
                <a:gd name="T79" fmla="*/ 723 h 1238"/>
                <a:gd name="T80" fmla="*/ 936 w 1245"/>
                <a:gd name="T81" fmla="*/ 412 h 1238"/>
                <a:gd name="T82" fmla="*/ 538 w 1245"/>
                <a:gd name="T83" fmla="*/ 20 h 1238"/>
                <a:gd name="T84" fmla="*/ 129 w 1245"/>
                <a:gd name="T85" fmla="*/ 173 h 1238"/>
                <a:gd name="T86" fmla="*/ 17 w 1245"/>
                <a:gd name="T87" fmla="*/ 541 h 1238"/>
                <a:gd name="T88" fmla="*/ 409 w 1245"/>
                <a:gd name="T89" fmla="*/ 938 h 1238"/>
                <a:gd name="T90" fmla="*/ 720 w 1245"/>
                <a:gd name="T91" fmla="*/ 874 h 1238"/>
                <a:gd name="T92" fmla="*/ 1052 w 1245"/>
                <a:gd name="T93" fmla="*/ 1205 h 1238"/>
                <a:gd name="T94" fmla="*/ 1127 w 1245"/>
                <a:gd name="T95" fmla="*/ 1237 h 1238"/>
                <a:gd name="T96" fmla="*/ 1203 w 1245"/>
                <a:gd name="T97" fmla="*/ 1205 h 1238"/>
                <a:gd name="T98" fmla="*/ 1203 w 1245"/>
                <a:gd name="T99" fmla="*/ 1055 h 1238"/>
                <a:gd name="T100" fmla="*/ 871 w 1245"/>
                <a:gd name="T101" fmla="*/ 723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5" h="1238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5F64965-C337-F34A-AA35-82DE8A4EB161}"/>
              </a:ext>
            </a:extLst>
          </p:cNvPr>
          <p:cNvGrpSpPr/>
          <p:nvPr userDrawn="1"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B5D6483-54AA-3B40-8F60-9B30EF153684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3">
              <a:extLst>
                <a:ext uri="{FF2B5EF4-FFF2-40B4-BE49-F238E27FC236}">
                  <a16:creationId xmlns:a16="http://schemas.microsoft.com/office/drawing/2014/main" id="{58C13B54-1AD3-5349-AEFC-38C8BE48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32" y="1699270"/>
              <a:ext cx="487362" cy="352425"/>
            </a:xfrm>
            <a:custGeom>
              <a:avLst/>
              <a:gdLst>
                <a:gd name="T0" fmla="*/ 959 w 1355"/>
                <a:gd name="T1" fmla="*/ 363 h 979"/>
                <a:gd name="T2" fmla="*/ 1016 w 1355"/>
                <a:gd name="T3" fmla="*/ 442 h 979"/>
                <a:gd name="T4" fmla="*/ 903 w 1355"/>
                <a:gd name="T5" fmla="*/ 799 h 979"/>
                <a:gd name="T6" fmla="*/ 564 w 1355"/>
                <a:gd name="T7" fmla="*/ 270 h 979"/>
                <a:gd name="T8" fmla="*/ 903 w 1355"/>
                <a:gd name="T9" fmla="*/ 799 h 979"/>
                <a:gd name="T10" fmla="*/ 197 w 1355"/>
                <a:gd name="T11" fmla="*/ 583 h 979"/>
                <a:gd name="T12" fmla="*/ 56 w 1355"/>
                <a:gd name="T13" fmla="*/ 414 h 979"/>
                <a:gd name="T14" fmla="*/ 508 w 1355"/>
                <a:gd name="T15" fmla="*/ 273 h 979"/>
                <a:gd name="T16" fmla="*/ 141 w 1355"/>
                <a:gd name="T17" fmla="*/ 630 h 979"/>
                <a:gd name="T18" fmla="*/ 254 w 1355"/>
                <a:gd name="T19" fmla="*/ 640 h 979"/>
                <a:gd name="T20" fmla="*/ 340 w 1355"/>
                <a:gd name="T21" fmla="*/ 875 h 979"/>
                <a:gd name="T22" fmla="*/ 310 w 1355"/>
                <a:gd name="T23" fmla="*/ 922 h 979"/>
                <a:gd name="T24" fmla="*/ 226 w 1355"/>
                <a:gd name="T25" fmla="*/ 861 h 979"/>
                <a:gd name="T26" fmla="*/ 152 w 1355"/>
                <a:gd name="T27" fmla="*/ 691 h 979"/>
                <a:gd name="T28" fmla="*/ 141 w 1355"/>
                <a:gd name="T29" fmla="*/ 630 h 979"/>
                <a:gd name="T30" fmla="*/ 321 w 1355"/>
                <a:gd name="T31" fmla="*/ 691 h 979"/>
                <a:gd name="T32" fmla="*/ 423 w 1355"/>
                <a:gd name="T33" fmla="*/ 640 h 979"/>
                <a:gd name="T34" fmla="*/ 395 w 1355"/>
                <a:gd name="T35" fmla="*/ 696 h 979"/>
                <a:gd name="T36" fmla="*/ 1031 w 1355"/>
                <a:gd name="T37" fmla="*/ 343 h 979"/>
                <a:gd name="T38" fmla="*/ 959 w 1355"/>
                <a:gd name="T39" fmla="*/ 57 h 979"/>
                <a:gd name="T40" fmla="*/ 865 w 1355"/>
                <a:gd name="T41" fmla="*/ 15 h 979"/>
                <a:gd name="T42" fmla="*/ 197 w 1355"/>
                <a:gd name="T43" fmla="*/ 216 h 979"/>
                <a:gd name="T44" fmla="*/ 0 w 1355"/>
                <a:gd name="T45" fmla="*/ 442 h 979"/>
                <a:gd name="T46" fmla="*/ 84 w 1355"/>
                <a:gd name="T47" fmla="*/ 611 h 979"/>
                <a:gd name="T48" fmla="*/ 100 w 1355"/>
                <a:gd name="T49" fmla="*/ 713 h 979"/>
                <a:gd name="T50" fmla="*/ 173 w 1355"/>
                <a:gd name="T51" fmla="*/ 881 h 979"/>
                <a:gd name="T52" fmla="*/ 310 w 1355"/>
                <a:gd name="T53" fmla="*/ 978 h 979"/>
                <a:gd name="T54" fmla="*/ 393 w 1355"/>
                <a:gd name="T55" fmla="*/ 855 h 979"/>
                <a:gd name="T56" fmla="*/ 395 w 1355"/>
                <a:gd name="T57" fmla="*/ 752 h 979"/>
                <a:gd name="T58" fmla="*/ 480 w 1355"/>
                <a:gd name="T59" fmla="*/ 640 h 979"/>
                <a:gd name="T60" fmla="*/ 865 w 1355"/>
                <a:gd name="T61" fmla="*/ 841 h 979"/>
                <a:gd name="T62" fmla="*/ 942 w 1355"/>
                <a:gd name="T63" fmla="*/ 840 h 979"/>
                <a:gd name="T64" fmla="*/ 959 w 1355"/>
                <a:gd name="T65" fmla="*/ 580 h 979"/>
                <a:gd name="T66" fmla="*/ 1031 w 1355"/>
                <a:gd name="T67" fmla="*/ 343 h 979"/>
                <a:gd name="T68" fmla="*/ 1052 w 1355"/>
                <a:gd name="T69" fmla="*/ 208 h 979"/>
                <a:gd name="T70" fmla="*/ 1052 w 1355"/>
                <a:gd name="T71" fmla="*/ 676 h 979"/>
                <a:gd name="T72" fmla="*/ 1213 w 1355"/>
                <a:gd name="T73" fmla="*/ 442 h 979"/>
                <a:gd name="T74" fmla="*/ 1201 w 1355"/>
                <a:gd name="T75" fmla="*/ 111 h 979"/>
                <a:gd name="T76" fmla="*/ 1298 w 1355"/>
                <a:gd name="T77" fmla="*/ 442 h 979"/>
                <a:gd name="T78" fmla="*/ 1201 w 1355"/>
                <a:gd name="T79" fmla="*/ 773 h 979"/>
                <a:gd name="T80" fmla="*/ 1201 w 1355"/>
                <a:gd name="T81" fmla="*/ 111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5" h="979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BABAA58-B5A4-E54B-BCF1-0C5BEE2CB767}"/>
              </a:ext>
            </a:extLst>
          </p:cNvPr>
          <p:cNvGrpSpPr/>
          <p:nvPr userDrawn="1"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F7AA875F-27F9-774B-A1E7-6F4A3B057F3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4">
              <a:extLst>
                <a:ext uri="{FF2B5EF4-FFF2-40B4-BE49-F238E27FC236}">
                  <a16:creationId xmlns:a16="http://schemas.microsoft.com/office/drawing/2014/main" id="{7216DC24-3EB5-4343-8778-05B8A0E8B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754" y="1669901"/>
              <a:ext cx="419100" cy="411163"/>
            </a:xfrm>
            <a:custGeom>
              <a:avLst/>
              <a:gdLst>
                <a:gd name="T0" fmla="*/ 141 w 1164"/>
                <a:gd name="T1" fmla="*/ 547 h 1143"/>
                <a:gd name="T2" fmla="*/ 203 w 1164"/>
                <a:gd name="T3" fmla="*/ 660 h 1143"/>
                <a:gd name="T4" fmla="*/ 282 w 1164"/>
                <a:gd name="T5" fmla="*/ 1052 h 1143"/>
                <a:gd name="T6" fmla="*/ 62 w 1164"/>
                <a:gd name="T7" fmla="*/ 493 h 1143"/>
                <a:gd name="T8" fmla="*/ 282 w 1164"/>
                <a:gd name="T9" fmla="*/ 1052 h 1143"/>
                <a:gd name="T10" fmla="*/ 761 w 1164"/>
                <a:gd name="T11" fmla="*/ 51 h 1143"/>
                <a:gd name="T12" fmla="*/ 593 w 1164"/>
                <a:gd name="T13" fmla="*/ 83 h 1143"/>
                <a:gd name="T14" fmla="*/ 485 w 1164"/>
                <a:gd name="T15" fmla="*/ 373 h 1143"/>
                <a:gd name="T16" fmla="*/ 344 w 1164"/>
                <a:gd name="T17" fmla="*/ 487 h 1143"/>
                <a:gd name="T18" fmla="*/ 0 w 1164"/>
                <a:gd name="T19" fmla="*/ 431 h 1143"/>
                <a:gd name="T20" fmla="*/ 344 w 1164"/>
                <a:gd name="T21" fmla="*/ 1114 h 1143"/>
                <a:gd name="T22" fmla="*/ 390 w 1164"/>
                <a:gd name="T23" fmla="*/ 1058 h 1143"/>
                <a:gd name="T24" fmla="*/ 737 w 1164"/>
                <a:gd name="T25" fmla="*/ 1114 h 1143"/>
                <a:gd name="T26" fmla="*/ 512 w 1164"/>
                <a:gd name="T27" fmla="*/ 1052 h 1143"/>
                <a:gd name="T28" fmla="*/ 344 w 1164"/>
                <a:gd name="T29" fmla="*/ 968 h 1143"/>
                <a:gd name="T30" fmla="*/ 412 w 1164"/>
                <a:gd name="T31" fmla="*/ 550 h 1143"/>
                <a:gd name="T32" fmla="*/ 655 w 1164"/>
                <a:gd name="T33" fmla="*/ 123 h 1143"/>
                <a:gd name="T34" fmla="*/ 665 w 1164"/>
                <a:gd name="T35" fmla="*/ 70 h 1143"/>
                <a:gd name="T36" fmla="*/ 762 w 1164"/>
                <a:gd name="T37" fmla="*/ 248 h 1143"/>
                <a:gd name="T38" fmla="*/ 734 w 1164"/>
                <a:gd name="T39" fmla="*/ 406 h 1143"/>
                <a:gd name="T40" fmla="*/ 534 w 1164"/>
                <a:gd name="T41" fmla="*/ 828 h 1143"/>
                <a:gd name="T42" fmla="*/ 796 w 1164"/>
                <a:gd name="T43" fmla="*/ 547 h 1143"/>
                <a:gd name="T44" fmla="*/ 801 w 1164"/>
                <a:gd name="T45" fmla="*/ 387 h 1143"/>
                <a:gd name="T46" fmla="*/ 1101 w 1164"/>
                <a:gd name="T47" fmla="*/ 744 h 1143"/>
                <a:gd name="T48" fmla="*/ 1047 w 1164"/>
                <a:gd name="T49" fmla="*/ 770 h 1143"/>
                <a:gd name="T50" fmla="*/ 909 w 1164"/>
                <a:gd name="T51" fmla="*/ 744 h 1143"/>
                <a:gd name="T52" fmla="*/ 934 w 1164"/>
                <a:gd name="T53" fmla="*/ 662 h 1143"/>
                <a:gd name="T54" fmla="*/ 1075 w 1164"/>
                <a:gd name="T55" fmla="*/ 662 h 1143"/>
                <a:gd name="T56" fmla="*/ 1101 w 1164"/>
                <a:gd name="T57" fmla="*/ 744 h 1143"/>
                <a:gd name="T58" fmla="*/ 1047 w 1164"/>
                <a:gd name="T59" fmla="*/ 600 h 1143"/>
                <a:gd name="T60" fmla="*/ 906 w 1164"/>
                <a:gd name="T61" fmla="*/ 600 h 1143"/>
                <a:gd name="T62" fmla="*/ 880 w 1164"/>
                <a:gd name="T63" fmla="*/ 519 h 1143"/>
                <a:gd name="T64" fmla="*/ 1047 w 1164"/>
                <a:gd name="T65" fmla="*/ 493 h 1143"/>
                <a:gd name="T66" fmla="*/ 1072 w 1164"/>
                <a:gd name="T67" fmla="*/ 575 h 1143"/>
                <a:gd name="T68" fmla="*/ 990 w 1164"/>
                <a:gd name="T69" fmla="*/ 1001 h 1143"/>
                <a:gd name="T70" fmla="*/ 1016 w 1164"/>
                <a:gd name="T71" fmla="*/ 1055 h 1143"/>
                <a:gd name="T72" fmla="*/ 849 w 1164"/>
                <a:gd name="T73" fmla="*/ 1080 h 1143"/>
                <a:gd name="T74" fmla="*/ 824 w 1164"/>
                <a:gd name="T75" fmla="*/ 1026 h 1143"/>
                <a:gd name="T76" fmla="*/ 906 w 1164"/>
                <a:gd name="T77" fmla="*/ 1001 h 1143"/>
                <a:gd name="T78" fmla="*/ 906 w 1164"/>
                <a:gd name="T79" fmla="*/ 939 h 1143"/>
                <a:gd name="T80" fmla="*/ 880 w 1164"/>
                <a:gd name="T81" fmla="*/ 857 h 1143"/>
                <a:gd name="T82" fmla="*/ 934 w 1164"/>
                <a:gd name="T83" fmla="*/ 832 h 1143"/>
                <a:gd name="T84" fmla="*/ 1072 w 1164"/>
                <a:gd name="T85" fmla="*/ 857 h 1143"/>
                <a:gd name="T86" fmla="*/ 1047 w 1164"/>
                <a:gd name="T87" fmla="*/ 939 h 1143"/>
                <a:gd name="T88" fmla="*/ 1163 w 1164"/>
                <a:gd name="T89" fmla="*/ 688 h 1143"/>
                <a:gd name="T90" fmla="*/ 1134 w 1164"/>
                <a:gd name="T91" fmla="*/ 575 h 1143"/>
                <a:gd name="T92" fmla="*/ 1047 w 1164"/>
                <a:gd name="T93" fmla="*/ 431 h 1143"/>
                <a:gd name="T94" fmla="*/ 818 w 1164"/>
                <a:gd name="T95" fmla="*/ 519 h 1143"/>
                <a:gd name="T96" fmla="*/ 857 w 1164"/>
                <a:gd name="T97" fmla="*/ 647 h 1143"/>
                <a:gd name="T98" fmla="*/ 847 w 1164"/>
                <a:gd name="T99" fmla="*/ 744 h 1143"/>
                <a:gd name="T100" fmla="*/ 818 w 1164"/>
                <a:gd name="T101" fmla="*/ 857 h 1143"/>
                <a:gd name="T102" fmla="*/ 824 w 1164"/>
                <a:gd name="T103" fmla="*/ 943 h 1143"/>
                <a:gd name="T104" fmla="*/ 762 w 1164"/>
                <a:gd name="T105" fmla="*/ 1055 h 1143"/>
                <a:gd name="T106" fmla="*/ 990 w 1164"/>
                <a:gd name="T107" fmla="*/ 1142 h 1143"/>
                <a:gd name="T108" fmla="*/ 1078 w 1164"/>
                <a:gd name="T109" fmla="*/ 1026 h 1143"/>
                <a:gd name="T110" fmla="*/ 1134 w 1164"/>
                <a:gd name="T111" fmla="*/ 914 h 1143"/>
                <a:gd name="T112" fmla="*/ 1124 w 1164"/>
                <a:gd name="T113" fmla="*/ 817 h 1143"/>
                <a:gd name="T114" fmla="*/ 1163 w 1164"/>
                <a:gd name="T115" fmla="*/ 688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4" h="1143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B9C8B4E-41F6-AC4C-9FB6-E0FC6A139CEB}"/>
              </a:ext>
            </a:extLst>
          </p:cNvPr>
          <p:cNvGrpSpPr/>
          <p:nvPr userDrawn="1"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4617CA0-A9DE-7A4F-B554-7562720888B3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5">
              <a:extLst>
                <a:ext uri="{FF2B5EF4-FFF2-40B4-BE49-F238E27FC236}">
                  <a16:creationId xmlns:a16="http://schemas.microsoft.com/office/drawing/2014/main" id="{E900AE4D-94A3-F943-84AE-D70CF65D1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486" y="2619616"/>
              <a:ext cx="466725" cy="468313"/>
            </a:xfrm>
            <a:custGeom>
              <a:avLst/>
              <a:gdLst>
                <a:gd name="T0" fmla="*/ 34 w 1297"/>
                <a:gd name="T1" fmla="*/ 1235 h 1303"/>
                <a:gd name="T2" fmla="*/ 197 w 1297"/>
                <a:gd name="T3" fmla="*/ 1235 h 1303"/>
                <a:gd name="T4" fmla="*/ 572 w 1297"/>
                <a:gd name="T5" fmla="*/ 773 h 1303"/>
                <a:gd name="T6" fmla="*/ 78 w 1297"/>
                <a:gd name="T7" fmla="*/ 1192 h 1303"/>
                <a:gd name="T8" fmla="*/ 78 w 1297"/>
                <a:gd name="T9" fmla="*/ 1192 h 1303"/>
                <a:gd name="T10" fmla="*/ 78 w 1297"/>
                <a:gd name="T11" fmla="*/ 1116 h 1303"/>
                <a:gd name="T12" fmla="*/ 459 w 1297"/>
                <a:gd name="T13" fmla="*/ 646 h 1303"/>
                <a:gd name="T14" fmla="*/ 0 w 1297"/>
                <a:gd name="T15" fmla="*/ 1154 h 1303"/>
                <a:gd name="T16" fmla="*/ 138 w 1297"/>
                <a:gd name="T17" fmla="*/ 1176 h 1303"/>
                <a:gd name="T18" fmla="*/ 153 w 1297"/>
                <a:gd name="T19" fmla="*/ 1072 h 1303"/>
                <a:gd name="T20" fmla="*/ 138 w 1297"/>
                <a:gd name="T21" fmla="*/ 1176 h 1303"/>
                <a:gd name="T22" fmla="*/ 1220 w 1297"/>
                <a:gd name="T23" fmla="*/ 183 h 1303"/>
                <a:gd name="T24" fmla="*/ 1170 w 1297"/>
                <a:gd name="T25" fmla="*/ 175 h 1303"/>
                <a:gd name="T26" fmla="*/ 967 w 1297"/>
                <a:gd name="T27" fmla="*/ 226 h 1303"/>
                <a:gd name="T28" fmla="*/ 1103 w 1297"/>
                <a:gd name="T29" fmla="*/ 72 h 1303"/>
                <a:gd name="T30" fmla="*/ 782 w 1297"/>
                <a:gd name="T31" fmla="*/ 84 h 1303"/>
                <a:gd name="T32" fmla="*/ 697 w 1297"/>
                <a:gd name="T33" fmla="*/ 408 h 1303"/>
                <a:gd name="T34" fmla="*/ 673 w 1297"/>
                <a:gd name="T35" fmla="*/ 521 h 1303"/>
                <a:gd name="T36" fmla="*/ 762 w 1297"/>
                <a:gd name="T37" fmla="*/ 402 h 1303"/>
                <a:gd name="T38" fmla="*/ 826 w 1297"/>
                <a:gd name="T39" fmla="*/ 128 h 1303"/>
                <a:gd name="T40" fmla="*/ 902 w 1297"/>
                <a:gd name="T41" fmla="*/ 204 h 1303"/>
                <a:gd name="T42" fmla="*/ 902 w 1297"/>
                <a:gd name="T43" fmla="*/ 248 h 1303"/>
                <a:gd name="T44" fmla="*/ 1065 w 1297"/>
                <a:gd name="T45" fmla="*/ 368 h 1303"/>
                <a:gd name="T46" fmla="*/ 1141 w 1297"/>
                <a:gd name="T47" fmla="*/ 444 h 1303"/>
                <a:gd name="T48" fmla="*/ 867 w 1297"/>
                <a:gd name="T49" fmla="*/ 507 h 1303"/>
                <a:gd name="T50" fmla="*/ 756 w 1297"/>
                <a:gd name="T51" fmla="*/ 589 h 1303"/>
                <a:gd name="T52" fmla="*/ 861 w 1297"/>
                <a:gd name="T53" fmla="*/ 572 h 1303"/>
                <a:gd name="T54" fmla="*/ 1185 w 1297"/>
                <a:gd name="T55" fmla="*/ 487 h 1303"/>
                <a:gd name="T56" fmla="*/ 1151 w 1297"/>
                <a:gd name="T57" fmla="*/ 1125 h 1303"/>
                <a:gd name="T58" fmla="*/ 868 w 1297"/>
                <a:gd name="T59" fmla="*/ 929 h 1303"/>
                <a:gd name="T60" fmla="*/ 1167 w 1297"/>
                <a:gd name="T61" fmla="*/ 1224 h 1303"/>
                <a:gd name="T62" fmla="*/ 852 w 1297"/>
                <a:gd name="T63" fmla="*/ 985 h 1303"/>
                <a:gd name="T64" fmla="*/ 746 w 1297"/>
                <a:gd name="T65" fmla="*/ 936 h 1303"/>
                <a:gd name="T66" fmla="*/ 943 w 1297"/>
                <a:gd name="T67" fmla="*/ 771 h 1303"/>
                <a:gd name="T68" fmla="*/ 1207 w 1297"/>
                <a:gd name="T69" fmla="*/ 1109 h 1303"/>
                <a:gd name="T70" fmla="*/ 1167 w 1297"/>
                <a:gd name="T71" fmla="*/ 1224 h 1303"/>
                <a:gd name="T72" fmla="*/ 333 w 1297"/>
                <a:gd name="T73" fmla="*/ 386 h 1303"/>
                <a:gd name="T74" fmla="*/ 230 w 1297"/>
                <a:gd name="T75" fmla="*/ 360 h 1303"/>
                <a:gd name="T76" fmla="*/ 136 w 1297"/>
                <a:gd name="T77" fmla="*/ 109 h 1303"/>
                <a:gd name="T78" fmla="*/ 361 w 1297"/>
                <a:gd name="T79" fmla="*/ 335 h 1303"/>
                <a:gd name="T80" fmla="*/ 806 w 1297"/>
                <a:gd name="T81" fmla="*/ 788 h 1303"/>
                <a:gd name="T82" fmla="*/ 1019 w 1297"/>
                <a:gd name="T83" fmla="*/ 832 h 1303"/>
                <a:gd name="T84" fmla="*/ 980 w 1297"/>
                <a:gd name="T85" fmla="*/ 718 h 1303"/>
                <a:gd name="T86" fmla="*/ 888 w 1297"/>
                <a:gd name="T87" fmla="*/ 706 h 1303"/>
                <a:gd name="T88" fmla="*/ 420 w 1297"/>
                <a:gd name="T89" fmla="*/ 314 h 1303"/>
                <a:gd name="T90" fmla="*/ 388 w 1297"/>
                <a:gd name="T91" fmla="*/ 203 h 1303"/>
                <a:gd name="T92" fmla="*/ 110 w 1297"/>
                <a:gd name="T93" fmla="*/ 47 h 1303"/>
                <a:gd name="T94" fmla="*/ 26 w 1297"/>
                <a:gd name="T95" fmla="*/ 166 h 1303"/>
                <a:gd name="T96" fmla="*/ 205 w 1297"/>
                <a:gd name="T97" fmla="*/ 419 h 1303"/>
                <a:gd name="T98" fmla="*/ 727 w 1297"/>
                <a:gd name="T99" fmla="*/ 868 h 1303"/>
                <a:gd name="T100" fmla="*/ 701 w 1297"/>
                <a:gd name="T101" fmla="*/ 997 h 1303"/>
                <a:gd name="T102" fmla="*/ 815 w 1297"/>
                <a:gd name="T103" fmla="*/ 1036 h 1303"/>
                <a:gd name="T104" fmla="*/ 1129 w 1297"/>
                <a:gd name="T105" fmla="*/ 1302 h 1303"/>
                <a:gd name="T106" fmla="*/ 1251 w 1297"/>
                <a:gd name="T107" fmla="*/ 1228 h 1303"/>
                <a:gd name="T108" fmla="*/ 1019 w 1297"/>
                <a:gd name="T109" fmla="*/ 83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1303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9981B03-1F82-2F44-972B-F89A78081724}"/>
              </a:ext>
            </a:extLst>
          </p:cNvPr>
          <p:cNvGrpSpPr/>
          <p:nvPr userDrawn="1"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E92B6F6-B1BD-844A-905A-22BD46682666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6">
              <a:extLst>
                <a:ext uri="{FF2B5EF4-FFF2-40B4-BE49-F238E27FC236}">
                  <a16:creationId xmlns:a16="http://schemas.microsoft.com/office/drawing/2014/main" id="{9082573B-E317-F140-8EEB-E47075927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220" y="2587072"/>
              <a:ext cx="423863" cy="533400"/>
            </a:xfrm>
            <a:custGeom>
              <a:avLst/>
              <a:gdLst>
                <a:gd name="T0" fmla="*/ 1145 w 1178"/>
                <a:gd name="T1" fmla="*/ 723 h 1481"/>
                <a:gd name="T2" fmla="*/ 1055 w 1178"/>
                <a:gd name="T3" fmla="*/ 647 h 1481"/>
                <a:gd name="T4" fmla="*/ 760 w 1178"/>
                <a:gd name="T5" fmla="*/ 1202 h 1481"/>
                <a:gd name="T6" fmla="*/ 416 w 1178"/>
                <a:gd name="T7" fmla="*/ 1202 h 1481"/>
                <a:gd name="T8" fmla="*/ 609 w 1178"/>
                <a:gd name="T9" fmla="*/ 1396 h 1481"/>
                <a:gd name="T10" fmla="*/ 559 w 1178"/>
                <a:gd name="T11" fmla="*/ 1395 h 1481"/>
                <a:gd name="T12" fmla="*/ 356 w 1178"/>
                <a:gd name="T13" fmla="*/ 1143 h 1481"/>
                <a:gd name="T14" fmla="*/ 499 w 1178"/>
                <a:gd name="T15" fmla="*/ 1391 h 1481"/>
                <a:gd name="T16" fmla="*/ 677 w 1178"/>
                <a:gd name="T17" fmla="*/ 1384 h 1481"/>
                <a:gd name="T18" fmla="*/ 386 w 1178"/>
                <a:gd name="T19" fmla="*/ 1122 h 1481"/>
                <a:gd name="T20" fmla="*/ 790 w 1178"/>
                <a:gd name="T21" fmla="*/ 1063 h 1481"/>
                <a:gd name="T22" fmla="*/ 386 w 1178"/>
                <a:gd name="T23" fmla="*/ 1122 h 1481"/>
                <a:gd name="T24" fmla="*/ 367 w 1178"/>
                <a:gd name="T25" fmla="*/ 576 h 1481"/>
                <a:gd name="T26" fmla="*/ 784 w 1178"/>
                <a:gd name="T27" fmla="*/ 423 h 1481"/>
                <a:gd name="T28" fmla="*/ 308 w 1178"/>
                <a:gd name="T29" fmla="*/ 571 h 1481"/>
                <a:gd name="T30" fmla="*/ 588 w 1178"/>
                <a:gd name="T31" fmla="*/ 252 h 1481"/>
                <a:gd name="T32" fmla="*/ 760 w 1178"/>
                <a:gd name="T33" fmla="*/ 984 h 1481"/>
                <a:gd name="T34" fmla="*/ 246 w 1178"/>
                <a:gd name="T35" fmla="*/ 566 h 1481"/>
                <a:gd name="T36" fmla="*/ 359 w 1178"/>
                <a:gd name="T37" fmla="*/ 1013 h 1481"/>
                <a:gd name="T38" fmla="*/ 817 w 1178"/>
                <a:gd name="T39" fmla="*/ 1013 h 1481"/>
                <a:gd name="T40" fmla="*/ 588 w 1178"/>
                <a:gd name="T41" fmla="*/ 193 h 1481"/>
                <a:gd name="T42" fmla="*/ 301 w 1178"/>
                <a:gd name="T43" fmla="*/ 878 h 1481"/>
                <a:gd name="T44" fmla="*/ 131 w 1178"/>
                <a:gd name="T45" fmla="*/ 706 h 1481"/>
                <a:gd name="T46" fmla="*/ 26 w 1178"/>
                <a:gd name="T47" fmla="*/ 664 h 1481"/>
                <a:gd name="T48" fmla="*/ 37 w 1178"/>
                <a:gd name="T49" fmla="*/ 468 h 1481"/>
                <a:gd name="T50" fmla="*/ 121 w 1178"/>
                <a:gd name="T51" fmla="*/ 543 h 1481"/>
                <a:gd name="T52" fmla="*/ 131 w 1178"/>
                <a:gd name="T53" fmla="*/ 484 h 1481"/>
                <a:gd name="T54" fmla="*/ 73 w 1178"/>
                <a:gd name="T55" fmla="*/ 298 h 1481"/>
                <a:gd name="T56" fmla="*/ 182 w 1178"/>
                <a:gd name="T57" fmla="*/ 390 h 1481"/>
                <a:gd name="T58" fmla="*/ 113 w 1178"/>
                <a:gd name="T59" fmla="*/ 287 h 1481"/>
                <a:gd name="T60" fmla="*/ 206 w 1178"/>
                <a:gd name="T61" fmla="*/ 139 h 1481"/>
                <a:gd name="T62" fmla="*/ 287 w 1178"/>
                <a:gd name="T63" fmla="*/ 265 h 1481"/>
                <a:gd name="T64" fmla="*/ 423 w 1178"/>
                <a:gd name="T65" fmla="*/ 54 h 1481"/>
                <a:gd name="T66" fmla="*/ 400 w 1178"/>
                <a:gd name="T67" fmla="*/ 165 h 1481"/>
                <a:gd name="T68" fmla="*/ 455 w 1178"/>
                <a:gd name="T69" fmla="*/ 144 h 1481"/>
                <a:gd name="T70" fmla="*/ 588 w 1178"/>
                <a:gd name="T71" fmla="*/ 0 h 1481"/>
                <a:gd name="T72" fmla="*/ 588 w 1178"/>
                <a:gd name="T73" fmla="*/ 156 h 1481"/>
                <a:gd name="T74" fmla="*/ 809 w 1178"/>
                <a:gd name="T75" fmla="*/ 74 h 1481"/>
                <a:gd name="T76" fmla="*/ 721 w 1178"/>
                <a:gd name="T77" fmla="*/ 144 h 1481"/>
                <a:gd name="T78" fmla="*/ 776 w 1178"/>
                <a:gd name="T79" fmla="*/ 165 h 1481"/>
                <a:gd name="T80" fmla="*/ 970 w 1178"/>
                <a:gd name="T81" fmla="*/ 139 h 1481"/>
                <a:gd name="T82" fmla="*/ 870 w 1178"/>
                <a:gd name="T83" fmla="*/ 258 h 1481"/>
                <a:gd name="T84" fmla="*/ 974 w 1178"/>
                <a:gd name="T85" fmla="*/ 181 h 1481"/>
                <a:gd name="T86" fmla="*/ 968 w 1178"/>
                <a:gd name="T87" fmla="*/ 375 h 1481"/>
                <a:gd name="T88" fmla="*/ 1092 w 1178"/>
                <a:gd name="T89" fmla="*/ 338 h 1481"/>
                <a:gd name="T90" fmla="*/ 1139 w 1178"/>
                <a:gd name="T91" fmla="*/ 468 h 1481"/>
                <a:gd name="T92" fmla="*/ 1050 w 1178"/>
                <a:gd name="T93" fmla="*/ 543 h 1481"/>
                <a:gd name="T94" fmla="*/ 1174 w 1178"/>
                <a:gd name="T95" fmla="*/ 49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8" h="1481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E334DFD-1857-BA49-9BCE-F062A10D97C0}"/>
              </a:ext>
            </a:extLst>
          </p:cNvPr>
          <p:cNvGrpSpPr/>
          <p:nvPr userDrawn="1"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8630DD58-7B4F-AC42-B463-B6C3619DFD8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7">
              <a:extLst>
                <a:ext uri="{FF2B5EF4-FFF2-40B4-BE49-F238E27FC236}">
                  <a16:creationId xmlns:a16="http://schemas.microsoft.com/office/drawing/2014/main" id="{DFCFBFCA-7C46-6247-B686-96193493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72" y="3640874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00A76B8-51EE-6747-91BF-1760F4D69DBA}"/>
              </a:ext>
            </a:extLst>
          </p:cNvPr>
          <p:cNvGrpSpPr/>
          <p:nvPr userDrawn="1"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EE66FDA9-45CB-A941-B87E-3FADCC83A973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557A5F99-59A0-3B43-8D9D-B3E8EC8E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869" y="3640874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A31E3DF-78AD-0345-B045-AF7A6D656D03}"/>
              </a:ext>
            </a:extLst>
          </p:cNvPr>
          <p:cNvGrpSpPr/>
          <p:nvPr userDrawn="1"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95D414C8-9AF9-C743-BF3E-70E5FB132E84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9">
              <a:extLst>
                <a:ext uri="{FF2B5EF4-FFF2-40B4-BE49-F238E27FC236}">
                  <a16:creationId xmlns:a16="http://schemas.microsoft.com/office/drawing/2014/main" id="{A0CD3662-2371-134C-8738-81141C20D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341 w 1192"/>
                <a:gd name="T1" fmla="*/ 1129 h 1192"/>
                <a:gd name="T2" fmla="*/ 62 w 1192"/>
                <a:gd name="T3" fmla="*/ 966 h 1192"/>
                <a:gd name="T4" fmla="*/ 621 w 1192"/>
                <a:gd name="T5" fmla="*/ 966 h 1192"/>
                <a:gd name="T6" fmla="*/ 621 w 1192"/>
                <a:gd name="T7" fmla="*/ 850 h 1192"/>
                <a:gd name="T8" fmla="*/ 62 w 1192"/>
                <a:gd name="T9" fmla="*/ 850 h 1192"/>
                <a:gd name="T10" fmla="*/ 341 w 1192"/>
                <a:gd name="T11" fmla="*/ 909 h 1192"/>
                <a:gd name="T12" fmla="*/ 621 w 1192"/>
                <a:gd name="T13" fmla="*/ 850 h 1192"/>
                <a:gd name="T14" fmla="*/ 62 w 1192"/>
                <a:gd name="T15" fmla="*/ 708 h 1192"/>
                <a:gd name="T16" fmla="*/ 621 w 1192"/>
                <a:gd name="T17" fmla="*/ 708 h 1192"/>
                <a:gd name="T18" fmla="*/ 0 w 1192"/>
                <a:gd name="T19" fmla="*/ 708 h 1192"/>
                <a:gd name="T20" fmla="*/ 341 w 1192"/>
                <a:gd name="T21" fmla="*/ 1191 h 1192"/>
                <a:gd name="T22" fmla="*/ 683 w 1192"/>
                <a:gd name="T23" fmla="*/ 708 h 1192"/>
                <a:gd name="T24" fmla="*/ 0 w 1192"/>
                <a:gd name="T25" fmla="*/ 708 h 1192"/>
                <a:gd name="T26" fmla="*/ 570 w 1192"/>
                <a:gd name="T27" fmla="*/ 200 h 1192"/>
                <a:gd name="T28" fmla="*/ 1129 w 1192"/>
                <a:gd name="T29" fmla="*/ 200 h 1192"/>
                <a:gd name="T30" fmla="*/ 570 w 1192"/>
                <a:gd name="T31" fmla="*/ 317 h 1192"/>
                <a:gd name="T32" fmla="*/ 1129 w 1192"/>
                <a:gd name="T33" fmla="*/ 317 h 1192"/>
                <a:gd name="T34" fmla="*/ 849 w 1192"/>
                <a:gd name="T35" fmla="*/ 480 h 1192"/>
                <a:gd name="T36" fmla="*/ 570 w 1192"/>
                <a:gd name="T37" fmla="*/ 317 h 1192"/>
                <a:gd name="T38" fmla="*/ 849 w 1192"/>
                <a:gd name="T39" fmla="*/ 0 h 1192"/>
                <a:gd name="T40" fmla="*/ 508 w 1192"/>
                <a:gd name="T41" fmla="*/ 483 h 1192"/>
                <a:gd name="T42" fmla="*/ 570 w 1192"/>
                <a:gd name="T43" fmla="*/ 483 h 1192"/>
                <a:gd name="T44" fmla="*/ 849 w 1192"/>
                <a:gd name="T45" fmla="*/ 542 h 1192"/>
                <a:gd name="T46" fmla="*/ 1129 w 1192"/>
                <a:gd name="T47" fmla="*/ 483 h 1192"/>
                <a:gd name="T48" fmla="*/ 732 w 1192"/>
                <a:gd name="T49" fmla="*/ 608 h 1192"/>
                <a:gd name="T50" fmla="*/ 718 w 1192"/>
                <a:gd name="T51" fmla="*/ 668 h 1192"/>
                <a:gd name="T52" fmla="*/ 1129 w 1192"/>
                <a:gd name="T53" fmla="*/ 599 h 1192"/>
                <a:gd name="T54" fmla="*/ 849 w 1192"/>
                <a:gd name="T55" fmla="*/ 762 h 1192"/>
                <a:gd name="T56" fmla="*/ 695 w 1192"/>
                <a:gd name="T57" fmla="*/ 772 h 1192"/>
                <a:gd name="T58" fmla="*/ 849 w 1192"/>
                <a:gd name="T59" fmla="*/ 824 h 1192"/>
                <a:gd name="T60" fmla="*/ 1129 w 1192"/>
                <a:gd name="T61" fmla="*/ 765 h 1192"/>
                <a:gd name="T62" fmla="*/ 732 w 1192"/>
                <a:gd name="T63" fmla="*/ 890 h 1192"/>
                <a:gd name="T64" fmla="*/ 718 w 1192"/>
                <a:gd name="T65" fmla="*/ 950 h 1192"/>
                <a:gd name="T66" fmla="*/ 1191 w 1192"/>
                <a:gd name="T67" fmla="*/ 7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2" h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EF5BDC7-5B7A-D044-8B20-82A82236F77C}"/>
              </a:ext>
            </a:extLst>
          </p:cNvPr>
          <p:cNvGrpSpPr/>
          <p:nvPr userDrawn="1"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345023A-F39E-D842-A495-2E157C32B30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1">
              <a:extLst>
                <a:ext uri="{FF2B5EF4-FFF2-40B4-BE49-F238E27FC236}">
                  <a16:creationId xmlns:a16="http://schemas.microsoft.com/office/drawing/2014/main" id="{48F5C246-034E-6248-82BC-FC59C3AB2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3671037"/>
              <a:ext cx="490538" cy="428625"/>
            </a:xfrm>
            <a:custGeom>
              <a:avLst/>
              <a:gdLst>
                <a:gd name="T0" fmla="*/ 591 w 1361"/>
                <a:gd name="T1" fmla="*/ 363 h 1192"/>
                <a:gd name="T2" fmla="*/ 458 w 1361"/>
                <a:gd name="T3" fmla="*/ 337 h 1192"/>
                <a:gd name="T4" fmla="*/ 997 w 1361"/>
                <a:gd name="T5" fmla="*/ 405 h 1192"/>
                <a:gd name="T6" fmla="*/ 845 w 1361"/>
                <a:gd name="T7" fmla="*/ 565 h 1192"/>
                <a:gd name="T8" fmla="*/ 1064 w 1361"/>
                <a:gd name="T9" fmla="*/ 392 h 1192"/>
                <a:gd name="T10" fmla="*/ 691 w 1361"/>
                <a:gd name="T11" fmla="*/ 198 h 1192"/>
                <a:gd name="T12" fmla="*/ 264 w 1361"/>
                <a:gd name="T13" fmla="*/ 498 h 1192"/>
                <a:gd name="T14" fmla="*/ 310 w 1361"/>
                <a:gd name="T15" fmla="*/ 561 h 1192"/>
                <a:gd name="T16" fmla="*/ 378 w 1361"/>
                <a:gd name="T17" fmla="*/ 496 h 1192"/>
                <a:gd name="T18" fmla="*/ 829 w 1361"/>
                <a:gd name="T19" fmla="*/ 542 h 1192"/>
                <a:gd name="T20" fmla="*/ 680 w 1361"/>
                <a:gd name="T21" fmla="*/ 881 h 1192"/>
                <a:gd name="T22" fmla="*/ 680 w 1361"/>
                <a:gd name="T23" fmla="*/ 717 h 1192"/>
                <a:gd name="T24" fmla="*/ 680 w 1361"/>
                <a:gd name="T25" fmla="*/ 881 h 1192"/>
                <a:gd name="T26" fmla="*/ 1086 w 1361"/>
                <a:gd name="T27" fmla="*/ 491 h 1192"/>
                <a:gd name="T28" fmla="*/ 680 w 1361"/>
                <a:gd name="T29" fmla="*/ 655 h 1192"/>
                <a:gd name="T30" fmla="*/ 546 w 1361"/>
                <a:gd name="T31" fmla="*/ 851 h 1192"/>
                <a:gd name="T32" fmla="*/ 499 w 1361"/>
                <a:gd name="T33" fmla="*/ 956 h 1192"/>
                <a:gd name="T34" fmla="*/ 680 w 1361"/>
                <a:gd name="T35" fmla="*/ 943 h 1192"/>
                <a:gd name="T36" fmla="*/ 814 w 1361"/>
                <a:gd name="T37" fmla="*/ 748 h 1192"/>
                <a:gd name="T38" fmla="*/ 1231 w 1361"/>
                <a:gd name="T39" fmla="*/ 960 h 1192"/>
                <a:gd name="T40" fmla="*/ 939 w 1361"/>
                <a:gd name="T41" fmla="*/ 1079 h 1192"/>
                <a:gd name="T42" fmla="*/ 420 w 1361"/>
                <a:gd name="T43" fmla="*/ 1079 h 1192"/>
                <a:gd name="T44" fmla="*/ 129 w 1361"/>
                <a:gd name="T45" fmla="*/ 960 h 1192"/>
                <a:gd name="T46" fmla="*/ 680 w 1361"/>
                <a:gd name="T47" fmla="*/ 62 h 1192"/>
                <a:gd name="T48" fmla="*/ 1231 w 1361"/>
                <a:gd name="T49" fmla="*/ 960 h 1192"/>
                <a:gd name="T50" fmla="*/ 0 w 1361"/>
                <a:gd name="T51" fmla="*/ 680 h 1192"/>
                <a:gd name="T52" fmla="*/ 91 w 1361"/>
                <a:gd name="T53" fmla="*/ 1022 h 1192"/>
                <a:gd name="T54" fmla="*/ 375 w 1361"/>
                <a:gd name="T55" fmla="*/ 1127 h 1192"/>
                <a:gd name="T56" fmla="*/ 680 w 1361"/>
                <a:gd name="T57" fmla="*/ 1191 h 1192"/>
                <a:gd name="T58" fmla="*/ 985 w 1361"/>
                <a:gd name="T59" fmla="*/ 1127 h 1192"/>
                <a:gd name="T60" fmla="*/ 1268 w 1361"/>
                <a:gd name="T61" fmla="*/ 1022 h 1192"/>
                <a:gd name="T62" fmla="*/ 1360 w 1361"/>
                <a:gd name="T63" fmla="*/ 6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1" h="1192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17FE1AF7-ACEF-1E49-9515-37C2C3119F70}"/>
              </a:ext>
            </a:extLst>
          </p:cNvPr>
          <p:cNvGrpSpPr/>
          <p:nvPr userDrawn="1"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5BD7AC2-2673-FB4C-96A1-44DF5B7A877C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12">
              <a:extLst>
                <a:ext uri="{FF2B5EF4-FFF2-40B4-BE49-F238E27FC236}">
                  <a16:creationId xmlns:a16="http://schemas.microsoft.com/office/drawing/2014/main" id="{7071F91C-9E65-DC4F-88AA-9B3A0FE38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66" y="2608504"/>
              <a:ext cx="458788" cy="490537"/>
            </a:xfrm>
            <a:custGeom>
              <a:avLst/>
              <a:gdLst>
                <a:gd name="T0" fmla="*/ 200 w 1276"/>
                <a:gd name="T1" fmla="*/ 141 h 1361"/>
                <a:gd name="T2" fmla="*/ 0 w 1276"/>
                <a:gd name="T3" fmla="*/ 229 h 1361"/>
                <a:gd name="T4" fmla="*/ 87 w 1276"/>
                <a:gd name="T5" fmla="*/ 1360 h 1361"/>
                <a:gd name="T6" fmla="*/ 1078 w 1276"/>
                <a:gd name="T7" fmla="*/ 1273 h 1361"/>
                <a:gd name="T8" fmla="*/ 1016 w 1276"/>
                <a:gd name="T9" fmla="*/ 906 h 1361"/>
                <a:gd name="T10" fmla="*/ 990 w 1276"/>
                <a:gd name="T11" fmla="*/ 1298 h 1361"/>
                <a:gd name="T12" fmla="*/ 62 w 1276"/>
                <a:gd name="T13" fmla="*/ 1273 h 1361"/>
                <a:gd name="T14" fmla="*/ 87 w 1276"/>
                <a:gd name="T15" fmla="*/ 203 h 1361"/>
                <a:gd name="T16" fmla="*/ 175 w 1276"/>
                <a:gd name="T17" fmla="*/ 316 h 1361"/>
                <a:gd name="T18" fmla="*/ 200 w 1276"/>
                <a:gd name="T19" fmla="*/ 254 h 1361"/>
                <a:gd name="T20" fmla="*/ 113 w 1276"/>
                <a:gd name="T21" fmla="*/ 1247 h 1361"/>
                <a:gd name="T22" fmla="*/ 965 w 1276"/>
                <a:gd name="T23" fmla="*/ 1019 h 1361"/>
                <a:gd name="T24" fmla="*/ 903 w 1276"/>
                <a:gd name="T25" fmla="*/ 1185 h 1361"/>
                <a:gd name="T26" fmla="*/ 175 w 1276"/>
                <a:gd name="T27" fmla="*/ 316 h 1361"/>
                <a:gd name="T28" fmla="*/ 508 w 1276"/>
                <a:gd name="T29" fmla="*/ 116 h 1361"/>
                <a:gd name="T30" fmla="*/ 570 w 1276"/>
                <a:gd name="T31" fmla="*/ 172 h 1361"/>
                <a:gd name="T32" fmla="*/ 288 w 1276"/>
                <a:gd name="T33" fmla="*/ 229 h 1361"/>
                <a:gd name="T34" fmla="*/ 457 w 1276"/>
                <a:gd name="T35" fmla="*/ 175 h 1361"/>
                <a:gd name="T36" fmla="*/ 539 w 1276"/>
                <a:gd name="T37" fmla="*/ 62 h 1361"/>
                <a:gd name="T38" fmla="*/ 621 w 1276"/>
                <a:gd name="T39" fmla="*/ 175 h 1361"/>
                <a:gd name="T40" fmla="*/ 790 w 1276"/>
                <a:gd name="T41" fmla="*/ 229 h 1361"/>
                <a:gd name="T42" fmla="*/ 288 w 1276"/>
                <a:gd name="T43" fmla="*/ 282 h 1361"/>
                <a:gd name="T44" fmla="*/ 226 w 1276"/>
                <a:gd name="T45" fmla="*/ 344 h 1361"/>
                <a:gd name="T46" fmla="*/ 852 w 1276"/>
                <a:gd name="T47" fmla="*/ 229 h 1361"/>
                <a:gd name="T48" fmla="*/ 679 w 1276"/>
                <a:gd name="T49" fmla="*/ 113 h 1361"/>
                <a:gd name="T50" fmla="*/ 398 w 1276"/>
                <a:gd name="T51" fmla="*/ 113 h 1361"/>
                <a:gd name="T52" fmla="*/ 226 w 1276"/>
                <a:gd name="T53" fmla="*/ 229 h 1361"/>
                <a:gd name="T54" fmla="*/ 1016 w 1276"/>
                <a:gd name="T55" fmla="*/ 426 h 1361"/>
                <a:gd name="T56" fmla="*/ 1078 w 1276"/>
                <a:gd name="T57" fmla="*/ 229 h 1361"/>
                <a:gd name="T58" fmla="*/ 878 w 1276"/>
                <a:gd name="T59" fmla="*/ 141 h 1361"/>
                <a:gd name="T60" fmla="*/ 990 w 1276"/>
                <a:gd name="T61" fmla="*/ 203 h 1361"/>
                <a:gd name="T62" fmla="*/ 1016 w 1276"/>
                <a:gd name="T63" fmla="*/ 426 h 1361"/>
                <a:gd name="T64" fmla="*/ 878 w 1276"/>
                <a:gd name="T65" fmla="*/ 254 h 1361"/>
                <a:gd name="T66" fmla="*/ 903 w 1276"/>
                <a:gd name="T67" fmla="*/ 316 h 1361"/>
                <a:gd name="T68" fmla="*/ 965 w 1276"/>
                <a:gd name="T69" fmla="*/ 539 h 1361"/>
                <a:gd name="T70" fmla="*/ 1200 w 1276"/>
                <a:gd name="T71" fmla="*/ 595 h 1361"/>
                <a:gd name="T72" fmla="*/ 554 w 1276"/>
                <a:gd name="T73" fmla="*/ 818 h 1361"/>
                <a:gd name="T74" fmla="*/ 743 w 1276"/>
                <a:gd name="T75" fmla="*/ 868 h 1361"/>
                <a:gd name="T76" fmla="*/ 1131 w 1276"/>
                <a:gd name="T77" fmla="*/ 526 h 1361"/>
                <a:gd name="T78" fmla="*/ 1266 w 1276"/>
                <a:gd name="T79" fmla="*/ 574 h 1361"/>
                <a:gd name="T80" fmla="*/ 1110 w 1276"/>
                <a:gd name="T81" fmla="*/ 461 h 1361"/>
                <a:gd name="T82" fmla="*/ 645 w 1276"/>
                <a:gd name="T83" fmla="*/ 683 h 1361"/>
                <a:gd name="T84" fmla="*/ 489 w 1276"/>
                <a:gd name="T85" fmla="*/ 796 h 1361"/>
                <a:gd name="T86" fmla="*/ 738 w 1276"/>
                <a:gd name="T87" fmla="*/ 1097 h 1361"/>
                <a:gd name="T88" fmla="*/ 760 w 1276"/>
                <a:gd name="T89" fmla="*/ 1106 h 1361"/>
                <a:gd name="T90" fmla="*/ 1266 w 1276"/>
                <a:gd name="T91" fmla="*/ 617 h 1361"/>
                <a:gd name="T92" fmla="*/ 1266 w 1276"/>
                <a:gd name="T93" fmla="*/ 57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6" h="1361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6A8C91B8-11A6-0144-A2CF-D2AB6723F14E}"/>
              </a:ext>
            </a:extLst>
          </p:cNvPr>
          <p:cNvGrpSpPr/>
          <p:nvPr userDrawn="1"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79C5131B-B8E6-2646-8FA5-B85D8E3CE640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E809FA0D-AD18-DB42-A003-2F8F5A530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370" y="788997"/>
              <a:ext cx="563562" cy="376238"/>
            </a:xfrm>
            <a:custGeom>
              <a:avLst/>
              <a:gdLst>
                <a:gd name="T0" fmla="*/ 717 w 1566"/>
                <a:gd name="T1" fmla="*/ 765 h 1044"/>
                <a:gd name="T2" fmla="*/ 772 w 1566"/>
                <a:gd name="T3" fmla="*/ 800 h 1044"/>
                <a:gd name="T4" fmla="*/ 1277 w 1566"/>
                <a:gd name="T5" fmla="*/ 856 h 1044"/>
                <a:gd name="T6" fmla="*/ 1091 w 1566"/>
                <a:gd name="T7" fmla="*/ 792 h 1044"/>
                <a:gd name="T8" fmla="*/ 1277 w 1566"/>
                <a:gd name="T9" fmla="*/ 856 h 1044"/>
                <a:gd name="T10" fmla="*/ 1212 w 1566"/>
                <a:gd name="T11" fmla="*/ 737 h 1044"/>
                <a:gd name="T12" fmla="*/ 1277 w 1566"/>
                <a:gd name="T13" fmla="*/ 670 h 1044"/>
                <a:gd name="T14" fmla="*/ 1157 w 1566"/>
                <a:gd name="T15" fmla="*/ 737 h 1044"/>
                <a:gd name="T16" fmla="*/ 1091 w 1566"/>
                <a:gd name="T17" fmla="*/ 670 h 1044"/>
                <a:gd name="T18" fmla="*/ 1157 w 1566"/>
                <a:gd name="T19" fmla="*/ 737 h 1044"/>
                <a:gd name="T20" fmla="*/ 1036 w 1566"/>
                <a:gd name="T21" fmla="*/ 615 h 1044"/>
                <a:gd name="T22" fmla="*/ 1332 w 1566"/>
                <a:gd name="T23" fmla="*/ 911 h 1044"/>
                <a:gd name="T24" fmla="*/ 490 w 1566"/>
                <a:gd name="T25" fmla="*/ 856 h 1044"/>
                <a:gd name="T26" fmla="*/ 304 w 1566"/>
                <a:gd name="T27" fmla="*/ 792 h 1044"/>
                <a:gd name="T28" fmla="*/ 490 w 1566"/>
                <a:gd name="T29" fmla="*/ 856 h 1044"/>
                <a:gd name="T30" fmla="*/ 424 w 1566"/>
                <a:gd name="T31" fmla="*/ 737 h 1044"/>
                <a:gd name="T32" fmla="*/ 490 w 1566"/>
                <a:gd name="T33" fmla="*/ 670 h 1044"/>
                <a:gd name="T34" fmla="*/ 369 w 1566"/>
                <a:gd name="T35" fmla="*/ 737 h 1044"/>
                <a:gd name="T36" fmla="*/ 304 w 1566"/>
                <a:gd name="T37" fmla="*/ 670 h 1044"/>
                <a:gd name="T38" fmla="*/ 369 w 1566"/>
                <a:gd name="T39" fmla="*/ 737 h 1044"/>
                <a:gd name="T40" fmla="*/ 249 w 1566"/>
                <a:gd name="T41" fmla="*/ 615 h 1044"/>
                <a:gd name="T42" fmla="*/ 545 w 1566"/>
                <a:gd name="T43" fmla="*/ 911 h 1044"/>
                <a:gd name="T44" fmla="*/ 1510 w 1566"/>
                <a:gd name="T45" fmla="*/ 439 h 1044"/>
                <a:gd name="T46" fmla="*/ 759 w 1566"/>
                <a:gd name="T47" fmla="*/ 221 h 1044"/>
                <a:gd name="T48" fmla="*/ 1510 w 1566"/>
                <a:gd name="T49" fmla="*/ 439 h 1044"/>
                <a:gd name="T50" fmla="*/ 1091 w 1566"/>
                <a:gd name="T51" fmla="*/ 153 h 1044"/>
                <a:gd name="T52" fmla="*/ 1184 w 1566"/>
                <a:gd name="T53" fmla="*/ 153 h 1044"/>
                <a:gd name="T54" fmla="*/ 1192 w 1566"/>
                <a:gd name="T55" fmla="*/ 164 h 1044"/>
                <a:gd name="T56" fmla="*/ 1157 w 1566"/>
                <a:gd name="T57" fmla="*/ 98 h 1044"/>
                <a:gd name="T58" fmla="*/ 1127 w 1566"/>
                <a:gd name="T59" fmla="*/ 55 h 1044"/>
                <a:gd name="T60" fmla="*/ 1157 w 1566"/>
                <a:gd name="T61" fmla="*/ 98 h 1044"/>
                <a:gd name="T62" fmla="*/ 501 w 1566"/>
                <a:gd name="T63" fmla="*/ 445 h 1044"/>
                <a:gd name="T64" fmla="*/ 517 w 1566"/>
                <a:gd name="T65" fmla="*/ 495 h 1044"/>
                <a:gd name="T66" fmla="*/ 779 w 1566"/>
                <a:gd name="T67" fmla="*/ 305 h 1044"/>
                <a:gd name="T68" fmla="*/ 1043 w 1566"/>
                <a:gd name="T69" fmla="*/ 495 h 1044"/>
                <a:gd name="T70" fmla="*/ 1451 w 1566"/>
                <a:gd name="T71" fmla="*/ 988 h 1044"/>
                <a:gd name="T72" fmla="*/ 906 w 1566"/>
                <a:gd name="T73" fmla="*/ 625 h 1044"/>
                <a:gd name="T74" fmla="*/ 740 w 1566"/>
                <a:gd name="T75" fmla="*/ 529 h 1044"/>
                <a:gd name="T76" fmla="*/ 644 w 1566"/>
                <a:gd name="T77" fmla="*/ 988 h 1044"/>
                <a:gd name="T78" fmla="*/ 154 w 1566"/>
                <a:gd name="T79" fmla="*/ 410 h 1044"/>
                <a:gd name="T80" fmla="*/ 660 w 1566"/>
                <a:gd name="T81" fmla="*/ 216 h 1044"/>
                <a:gd name="T82" fmla="*/ 733 w 1566"/>
                <a:gd name="T83" fmla="*/ 270 h 1044"/>
                <a:gd name="T84" fmla="*/ 740 w 1566"/>
                <a:gd name="T85" fmla="*/ 584 h 1044"/>
                <a:gd name="T86" fmla="*/ 851 w 1566"/>
                <a:gd name="T87" fmla="*/ 625 h 1044"/>
                <a:gd name="T88" fmla="*/ 699 w 1566"/>
                <a:gd name="T89" fmla="*/ 988 h 1044"/>
                <a:gd name="T90" fmla="*/ 1565 w 1566"/>
                <a:gd name="T91" fmla="*/ 194 h 1044"/>
                <a:gd name="T92" fmla="*/ 1247 w 1566"/>
                <a:gd name="T93" fmla="*/ 166 h 1044"/>
                <a:gd name="T94" fmla="*/ 1220 w 1566"/>
                <a:gd name="T95" fmla="*/ 98 h 1044"/>
                <a:gd name="T96" fmla="*/ 1212 w 1566"/>
                <a:gd name="T97" fmla="*/ 27 h 1044"/>
                <a:gd name="T98" fmla="*/ 1099 w 1566"/>
                <a:gd name="T99" fmla="*/ 0 h 1044"/>
                <a:gd name="T100" fmla="*/ 1071 w 1566"/>
                <a:gd name="T101" fmla="*/ 98 h 1044"/>
                <a:gd name="T102" fmla="*/ 1036 w 1566"/>
                <a:gd name="T103" fmla="*/ 125 h 1044"/>
                <a:gd name="T104" fmla="*/ 685 w 1566"/>
                <a:gd name="T105" fmla="*/ 166 h 1044"/>
                <a:gd name="T106" fmla="*/ 518 w 1566"/>
                <a:gd name="T107" fmla="*/ 66 h 1044"/>
                <a:gd name="T108" fmla="*/ 10 w 1566"/>
                <a:gd name="T109" fmla="*/ 484 h 1044"/>
                <a:gd name="T110" fmla="*/ 48 w 1566"/>
                <a:gd name="T111" fmla="*/ 489 h 1044"/>
                <a:gd name="T112" fmla="*/ 99 w 1566"/>
                <a:gd name="T113" fmla="*/ 1016 h 1044"/>
                <a:gd name="T114" fmla="*/ 672 w 1566"/>
                <a:gd name="T115" fmla="*/ 1043 h 1044"/>
                <a:gd name="T116" fmla="*/ 1479 w 1566"/>
                <a:gd name="T117" fmla="*/ 1043 h 1044"/>
                <a:gd name="T118" fmla="*/ 1506 w 1566"/>
                <a:gd name="T119" fmla="*/ 495 h 1044"/>
                <a:gd name="T120" fmla="*/ 1565 w 1566"/>
                <a:gd name="T121" fmla="*/ 46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6" h="1044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AB24149E-4380-584C-A335-B7AD6DF4B7EE}"/>
              </a:ext>
            </a:extLst>
          </p:cNvPr>
          <p:cNvGrpSpPr/>
          <p:nvPr userDrawn="1"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8A327F05-9958-074F-855E-333F99555507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14">
              <a:extLst>
                <a:ext uri="{FF2B5EF4-FFF2-40B4-BE49-F238E27FC236}">
                  <a16:creationId xmlns:a16="http://schemas.microsoft.com/office/drawing/2014/main" id="{A7AD6E50-A727-0446-A5E4-2C600CDB1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326" y="1647676"/>
              <a:ext cx="387350" cy="455612"/>
            </a:xfrm>
            <a:custGeom>
              <a:avLst/>
              <a:gdLst>
                <a:gd name="T0" fmla="*/ 940 w 1076"/>
                <a:gd name="T1" fmla="*/ 925 h 1264"/>
                <a:gd name="T2" fmla="*/ 763 w 1076"/>
                <a:gd name="T3" fmla="*/ 1206 h 1264"/>
                <a:gd name="T4" fmla="*/ 706 w 1076"/>
                <a:gd name="T5" fmla="*/ 1235 h 1264"/>
                <a:gd name="T6" fmla="*/ 969 w 1076"/>
                <a:gd name="T7" fmla="*/ 1263 h 1264"/>
                <a:gd name="T8" fmla="*/ 997 w 1076"/>
                <a:gd name="T9" fmla="*/ 896 h 1264"/>
                <a:gd name="T10" fmla="*/ 734 w 1076"/>
                <a:gd name="T11" fmla="*/ 867 h 1264"/>
                <a:gd name="T12" fmla="*/ 706 w 1076"/>
                <a:gd name="T13" fmla="*/ 1235 h 1264"/>
                <a:gd name="T14" fmla="*/ 601 w 1076"/>
                <a:gd name="T15" fmla="*/ 795 h 1264"/>
                <a:gd name="T16" fmla="*/ 424 w 1076"/>
                <a:gd name="T17" fmla="*/ 1206 h 1264"/>
                <a:gd name="T18" fmla="*/ 367 w 1076"/>
                <a:gd name="T19" fmla="*/ 1235 h 1264"/>
                <a:gd name="T20" fmla="*/ 630 w 1076"/>
                <a:gd name="T21" fmla="*/ 1263 h 1264"/>
                <a:gd name="T22" fmla="*/ 659 w 1076"/>
                <a:gd name="T23" fmla="*/ 766 h 1264"/>
                <a:gd name="T24" fmla="*/ 396 w 1076"/>
                <a:gd name="T25" fmla="*/ 737 h 1264"/>
                <a:gd name="T26" fmla="*/ 367 w 1076"/>
                <a:gd name="T27" fmla="*/ 1235 h 1264"/>
                <a:gd name="T28" fmla="*/ 263 w 1076"/>
                <a:gd name="T29" fmla="*/ 664 h 1264"/>
                <a:gd name="T30" fmla="*/ 86 w 1076"/>
                <a:gd name="T31" fmla="*/ 1206 h 1264"/>
                <a:gd name="T32" fmla="*/ 29 w 1076"/>
                <a:gd name="T33" fmla="*/ 1235 h 1264"/>
                <a:gd name="T34" fmla="*/ 292 w 1076"/>
                <a:gd name="T35" fmla="*/ 1263 h 1264"/>
                <a:gd name="T36" fmla="*/ 320 w 1076"/>
                <a:gd name="T37" fmla="*/ 636 h 1264"/>
                <a:gd name="T38" fmla="*/ 57 w 1076"/>
                <a:gd name="T39" fmla="*/ 607 h 1264"/>
                <a:gd name="T40" fmla="*/ 29 w 1076"/>
                <a:gd name="T41" fmla="*/ 1235 h 1264"/>
                <a:gd name="T42" fmla="*/ 855 w 1076"/>
                <a:gd name="T43" fmla="*/ 703 h 1264"/>
                <a:gd name="T44" fmla="*/ 885 w 1076"/>
                <a:gd name="T45" fmla="*/ 634 h 1264"/>
                <a:gd name="T46" fmla="*/ 558 w 1076"/>
                <a:gd name="T47" fmla="*/ 347 h 1264"/>
                <a:gd name="T48" fmla="*/ 72 w 1076"/>
                <a:gd name="T49" fmla="*/ 133 h 1264"/>
                <a:gd name="T50" fmla="*/ 402 w 1076"/>
                <a:gd name="T51" fmla="*/ 336 h 1264"/>
                <a:gd name="T52" fmla="*/ 578 w 1076"/>
                <a:gd name="T53" fmla="*/ 200 h 1264"/>
                <a:gd name="T54" fmla="*/ 989 w 1076"/>
                <a:gd name="T55" fmla="*/ 570 h 1264"/>
                <a:gd name="T56" fmla="*/ 1018 w 1076"/>
                <a:gd name="T57" fmla="*/ 703 h 1264"/>
                <a:gd name="T58" fmla="*/ 1058 w 1076"/>
                <a:gd name="T59" fmla="*/ 445 h 1264"/>
                <a:gd name="T60" fmla="*/ 969 w 1076"/>
                <a:gd name="T61" fmla="*/ 509 h 1264"/>
                <a:gd name="T62" fmla="*/ 558 w 1076"/>
                <a:gd name="T63" fmla="*/ 139 h 1264"/>
                <a:gd name="T64" fmla="*/ 156 w 1076"/>
                <a:gd name="T65" fmla="*/ 9 h 1264"/>
                <a:gd name="T66" fmla="*/ 115 w 1076"/>
                <a:gd name="T67" fmla="*/ 9 h 1264"/>
                <a:gd name="T68" fmla="*/ 11 w 1076"/>
                <a:gd name="T69" fmla="*/ 153 h 1264"/>
                <a:gd name="T70" fmla="*/ 442 w 1076"/>
                <a:gd name="T71" fmla="*/ 544 h 1264"/>
                <a:gd name="T72" fmla="*/ 824 w 1076"/>
                <a:gd name="T73" fmla="*/ 654 h 1264"/>
                <a:gd name="T74" fmla="*/ 760 w 1076"/>
                <a:gd name="T75" fmla="*/ 743 h 1264"/>
                <a:gd name="T76" fmla="*/ 1047 w 1076"/>
                <a:gd name="T77" fmla="*/ 761 h 1264"/>
                <a:gd name="T78" fmla="*/ 1075 w 1076"/>
                <a:gd name="T79" fmla="*/ 472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64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397FECB-BD58-284C-A90D-FCF6122BE58B}"/>
              </a:ext>
            </a:extLst>
          </p:cNvPr>
          <p:cNvGrpSpPr/>
          <p:nvPr userDrawn="1"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B1DB7A6-0545-7B46-81C9-D4936358A0A4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15">
              <a:extLst>
                <a:ext uri="{FF2B5EF4-FFF2-40B4-BE49-F238E27FC236}">
                  <a16:creationId xmlns:a16="http://schemas.microsoft.com/office/drawing/2014/main" id="{E2075B1C-1FC3-9F4A-8CB0-C0D082F49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85" y="737404"/>
              <a:ext cx="488950" cy="479425"/>
            </a:xfrm>
            <a:custGeom>
              <a:avLst/>
              <a:gdLst>
                <a:gd name="T0" fmla="*/ 344 w 1360"/>
                <a:gd name="T1" fmla="*/ 862 h 1330"/>
                <a:gd name="T2" fmla="*/ 404 w 1360"/>
                <a:gd name="T3" fmla="*/ 715 h 1330"/>
                <a:gd name="T4" fmla="*/ 344 w 1360"/>
                <a:gd name="T5" fmla="*/ 624 h 1330"/>
                <a:gd name="T6" fmla="*/ 282 w 1360"/>
                <a:gd name="T7" fmla="*/ 916 h 1330"/>
                <a:gd name="T8" fmla="*/ 150 w 1360"/>
                <a:gd name="T9" fmla="*/ 871 h 1330"/>
                <a:gd name="T10" fmla="*/ 282 w 1360"/>
                <a:gd name="T11" fmla="*/ 1126 h 1330"/>
                <a:gd name="T12" fmla="*/ 313 w 1360"/>
                <a:gd name="T13" fmla="*/ 343 h 1330"/>
                <a:gd name="T14" fmla="*/ 344 w 1360"/>
                <a:gd name="T15" fmla="*/ 1126 h 1330"/>
                <a:gd name="T16" fmla="*/ 287 w 1360"/>
                <a:gd name="T17" fmla="*/ 268 h 1330"/>
                <a:gd name="T18" fmla="*/ 282 w 1360"/>
                <a:gd name="T19" fmla="*/ 1189 h 1330"/>
                <a:gd name="T20" fmla="*/ 344 w 1360"/>
                <a:gd name="T21" fmla="*/ 1329 h 1330"/>
                <a:gd name="T22" fmla="*/ 627 w 1360"/>
                <a:gd name="T23" fmla="*/ 878 h 1330"/>
                <a:gd name="T24" fmla="*/ 858 w 1360"/>
                <a:gd name="T25" fmla="*/ 384 h 1330"/>
                <a:gd name="T26" fmla="*/ 626 w 1360"/>
                <a:gd name="T27" fmla="*/ 78 h 1330"/>
                <a:gd name="T28" fmla="*/ 501 w 1360"/>
                <a:gd name="T29" fmla="*/ 412 h 1330"/>
                <a:gd name="T30" fmla="*/ 803 w 1360"/>
                <a:gd name="T31" fmla="*/ 412 h 1330"/>
                <a:gd name="T32" fmla="*/ 1118 w 1360"/>
                <a:gd name="T33" fmla="*/ 254 h 1330"/>
                <a:gd name="T34" fmla="*/ 1118 w 1360"/>
                <a:gd name="T35" fmla="*/ 62 h 1330"/>
                <a:gd name="T36" fmla="*/ 1118 w 1360"/>
                <a:gd name="T37" fmla="*/ 254 h 1330"/>
                <a:gd name="T38" fmla="*/ 960 w 1360"/>
                <a:gd name="T39" fmla="*/ 158 h 1330"/>
                <a:gd name="T40" fmla="*/ 1276 w 1360"/>
                <a:gd name="T41" fmla="*/ 158 h 1330"/>
                <a:gd name="T42" fmla="*/ 1118 w 1360"/>
                <a:gd name="T43" fmla="*/ 632 h 1330"/>
                <a:gd name="T44" fmla="*/ 594 w 1360"/>
                <a:gd name="T45" fmla="*/ 659 h 1330"/>
                <a:gd name="T46" fmla="*/ 850 w 1360"/>
                <a:gd name="T47" fmla="*/ 485 h 1330"/>
                <a:gd name="T48" fmla="*/ 1093 w 1360"/>
                <a:gd name="T49" fmla="*/ 693 h 1330"/>
                <a:gd name="T50" fmla="*/ 1093 w 1360"/>
                <a:gd name="T51" fmla="*/ 1101 h 1330"/>
                <a:gd name="T52" fmla="*/ 881 w 1360"/>
                <a:gd name="T53" fmla="*/ 1003 h 1330"/>
                <a:gd name="T54" fmla="*/ 940 w 1360"/>
                <a:gd name="T55" fmla="*/ 856 h 1330"/>
                <a:gd name="T56" fmla="*/ 881 w 1360"/>
                <a:gd name="T57" fmla="*/ 652 h 1330"/>
                <a:gd name="T58" fmla="*/ 819 w 1360"/>
                <a:gd name="T59" fmla="*/ 916 h 1330"/>
                <a:gd name="T60" fmla="*/ 715 w 1360"/>
                <a:gd name="T61" fmla="*/ 900 h 1330"/>
                <a:gd name="T62" fmla="*/ 819 w 1360"/>
                <a:gd name="T63" fmla="*/ 1101 h 1330"/>
                <a:gd name="T64" fmla="*/ 596 w 1360"/>
                <a:gd name="T65" fmla="*/ 1163 h 1330"/>
                <a:gd name="T66" fmla="*/ 819 w 1360"/>
                <a:gd name="T67" fmla="*/ 1329 h 1330"/>
                <a:gd name="T68" fmla="*/ 881 w 1360"/>
                <a:gd name="T69" fmla="*/ 1163 h 1330"/>
                <a:gd name="T70" fmla="*/ 1359 w 1360"/>
                <a:gd name="T71" fmla="*/ 89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0" h="133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67986094-19E8-A549-9F48-80573CBFC661}"/>
              </a:ext>
            </a:extLst>
          </p:cNvPr>
          <p:cNvGrpSpPr/>
          <p:nvPr userDrawn="1"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115FB5A-034B-7F40-805B-142732DBF991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16">
              <a:extLst>
                <a:ext uri="{FF2B5EF4-FFF2-40B4-BE49-F238E27FC236}">
                  <a16:creationId xmlns:a16="http://schemas.microsoft.com/office/drawing/2014/main" id="{F7C1FD2C-A526-AA40-ABBE-F7C13A24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873" y="1604814"/>
              <a:ext cx="346075" cy="541337"/>
            </a:xfrm>
            <a:custGeom>
              <a:avLst/>
              <a:gdLst>
                <a:gd name="T0" fmla="*/ 408 w 960"/>
                <a:gd name="T1" fmla="*/ 292 h 1502"/>
                <a:gd name="T2" fmla="*/ 551 w 960"/>
                <a:gd name="T3" fmla="*/ 292 h 1502"/>
                <a:gd name="T4" fmla="*/ 480 w 960"/>
                <a:gd name="T5" fmla="*/ 158 h 1502"/>
                <a:gd name="T6" fmla="*/ 480 w 960"/>
                <a:gd name="T7" fmla="*/ 425 h 1502"/>
                <a:gd name="T8" fmla="*/ 480 w 960"/>
                <a:gd name="T9" fmla="*/ 158 h 1502"/>
                <a:gd name="T10" fmla="*/ 408 w 960"/>
                <a:gd name="T11" fmla="*/ 577 h 1502"/>
                <a:gd name="T12" fmla="*/ 551 w 960"/>
                <a:gd name="T13" fmla="*/ 577 h 1502"/>
                <a:gd name="T14" fmla="*/ 480 w 960"/>
                <a:gd name="T15" fmla="*/ 443 h 1502"/>
                <a:gd name="T16" fmla="*/ 480 w 960"/>
                <a:gd name="T17" fmla="*/ 710 h 1502"/>
                <a:gd name="T18" fmla="*/ 480 w 960"/>
                <a:gd name="T19" fmla="*/ 443 h 1502"/>
                <a:gd name="T20" fmla="*/ 408 w 960"/>
                <a:gd name="T21" fmla="*/ 862 h 1502"/>
                <a:gd name="T22" fmla="*/ 551 w 960"/>
                <a:gd name="T23" fmla="*/ 862 h 1502"/>
                <a:gd name="T24" fmla="*/ 480 w 960"/>
                <a:gd name="T25" fmla="*/ 729 h 1502"/>
                <a:gd name="T26" fmla="*/ 480 w 960"/>
                <a:gd name="T27" fmla="*/ 996 h 1502"/>
                <a:gd name="T28" fmla="*/ 480 w 960"/>
                <a:gd name="T29" fmla="*/ 729 h 1502"/>
                <a:gd name="T30" fmla="*/ 741 w 960"/>
                <a:gd name="T31" fmla="*/ 222 h 1502"/>
                <a:gd name="T32" fmla="*/ 741 w 960"/>
                <a:gd name="T33" fmla="*/ 348 h 1502"/>
                <a:gd name="T34" fmla="*/ 648 w 960"/>
                <a:gd name="T35" fmla="*/ 1020 h 1502"/>
                <a:gd name="T36" fmla="*/ 280 w 960"/>
                <a:gd name="T37" fmla="*/ 989 h 1502"/>
                <a:gd name="T38" fmla="*/ 311 w 960"/>
                <a:gd name="T39" fmla="*/ 133 h 1502"/>
                <a:gd name="T40" fmla="*/ 642 w 960"/>
                <a:gd name="T41" fmla="*/ 133 h 1502"/>
                <a:gd name="T42" fmla="*/ 648 w 960"/>
                <a:gd name="T43" fmla="*/ 133 h 1502"/>
                <a:gd name="T44" fmla="*/ 680 w 960"/>
                <a:gd name="T45" fmla="*/ 989 h 1502"/>
                <a:gd name="T46" fmla="*/ 386 w 960"/>
                <a:gd name="T47" fmla="*/ 62 h 1502"/>
                <a:gd name="T48" fmla="*/ 592 w 960"/>
                <a:gd name="T49" fmla="*/ 72 h 1502"/>
                <a:gd name="T50" fmla="*/ 84 w 960"/>
                <a:gd name="T51" fmla="*/ 222 h 1502"/>
                <a:gd name="T52" fmla="*/ 218 w 960"/>
                <a:gd name="T53" fmla="*/ 348 h 1502"/>
                <a:gd name="T54" fmla="*/ 218 w 960"/>
                <a:gd name="T55" fmla="*/ 506 h 1502"/>
                <a:gd name="T56" fmla="*/ 84 w 960"/>
                <a:gd name="T57" fmla="*/ 506 h 1502"/>
                <a:gd name="T58" fmla="*/ 218 w 960"/>
                <a:gd name="T59" fmla="*/ 791 h 1502"/>
                <a:gd name="T60" fmla="*/ 84 w 960"/>
                <a:gd name="T61" fmla="*/ 791 h 1502"/>
                <a:gd name="T62" fmla="*/ 875 w 960"/>
                <a:gd name="T63" fmla="*/ 791 h 1502"/>
                <a:gd name="T64" fmla="*/ 741 w 960"/>
                <a:gd name="T65" fmla="*/ 791 h 1502"/>
                <a:gd name="T66" fmla="*/ 741 w 960"/>
                <a:gd name="T67" fmla="*/ 633 h 1502"/>
                <a:gd name="T68" fmla="*/ 875 w 960"/>
                <a:gd name="T69" fmla="*/ 506 h 1502"/>
                <a:gd name="T70" fmla="*/ 741 w 960"/>
                <a:gd name="T71" fmla="*/ 445 h 1502"/>
                <a:gd name="T72" fmla="*/ 939 w 960"/>
                <a:gd name="T73" fmla="*/ 246 h 1502"/>
                <a:gd name="T74" fmla="*/ 905 w 960"/>
                <a:gd name="T75" fmla="*/ 160 h 1502"/>
                <a:gd name="T76" fmla="*/ 662 w 960"/>
                <a:gd name="T77" fmla="*/ 73 h 1502"/>
                <a:gd name="T78" fmla="*/ 573 w 960"/>
                <a:gd name="T79" fmla="*/ 0 h 1502"/>
                <a:gd name="T80" fmla="*/ 307 w 960"/>
                <a:gd name="T81" fmla="*/ 51 h 1502"/>
                <a:gd name="T82" fmla="*/ 218 w 960"/>
                <a:gd name="T83" fmla="*/ 160 h 1502"/>
                <a:gd name="T84" fmla="*/ 8 w 960"/>
                <a:gd name="T85" fmla="*/ 191 h 1502"/>
                <a:gd name="T86" fmla="*/ 218 w 960"/>
                <a:gd name="T87" fmla="*/ 433 h 1502"/>
                <a:gd name="T88" fmla="*/ 54 w 960"/>
                <a:gd name="T89" fmla="*/ 445 h 1502"/>
                <a:gd name="T90" fmla="*/ 20 w 960"/>
                <a:gd name="T91" fmla="*/ 531 h 1502"/>
                <a:gd name="T92" fmla="*/ 218 w 960"/>
                <a:gd name="T93" fmla="*/ 730 h 1502"/>
                <a:gd name="T94" fmla="*/ 8 w 960"/>
                <a:gd name="T95" fmla="*/ 761 h 1502"/>
                <a:gd name="T96" fmla="*/ 219 w 960"/>
                <a:gd name="T97" fmla="*/ 1004 h 1502"/>
                <a:gd name="T98" fmla="*/ 376 w 960"/>
                <a:gd name="T99" fmla="*/ 1082 h 1502"/>
                <a:gd name="T100" fmla="*/ 437 w 960"/>
                <a:gd name="T101" fmla="*/ 1501 h 1502"/>
                <a:gd name="T102" fmla="*/ 522 w 960"/>
                <a:gd name="T103" fmla="*/ 1082 h 1502"/>
                <a:gd name="T104" fmla="*/ 584 w 960"/>
                <a:gd name="T105" fmla="*/ 1501 h 1502"/>
                <a:gd name="T106" fmla="*/ 648 w 960"/>
                <a:gd name="T107" fmla="*/ 1082 h 1502"/>
                <a:gd name="T108" fmla="*/ 939 w 960"/>
                <a:gd name="T109" fmla="*/ 816 h 1502"/>
                <a:gd name="T110" fmla="*/ 905 w 960"/>
                <a:gd name="T111" fmla="*/ 730 h 1502"/>
                <a:gd name="T112" fmla="*/ 741 w 960"/>
                <a:gd name="T113" fmla="*/ 718 h 1502"/>
                <a:gd name="T114" fmla="*/ 951 w 960"/>
                <a:gd name="T115" fmla="*/ 476 h 1502"/>
                <a:gd name="T116" fmla="*/ 741 w 960"/>
                <a:gd name="T117" fmla="*/ 445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0" h="1502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60DC9E1B-ABBC-3742-8092-26F798656FF2}"/>
              </a:ext>
            </a:extLst>
          </p:cNvPr>
          <p:cNvGrpSpPr/>
          <p:nvPr userDrawn="1"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B1A6D13-2A50-3A4A-9F66-397794A43395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17">
              <a:extLst>
                <a:ext uri="{FF2B5EF4-FFF2-40B4-BE49-F238E27FC236}">
                  <a16:creationId xmlns:a16="http://schemas.microsoft.com/office/drawing/2014/main" id="{C2C260DD-1A2A-B943-9884-871542D8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489" y="737404"/>
              <a:ext cx="490537" cy="479425"/>
            </a:xfrm>
            <a:custGeom>
              <a:avLst/>
              <a:gdLst>
                <a:gd name="T0" fmla="*/ 551 w 1363"/>
                <a:gd name="T1" fmla="*/ 708 h 1330"/>
                <a:gd name="T2" fmla="*/ 485 w 1363"/>
                <a:gd name="T3" fmla="*/ 642 h 1330"/>
                <a:gd name="T4" fmla="*/ 551 w 1363"/>
                <a:gd name="T5" fmla="*/ 991 h 1330"/>
                <a:gd name="T6" fmla="*/ 485 w 1363"/>
                <a:gd name="T7" fmla="*/ 924 h 1330"/>
                <a:gd name="T8" fmla="*/ 564 w 1363"/>
                <a:gd name="T9" fmla="*/ 1066 h 1330"/>
                <a:gd name="T10" fmla="*/ 498 w 1363"/>
                <a:gd name="T11" fmla="*/ 1132 h 1330"/>
                <a:gd name="T12" fmla="*/ 498 w 1363"/>
                <a:gd name="T13" fmla="*/ 850 h 1330"/>
                <a:gd name="T14" fmla="*/ 564 w 1363"/>
                <a:gd name="T15" fmla="*/ 916 h 1330"/>
                <a:gd name="T16" fmla="*/ 423 w 1363"/>
                <a:gd name="T17" fmla="*/ 511 h 1330"/>
                <a:gd name="T18" fmla="*/ 485 w 1363"/>
                <a:gd name="T19" fmla="*/ 1329 h 1330"/>
                <a:gd name="T20" fmla="*/ 564 w 1363"/>
                <a:gd name="T21" fmla="*/ 1286 h 1330"/>
                <a:gd name="T22" fmla="*/ 626 w 1363"/>
                <a:gd name="T23" fmla="*/ 1329 h 1330"/>
                <a:gd name="T24" fmla="*/ 564 w 1363"/>
                <a:gd name="T25" fmla="*/ 511 h 1330"/>
                <a:gd name="T26" fmla="*/ 485 w 1363"/>
                <a:gd name="T27" fmla="*/ 554 h 1330"/>
                <a:gd name="T28" fmla="*/ 1254 w 1363"/>
                <a:gd name="T29" fmla="*/ 423 h 1330"/>
                <a:gd name="T30" fmla="*/ 1116 w 1363"/>
                <a:gd name="T31" fmla="*/ 344 h 1330"/>
                <a:gd name="T32" fmla="*/ 1254 w 1363"/>
                <a:gd name="T33" fmla="*/ 423 h 1330"/>
                <a:gd name="T34" fmla="*/ 285 w 1363"/>
                <a:gd name="T35" fmla="*/ 282 h 1330"/>
                <a:gd name="T36" fmla="*/ 423 w 1363"/>
                <a:gd name="T37" fmla="*/ 91 h 1330"/>
                <a:gd name="T38" fmla="*/ 485 w 1363"/>
                <a:gd name="T39" fmla="*/ 257 h 1330"/>
                <a:gd name="T40" fmla="*/ 564 w 1363"/>
                <a:gd name="T41" fmla="*/ 237 h 1330"/>
                <a:gd name="T42" fmla="*/ 626 w 1363"/>
                <a:gd name="T43" fmla="*/ 257 h 1330"/>
                <a:gd name="T44" fmla="*/ 622 w 1363"/>
                <a:gd name="T45" fmla="*/ 213 h 1330"/>
                <a:gd name="T46" fmla="*/ 915 w 1363"/>
                <a:gd name="T47" fmla="*/ 282 h 1330"/>
                <a:gd name="T48" fmla="*/ 254 w 1363"/>
                <a:gd name="T49" fmla="*/ 344 h 1330"/>
                <a:gd name="T50" fmla="*/ 62 w 1363"/>
                <a:gd name="T51" fmla="*/ 536 h 1330"/>
                <a:gd name="T52" fmla="*/ 316 w 1363"/>
                <a:gd name="T53" fmla="*/ 423 h 1330"/>
                <a:gd name="T54" fmla="*/ 464 w 1363"/>
                <a:gd name="T55" fmla="*/ 344 h 1330"/>
                <a:gd name="T56" fmla="*/ 316 w 1363"/>
                <a:gd name="T57" fmla="*/ 423 h 1330"/>
                <a:gd name="T58" fmla="*/ 1028 w 1363"/>
                <a:gd name="T59" fmla="*/ 344 h 1330"/>
                <a:gd name="T60" fmla="*/ 896 w 1363"/>
                <a:gd name="T61" fmla="*/ 344 h 1330"/>
                <a:gd name="T62" fmla="*/ 755 w 1363"/>
                <a:gd name="T63" fmla="*/ 423 h 1330"/>
                <a:gd name="T64" fmla="*/ 887 w 1363"/>
                <a:gd name="T65" fmla="*/ 423 h 1330"/>
                <a:gd name="T66" fmla="*/ 472 w 1363"/>
                <a:gd name="T67" fmla="*/ 423 h 1330"/>
                <a:gd name="T68" fmla="*/ 605 w 1363"/>
                <a:gd name="T69" fmla="*/ 423 h 1330"/>
                <a:gd name="T70" fmla="*/ 746 w 1363"/>
                <a:gd name="T71" fmla="*/ 344 h 1330"/>
                <a:gd name="T72" fmla="*/ 614 w 1363"/>
                <a:gd name="T73" fmla="*/ 344 h 1330"/>
                <a:gd name="T74" fmla="*/ 1154 w 1363"/>
                <a:gd name="T75" fmla="*/ 847 h 1330"/>
                <a:gd name="T76" fmla="*/ 1047 w 1363"/>
                <a:gd name="T77" fmla="*/ 704 h 1330"/>
                <a:gd name="T78" fmla="*/ 1188 w 1363"/>
                <a:gd name="T79" fmla="*/ 282 h 1330"/>
                <a:gd name="T80" fmla="*/ 496 w 1363"/>
                <a:gd name="T81" fmla="*/ 3 h 1330"/>
                <a:gd name="T82" fmla="*/ 482 w 1363"/>
                <a:gd name="T83" fmla="*/ 0 h 1330"/>
                <a:gd name="T84" fmla="*/ 436 w 1363"/>
                <a:gd name="T85" fmla="*/ 6 h 1330"/>
                <a:gd name="T86" fmla="*/ 49 w 1363"/>
                <a:gd name="T87" fmla="*/ 282 h 1330"/>
                <a:gd name="T88" fmla="*/ 0 w 1363"/>
                <a:gd name="T89" fmla="*/ 313 h 1330"/>
                <a:gd name="T90" fmla="*/ 31 w 1363"/>
                <a:gd name="T91" fmla="*/ 598 h 1330"/>
                <a:gd name="T92" fmla="*/ 316 w 1363"/>
                <a:gd name="T93" fmla="*/ 567 h 1330"/>
                <a:gd name="T94" fmla="*/ 680 w 1363"/>
                <a:gd name="T95" fmla="*/ 485 h 1330"/>
                <a:gd name="T96" fmla="*/ 1016 w 1363"/>
                <a:gd name="T97" fmla="*/ 642 h 1330"/>
                <a:gd name="T98" fmla="*/ 764 w 1363"/>
                <a:gd name="T99" fmla="*/ 847 h 1330"/>
                <a:gd name="T100" fmla="*/ 1329 w 1363"/>
                <a:gd name="T101" fmla="*/ 909 h 1330"/>
                <a:gd name="T102" fmla="*/ 1231 w 1363"/>
                <a:gd name="T103" fmla="*/ 847 h 1330"/>
                <a:gd name="T104" fmla="*/ 1078 w 1363"/>
                <a:gd name="T105" fmla="*/ 485 h 1330"/>
                <a:gd name="T106" fmla="*/ 1358 w 1363"/>
                <a:gd name="T107" fmla="*/ 466 h 1330"/>
                <a:gd name="T108" fmla="*/ 1210 w 1363"/>
                <a:gd name="T109" fmla="*/ 29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3" h="1330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AC4FE824-7BA2-8940-BD0E-13D8B6352B76}"/>
              </a:ext>
            </a:extLst>
          </p:cNvPr>
          <p:cNvGrpSpPr/>
          <p:nvPr userDrawn="1"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28AC6F1-B216-6146-BB0A-127868C8C5E5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18">
              <a:extLst>
                <a:ext uri="{FF2B5EF4-FFF2-40B4-BE49-F238E27FC236}">
                  <a16:creationId xmlns:a16="http://schemas.microsoft.com/office/drawing/2014/main" id="{3E8EDD06-0257-E647-9F1B-BA0185C73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229" y="741372"/>
              <a:ext cx="503238" cy="471488"/>
            </a:xfrm>
            <a:custGeom>
              <a:avLst/>
              <a:gdLst>
                <a:gd name="T0" fmla="*/ 64 w 1398"/>
                <a:gd name="T1" fmla="*/ 1251 h 1308"/>
                <a:gd name="T2" fmla="*/ 154 w 1398"/>
                <a:gd name="T3" fmla="*/ 510 h 1308"/>
                <a:gd name="T4" fmla="*/ 302 w 1398"/>
                <a:gd name="T5" fmla="*/ 562 h 1308"/>
                <a:gd name="T6" fmla="*/ 171 w 1398"/>
                <a:gd name="T7" fmla="*/ 526 h 1308"/>
                <a:gd name="T8" fmla="*/ 154 w 1398"/>
                <a:gd name="T9" fmla="*/ 554 h 1308"/>
                <a:gd name="T10" fmla="*/ 191 w 1398"/>
                <a:gd name="T11" fmla="*/ 953 h 1308"/>
                <a:gd name="T12" fmla="*/ 244 w 1398"/>
                <a:gd name="T13" fmla="*/ 581 h 1308"/>
                <a:gd name="T14" fmla="*/ 244 w 1398"/>
                <a:gd name="T15" fmla="*/ 983 h 1308"/>
                <a:gd name="T16" fmla="*/ 154 w 1398"/>
                <a:gd name="T17" fmla="*/ 1011 h 1308"/>
                <a:gd name="T18" fmla="*/ 172 w 1398"/>
                <a:gd name="T19" fmla="*/ 1038 h 1308"/>
                <a:gd name="T20" fmla="*/ 302 w 1398"/>
                <a:gd name="T21" fmla="*/ 1002 h 1308"/>
                <a:gd name="T22" fmla="*/ 154 w 1398"/>
                <a:gd name="T23" fmla="*/ 1054 h 1308"/>
                <a:gd name="T24" fmla="*/ 565 w 1398"/>
                <a:gd name="T25" fmla="*/ 554 h 1308"/>
                <a:gd name="T26" fmla="*/ 565 w 1398"/>
                <a:gd name="T27" fmla="*/ 1011 h 1308"/>
                <a:gd name="T28" fmla="*/ 366 w 1398"/>
                <a:gd name="T29" fmla="*/ 1011 h 1308"/>
                <a:gd name="T30" fmla="*/ 366 w 1398"/>
                <a:gd name="T31" fmla="*/ 554 h 1308"/>
                <a:gd name="T32" fmla="*/ 620 w 1398"/>
                <a:gd name="T33" fmla="*/ 1054 h 1308"/>
                <a:gd name="T34" fmla="*/ 638 w 1398"/>
                <a:gd name="T35" fmla="*/ 1011 h 1308"/>
                <a:gd name="T36" fmla="*/ 759 w 1398"/>
                <a:gd name="T37" fmla="*/ 1011 h 1308"/>
                <a:gd name="T38" fmla="*/ 777 w 1398"/>
                <a:gd name="T39" fmla="*/ 1054 h 1308"/>
                <a:gd name="T40" fmla="*/ 740 w 1398"/>
                <a:gd name="T41" fmla="*/ 953 h 1308"/>
                <a:gd name="T42" fmla="*/ 657 w 1398"/>
                <a:gd name="T43" fmla="*/ 953 h 1308"/>
                <a:gd name="T44" fmla="*/ 710 w 1398"/>
                <a:gd name="T45" fmla="*/ 582 h 1308"/>
                <a:gd name="T46" fmla="*/ 629 w 1398"/>
                <a:gd name="T47" fmla="*/ 562 h 1308"/>
                <a:gd name="T48" fmla="*/ 777 w 1398"/>
                <a:gd name="T49" fmla="*/ 510 h 1308"/>
                <a:gd name="T50" fmla="*/ 759 w 1398"/>
                <a:gd name="T51" fmla="*/ 554 h 1308"/>
                <a:gd name="T52" fmla="*/ 832 w 1398"/>
                <a:gd name="T53" fmla="*/ 510 h 1308"/>
                <a:gd name="T54" fmla="*/ 1067 w 1398"/>
                <a:gd name="T55" fmla="*/ 611 h 1308"/>
                <a:gd name="T56" fmla="*/ 1031 w 1398"/>
                <a:gd name="T57" fmla="*/ 1054 h 1308"/>
                <a:gd name="T58" fmla="*/ 796 w 1398"/>
                <a:gd name="T59" fmla="*/ 953 h 1308"/>
                <a:gd name="T60" fmla="*/ 832 w 1398"/>
                <a:gd name="T61" fmla="*/ 510 h 1308"/>
                <a:gd name="T62" fmla="*/ 154 w 1398"/>
                <a:gd name="T63" fmla="*/ 1160 h 1308"/>
                <a:gd name="T64" fmla="*/ 565 w 1398"/>
                <a:gd name="T65" fmla="*/ 1110 h 1308"/>
                <a:gd name="T66" fmla="*/ 1243 w 1398"/>
                <a:gd name="T67" fmla="*/ 1110 h 1308"/>
                <a:gd name="T68" fmla="*/ 1086 w 1398"/>
                <a:gd name="T69" fmla="*/ 1011 h 1308"/>
                <a:gd name="T70" fmla="*/ 1104 w 1398"/>
                <a:gd name="T71" fmla="*/ 1038 h 1308"/>
                <a:gd name="T72" fmla="*/ 1234 w 1398"/>
                <a:gd name="T73" fmla="*/ 1002 h 1308"/>
                <a:gd name="T74" fmla="*/ 1176 w 1398"/>
                <a:gd name="T75" fmla="*/ 582 h 1308"/>
                <a:gd name="T76" fmla="*/ 1176 w 1398"/>
                <a:gd name="T77" fmla="*/ 983 h 1308"/>
                <a:gd name="T78" fmla="*/ 1123 w 1398"/>
                <a:gd name="T79" fmla="*/ 611 h 1308"/>
                <a:gd name="T80" fmla="*/ 1104 w 1398"/>
                <a:gd name="T81" fmla="*/ 526 h 1308"/>
                <a:gd name="T82" fmla="*/ 1086 w 1398"/>
                <a:gd name="T83" fmla="*/ 554 h 1308"/>
                <a:gd name="T84" fmla="*/ 1243 w 1398"/>
                <a:gd name="T85" fmla="*/ 554 h 1308"/>
                <a:gd name="T86" fmla="*/ 1225 w 1398"/>
                <a:gd name="T87" fmla="*/ 526 h 1308"/>
                <a:gd name="T88" fmla="*/ 1243 w 1398"/>
                <a:gd name="T89" fmla="*/ 455 h 1308"/>
                <a:gd name="T90" fmla="*/ 565 w 1398"/>
                <a:gd name="T91" fmla="*/ 455 h 1308"/>
                <a:gd name="T92" fmla="*/ 154 w 1398"/>
                <a:gd name="T93" fmla="*/ 427 h 1308"/>
                <a:gd name="T94" fmla="*/ 138 w 1398"/>
                <a:gd name="T95" fmla="*/ 371 h 1308"/>
                <a:gd name="T96" fmla="*/ 804 w 1398"/>
                <a:gd name="T97" fmla="*/ 371 h 1308"/>
                <a:gd name="T98" fmla="*/ 1262 w 1398"/>
                <a:gd name="T99" fmla="*/ 611 h 1308"/>
                <a:gd name="T100" fmla="*/ 1298 w 1398"/>
                <a:gd name="T101" fmla="*/ 455 h 1308"/>
                <a:gd name="T102" fmla="*/ 1393 w 1398"/>
                <a:gd name="T103" fmla="*/ 406 h 1308"/>
                <a:gd name="T104" fmla="*/ 685 w 1398"/>
                <a:gd name="T105" fmla="*/ 4 h 1308"/>
                <a:gd name="T106" fmla="*/ 30 w 1398"/>
                <a:gd name="T107" fmla="*/ 427 h 1308"/>
                <a:gd name="T108" fmla="*/ 99 w 1398"/>
                <a:gd name="T109" fmla="*/ 510 h 1308"/>
                <a:gd name="T110" fmla="*/ 135 w 1398"/>
                <a:gd name="T111" fmla="*/ 953 h 1308"/>
                <a:gd name="T112" fmla="*/ 99 w 1398"/>
                <a:gd name="T113" fmla="*/ 1110 h 1308"/>
                <a:gd name="T114" fmla="*/ 3 w 1398"/>
                <a:gd name="T115" fmla="*/ 1307 h 1308"/>
                <a:gd name="T116" fmla="*/ 1298 w 1398"/>
                <a:gd name="T117" fmla="*/ 1162 h 1308"/>
                <a:gd name="T118" fmla="*/ 1298 w 1398"/>
                <a:gd name="T119" fmla="*/ 1011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130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F376780-3C93-1240-8A7C-A695C683D41F}"/>
              </a:ext>
            </a:extLst>
          </p:cNvPr>
          <p:cNvGrpSpPr/>
          <p:nvPr userDrawn="1"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54AC6B7-A3C0-B849-A650-5779944BDCC2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19">
              <a:extLst>
                <a:ext uri="{FF2B5EF4-FFF2-40B4-BE49-F238E27FC236}">
                  <a16:creationId xmlns:a16="http://schemas.microsoft.com/office/drawing/2014/main" id="{27603B41-C932-EA43-9896-EC2B186C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773" y="774710"/>
              <a:ext cx="487362" cy="404812"/>
            </a:xfrm>
            <a:custGeom>
              <a:avLst/>
              <a:gdLst>
                <a:gd name="T0" fmla="*/ 77 w 1353"/>
                <a:gd name="T1" fmla="*/ 1080 h 1126"/>
                <a:gd name="T2" fmla="*/ 176 w 1353"/>
                <a:gd name="T3" fmla="*/ 1122 h 1126"/>
                <a:gd name="T4" fmla="*/ 384 w 1353"/>
                <a:gd name="T5" fmla="*/ 778 h 1126"/>
                <a:gd name="T6" fmla="*/ 453 w 1353"/>
                <a:gd name="T7" fmla="*/ 1041 h 1126"/>
                <a:gd name="T8" fmla="*/ 611 w 1353"/>
                <a:gd name="T9" fmla="*/ 1098 h 1126"/>
                <a:gd name="T10" fmla="*/ 638 w 1353"/>
                <a:gd name="T11" fmla="*/ 846 h 1126"/>
                <a:gd name="T12" fmla="*/ 533 w 1353"/>
                <a:gd name="T13" fmla="*/ 656 h 1126"/>
                <a:gd name="T14" fmla="*/ 552 w 1353"/>
                <a:gd name="T15" fmla="*/ 807 h 1126"/>
                <a:gd name="T16" fmla="*/ 557 w 1353"/>
                <a:gd name="T17" fmla="*/ 813 h 1126"/>
                <a:gd name="T18" fmla="*/ 576 w 1353"/>
                <a:gd name="T19" fmla="*/ 1041 h 1126"/>
                <a:gd name="T20" fmla="*/ 541 w 1353"/>
                <a:gd name="T21" fmla="*/ 1059 h 1126"/>
                <a:gd name="T22" fmla="*/ 515 w 1353"/>
                <a:gd name="T23" fmla="*/ 1035 h 1126"/>
                <a:gd name="T24" fmla="*/ 488 w 1353"/>
                <a:gd name="T25" fmla="*/ 839 h 1126"/>
                <a:gd name="T26" fmla="*/ 380 w 1353"/>
                <a:gd name="T27" fmla="*/ 677 h 1126"/>
                <a:gd name="T28" fmla="*/ 194 w 1353"/>
                <a:gd name="T29" fmla="*/ 1045 h 1126"/>
                <a:gd name="T30" fmla="*/ 176 w 1353"/>
                <a:gd name="T31" fmla="*/ 1060 h 1126"/>
                <a:gd name="T32" fmla="*/ 132 w 1353"/>
                <a:gd name="T33" fmla="*/ 1051 h 1126"/>
                <a:gd name="T34" fmla="*/ 185 w 1353"/>
                <a:gd name="T35" fmla="*/ 860 h 1126"/>
                <a:gd name="T36" fmla="*/ 319 w 1353"/>
                <a:gd name="T37" fmla="*/ 589 h 1126"/>
                <a:gd name="T38" fmla="*/ 211 w 1353"/>
                <a:gd name="T39" fmla="*/ 612 h 1126"/>
                <a:gd name="T40" fmla="*/ 71 w 1353"/>
                <a:gd name="T41" fmla="*/ 1022 h 1126"/>
                <a:gd name="T42" fmla="*/ 695 w 1353"/>
                <a:gd name="T43" fmla="*/ 144 h 1126"/>
                <a:gd name="T44" fmla="*/ 858 w 1353"/>
                <a:gd name="T45" fmla="*/ 144 h 1126"/>
                <a:gd name="T46" fmla="*/ 777 w 1353"/>
                <a:gd name="T47" fmla="*/ 0 h 1126"/>
                <a:gd name="T48" fmla="*/ 777 w 1353"/>
                <a:gd name="T49" fmla="*/ 288 h 1126"/>
                <a:gd name="T50" fmla="*/ 777 w 1353"/>
                <a:gd name="T51" fmla="*/ 0 h 1126"/>
                <a:gd name="T52" fmla="*/ 638 w 1353"/>
                <a:gd name="T53" fmla="*/ 632 h 1126"/>
                <a:gd name="T54" fmla="*/ 622 w 1353"/>
                <a:gd name="T55" fmla="*/ 455 h 1126"/>
                <a:gd name="T56" fmla="*/ 516 w 1353"/>
                <a:gd name="T57" fmla="*/ 508 h 1126"/>
                <a:gd name="T58" fmla="*/ 576 w 1353"/>
                <a:gd name="T59" fmla="*/ 542 h 1126"/>
                <a:gd name="T60" fmla="*/ 291 w 1353"/>
                <a:gd name="T61" fmla="*/ 448 h 1126"/>
                <a:gd name="T62" fmla="*/ 352 w 1353"/>
                <a:gd name="T63" fmla="*/ 400 h 1126"/>
                <a:gd name="T64" fmla="*/ 379 w 1353"/>
                <a:gd name="T65" fmla="*/ 471 h 1126"/>
                <a:gd name="T66" fmla="*/ 437 w 1353"/>
                <a:gd name="T67" fmla="*/ 355 h 1126"/>
                <a:gd name="T68" fmla="*/ 297 w 1353"/>
                <a:gd name="T69" fmla="*/ 338 h 1126"/>
                <a:gd name="T70" fmla="*/ 236 w 1353"/>
                <a:gd name="T71" fmla="*/ 419 h 1126"/>
                <a:gd name="T72" fmla="*/ 248 w 1353"/>
                <a:gd name="T73" fmla="*/ 275 h 1126"/>
                <a:gd name="T74" fmla="*/ 466 w 1353"/>
                <a:gd name="T75" fmla="*/ 259 h 1126"/>
                <a:gd name="T76" fmla="*/ 675 w 1353"/>
                <a:gd name="T77" fmla="*/ 367 h 1126"/>
                <a:gd name="T78" fmla="*/ 717 w 1353"/>
                <a:gd name="T79" fmla="*/ 674 h 1126"/>
                <a:gd name="T80" fmla="*/ 1016 w 1353"/>
                <a:gd name="T81" fmla="*/ 644 h 1126"/>
                <a:gd name="T82" fmla="*/ 884 w 1353"/>
                <a:gd name="T83" fmla="*/ 763 h 1126"/>
                <a:gd name="T84" fmla="*/ 779 w 1353"/>
                <a:gd name="T85" fmla="*/ 511 h 1126"/>
                <a:gd name="T86" fmla="*/ 594 w 1353"/>
                <a:gd name="T87" fmla="*/ 231 h 1126"/>
                <a:gd name="T88" fmla="*/ 283 w 1353"/>
                <a:gd name="T89" fmla="*/ 197 h 1126"/>
                <a:gd name="T90" fmla="*/ 118 w 1353"/>
                <a:gd name="T91" fmla="*/ 356 h 1126"/>
                <a:gd name="T92" fmla="*/ 0 w 1353"/>
                <a:gd name="T93" fmla="*/ 364 h 1126"/>
                <a:gd name="T94" fmla="*/ 1006 w 1353"/>
                <a:gd name="T95" fmla="*/ 828 h 1126"/>
                <a:gd name="T96" fmla="*/ 999 w 1353"/>
                <a:gd name="T97" fmla="*/ 714 h 1126"/>
                <a:gd name="T98" fmla="*/ 1034 w 1353"/>
                <a:gd name="T99" fmla="*/ 715 h 1126"/>
                <a:gd name="T100" fmla="*/ 1283 w 1353"/>
                <a:gd name="T101" fmla="*/ 1033 h 1126"/>
                <a:gd name="T102" fmla="*/ 777 w 1353"/>
                <a:gd name="T103" fmla="*/ 1044 h 1126"/>
                <a:gd name="T104" fmla="*/ 759 w 1353"/>
                <a:gd name="T105" fmla="*/ 1018 h 1126"/>
                <a:gd name="T106" fmla="*/ 815 w 1353"/>
                <a:gd name="T107" fmla="*/ 854 h 1126"/>
                <a:gd name="T108" fmla="*/ 702 w 1353"/>
                <a:gd name="T109" fmla="*/ 1061 h 1126"/>
                <a:gd name="T110" fmla="*/ 1265 w 1353"/>
                <a:gd name="T111" fmla="*/ 1106 h 1126"/>
                <a:gd name="T112" fmla="*/ 1330 w 1353"/>
                <a:gd name="T113" fmla="*/ 979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3" h="1126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0D2380C4-9B04-084E-B898-5CA47AB013A4}"/>
              </a:ext>
            </a:extLst>
          </p:cNvPr>
          <p:cNvGrpSpPr/>
          <p:nvPr userDrawn="1"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54A5DFC-9FAE-DE4E-A91E-4BA6E277CE60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20">
              <a:extLst>
                <a:ext uri="{FF2B5EF4-FFF2-40B4-BE49-F238E27FC236}">
                  <a16:creationId xmlns:a16="http://schemas.microsoft.com/office/drawing/2014/main" id="{6ED1F9BC-C0F1-354E-8DB5-31E3FE8E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545" y="1640532"/>
              <a:ext cx="492125" cy="469900"/>
            </a:xfrm>
            <a:custGeom>
              <a:avLst/>
              <a:gdLst>
                <a:gd name="T0" fmla="*/ 463 w 1366"/>
                <a:gd name="T1" fmla="*/ 728 h 1305"/>
                <a:gd name="T2" fmla="*/ 421 w 1366"/>
                <a:gd name="T3" fmla="*/ 911 h 1305"/>
                <a:gd name="T4" fmla="*/ 604 w 1366"/>
                <a:gd name="T5" fmla="*/ 870 h 1305"/>
                <a:gd name="T6" fmla="*/ 372 w 1366"/>
                <a:gd name="T7" fmla="*/ 1229 h 1305"/>
                <a:gd name="T8" fmla="*/ 145 w 1366"/>
                <a:gd name="T9" fmla="*/ 778 h 1305"/>
                <a:gd name="T10" fmla="*/ 104 w 1366"/>
                <a:gd name="T11" fmla="*/ 681 h 1305"/>
                <a:gd name="T12" fmla="*/ 198 w 1366"/>
                <a:gd name="T13" fmla="*/ 725 h 1305"/>
                <a:gd name="T14" fmla="*/ 372 w 1366"/>
                <a:gd name="T15" fmla="*/ 637 h 1305"/>
                <a:gd name="T16" fmla="*/ 237 w 1366"/>
                <a:gd name="T17" fmla="*/ 668 h 1305"/>
                <a:gd name="T18" fmla="*/ 18 w 1366"/>
                <a:gd name="T19" fmla="*/ 752 h 1305"/>
                <a:gd name="T20" fmla="*/ 94 w 1366"/>
                <a:gd name="T21" fmla="*/ 829 h 1305"/>
                <a:gd name="T22" fmla="*/ 350 w 1366"/>
                <a:gd name="T23" fmla="*/ 1295 h 1305"/>
                <a:gd name="T24" fmla="*/ 733 w 1366"/>
                <a:gd name="T25" fmla="*/ 954 h 1305"/>
                <a:gd name="T26" fmla="*/ 602 w 1366"/>
                <a:gd name="T27" fmla="*/ 804 h 1305"/>
                <a:gd name="T28" fmla="*/ 517 w 1366"/>
                <a:gd name="T29" fmla="*/ 893 h 1305"/>
                <a:gd name="T30" fmla="*/ 472 w 1366"/>
                <a:gd name="T31" fmla="*/ 791 h 1305"/>
                <a:gd name="T32" fmla="*/ 394 w 1366"/>
                <a:gd name="T33" fmla="*/ 571 h 1305"/>
                <a:gd name="T34" fmla="*/ 950 w 1366"/>
                <a:gd name="T35" fmla="*/ 373 h 1305"/>
                <a:gd name="T36" fmla="*/ 918 w 1366"/>
                <a:gd name="T37" fmla="*/ 548 h 1305"/>
                <a:gd name="T38" fmla="*/ 872 w 1366"/>
                <a:gd name="T39" fmla="*/ 650 h 1305"/>
                <a:gd name="T40" fmla="*/ 787 w 1366"/>
                <a:gd name="T41" fmla="*/ 561 h 1305"/>
                <a:gd name="T42" fmla="*/ 571 w 1366"/>
                <a:gd name="T43" fmla="*/ 586 h 1305"/>
                <a:gd name="T44" fmla="*/ 647 w 1366"/>
                <a:gd name="T45" fmla="*/ 508 h 1305"/>
                <a:gd name="T46" fmla="*/ 426 w 1366"/>
                <a:gd name="T47" fmla="*/ 425 h 1305"/>
                <a:gd name="T48" fmla="*/ 360 w 1366"/>
                <a:gd name="T49" fmla="*/ 374 h 1305"/>
                <a:gd name="T50" fmla="*/ 1016 w 1366"/>
                <a:gd name="T51" fmla="*/ 395 h 1305"/>
                <a:gd name="T52" fmla="*/ 633 w 1366"/>
                <a:gd name="T53" fmla="*/ 11 h 1305"/>
                <a:gd name="T54" fmla="*/ 371 w 1366"/>
                <a:gd name="T55" fmla="*/ 473 h 1305"/>
                <a:gd name="T56" fmla="*/ 485 w 1366"/>
                <a:gd name="T57" fmla="*/ 445 h 1305"/>
                <a:gd name="T58" fmla="*/ 587 w 1366"/>
                <a:gd name="T59" fmla="*/ 491 h 1305"/>
                <a:gd name="T60" fmla="*/ 527 w 1366"/>
                <a:gd name="T61" fmla="*/ 630 h 1305"/>
                <a:gd name="T62" fmla="*/ 677 w 1366"/>
                <a:gd name="T63" fmla="*/ 736 h 1305"/>
                <a:gd name="T64" fmla="*/ 790 w 1366"/>
                <a:gd name="T65" fmla="*/ 638 h 1305"/>
                <a:gd name="T66" fmla="*/ 968 w 1366"/>
                <a:gd name="T67" fmla="*/ 669 h 1305"/>
                <a:gd name="T68" fmla="*/ 927 w 1366"/>
                <a:gd name="T69" fmla="*/ 485 h 1305"/>
                <a:gd name="T70" fmla="*/ 1259 w 1366"/>
                <a:gd name="T71" fmla="*/ 646 h 1305"/>
                <a:gd name="T72" fmla="*/ 1330 w 1366"/>
                <a:gd name="T73" fmla="*/ 577 h 1305"/>
                <a:gd name="T74" fmla="*/ 1121 w 1366"/>
                <a:gd name="T75" fmla="*/ 498 h 1305"/>
                <a:gd name="T76" fmla="*/ 1076 w 1366"/>
                <a:gd name="T77" fmla="*/ 463 h 1305"/>
                <a:gd name="T78" fmla="*/ 1070 w 1366"/>
                <a:gd name="T79" fmla="*/ 545 h 1305"/>
                <a:gd name="T80" fmla="*/ 1180 w 1366"/>
                <a:gd name="T81" fmla="*/ 518 h 1305"/>
                <a:gd name="T82" fmla="*/ 1270 w 1366"/>
                <a:gd name="T83" fmla="*/ 559 h 1305"/>
                <a:gd name="T84" fmla="*/ 1215 w 1366"/>
                <a:gd name="T85" fmla="*/ 690 h 1305"/>
                <a:gd name="T86" fmla="*/ 1206 w 1366"/>
                <a:gd name="T87" fmla="*/ 844 h 1305"/>
                <a:gd name="T88" fmla="*/ 1034 w 1366"/>
                <a:gd name="T89" fmla="*/ 807 h 1305"/>
                <a:gd name="T90" fmla="*/ 1071 w 1366"/>
                <a:gd name="T91" fmla="*/ 980 h 1305"/>
                <a:gd name="T92" fmla="*/ 746 w 1366"/>
                <a:gd name="T93" fmla="*/ 763 h 1305"/>
                <a:gd name="T94" fmla="*/ 994 w 1366"/>
                <a:gd name="T95" fmla="*/ 1100 h 1305"/>
                <a:gd name="T96" fmla="*/ 1110 w 1366"/>
                <a:gd name="T97" fmla="*/ 1028 h 1305"/>
                <a:gd name="T98" fmla="*/ 1055 w 1366"/>
                <a:gd name="T99" fmla="*/ 898 h 1305"/>
                <a:gd name="T100" fmla="*/ 1145 w 1366"/>
                <a:gd name="T101" fmla="*/ 856 h 1305"/>
                <a:gd name="T102" fmla="*/ 1255 w 1366"/>
                <a:gd name="T103" fmla="*/ 883 h 1305"/>
                <a:gd name="T104" fmla="*/ 1259 w 1366"/>
                <a:gd name="T105" fmla="*/ 646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6" h="1305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AC7C75A4-F34A-DB49-8A53-8C8A2AC79393}"/>
              </a:ext>
            </a:extLst>
          </p:cNvPr>
          <p:cNvGrpSpPr/>
          <p:nvPr userDrawn="1"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676DEBE-8B8A-484F-AA83-B4DB6A487787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21">
              <a:extLst>
                <a:ext uri="{FF2B5EF4-FFF2-40B4-BE49-F238E27FC236}">
                  <a16:creationId xmlns:a16="http://schemas.microsoft.com/office/drawing/2014/main" id="{3742BBEA-32E4-7F4C-97C6-AA2EC9710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185" y="2624379"/>
              <a:ext cx="490538" cy="458787"/>
            </a:xfrm>
            <a:custGeom>
              <a:avLst/>
              <a:gdLst>
                <a:gd name="T0" fmla="*/ 283 w 1362"/>
                <a:gd name="T1" fmla="*/ 906 h 1274"/>
                <a:gd name="T2" fmla="*/ 345 w 1362"/>
                <a:gd name="T3" fmla="*/ 1272 h 1274"/>
                <a:gd name="T4" fmla="*/ 257 w 1362"/>
                <a:gd name="T5" fmla="*/ 395 h 1274"/>
                <a:gd name="T6" fmla="*/ 0 w 1362"/>
                <a:gd name="T7" fmla="*/ 849 h 1274"/>
                <a:gd name="T8" fmla="*/ 142 w 1362"/>
                <a:gd name="T9" fmla="*/ 1273 h 1274"/>
                <a:gd name="T10" fmla="*/ 204 w 1362"/>
                <a:gd name="T11" fmla="*/ 595 h 1274"/>
                <a:gd name="T12" fmla="*/ 142 w 1362"/>
                <a:gd name="T13" fmla="*/ 931 h 1274"/>
                <a:gd name="T14" fmla="*/ 63 w 1362"/>
                <a:gd name="T15" fmla="*/ 595 h 1274"/>
                <a:gd name="T16" fmla="*/ 785 w 1362"/>
                <a:gd name="T17" fmla="*/ 457 h 1274"/>
                <a:gd name="T18" fmla="*/ 455 w 1362"/>
                <a:gd name="T19" fmla="*/ 536 h 1274"/>
                <a:gd name="T20" fmla="*/ 424 w 1362"/>
                <a:gd name="T21" fmla="*/ 595 h 1274"/>
                <a:gd name="T22" fmla="*/ 424 w 1362"/>
                <a:gd name="T23" fmla="*/ 1273 h 1274"/>
                <a:gd name="T24" fmla="*/ 486 w 1362"/>
                <a:gd name="T25" fmla="*/ 962 h 1274"/>
                <a:gd name="T26" fmla="*/ 680 w 1362"/>
                <a:gd name="T27" fmla="*/ 598 h 1274"/>
                <a:gd name="T28" fmla="*/ 822 w 1362"/>
                <a:gd name="T29" fmla="*/ 395 h 1274"/>
                <a:gd name="T30" fmla="*/ 424 w 1362"/>
                <a:gd name="T31" fmla="*/ 228 h 1274"/>
                <a:gd name="T32" fmla="*/ 232 w 1362"/>
                <a:gd name="T33" fmla="*/ 228 h 1274"/>
                <a:gd name="T34" fmla="*/ 328 w 1362"/>
                <a:gd name="T35" fmla="*/ 62 h 1274"/>
                <a:gd name="T36" fmla="*/ 424 w 1362"/>
                <a:gd name="T37" fmla="*/ 228 h 1274"/>
                <a:gd name="T38" fmla="*/ 328 w 1362"/>
                <a:gd name="T39" fmla="*/ 0 h 1274"/>
                <a:gd name="T40" fmla="*/ 170 w 1362"/>
                <a:gd name="T41" fmla="*/ 228 h 1274"/>
                <a:gd name="T42" fmla="*/ 486 w 1362"/>
                <a:gd name="T43" fmla="*/ 228 h 1274"/>
                <a:gd name="T44" fmla="*/ 1361 w 1362"/>
                <a:gd name="T45" fmla="*/ 31 h 1274"/>
                <a:gd name="T46" fmla="*/ 568 w 1362"/>
                <a:gd name="T47" fmla="*/ 0 h 1274"/>
                <a:gd name="T48" fmla="*/ 537 w 1362"/>
                <a:gd name="T49" fmla="*/ 341 h 1274"/>
                <a:gd name="T50" fmla="*/ 599 w 1362"/>
                <a:gd name="T51" fmla="*/ 62 h 1274"/>
                <a:gd name="T52" fmla="*/ 1299 w 1362"/>
                <a:gd name="T53" fmla="*/ 987 h 1274"/>
                <a:gd name="T54" fmla="*/ 599 w 1362"/>
                <a:gd name="T55" fmla="*/ 652 h 1274"/>
                <a:gd name="T56" fmla="*/ 537 w 1362"/>
                <a:gd name="T57" fmla="*/ 1019 h 1274"/>
                <a:gd name="T58" fmla="*/ 888 w 1362"/>
                <a:gd name="T59" fmla="*/ 1050 h 1274"/>
                <a:gd name="T60" fmla="*/ 785 w 1362"/>
                <a:gd name="T61" fmla="*/ 1240 h 1274"/>
                <a:gd name="T62" fmla="*/ 932 w 1362"/>
                <a:gd name="T63" fmla="*/ 1244 h 1274"/>
                <a:gd name="T64" fmla="*/ 994 w 1362"/>
                <a:gd name="T65" fmla="*/ 1093 h 1274"/>
                <a:gd name="T66" fmla="*/ 1184 w 1362"/>
                <a:gd name="T67" fmla="*/ 1196 h 1274"/>
                <a:gd name="T68" fmla="*/ 1330 w 1362"/>
                <a:gd name="T69" fmla="*/ 1050 h 1274"/>
                <a:gd name="T70" fmla="*/ 1361 w 1362"/>
                <a:gd name="T71" fmla="*/ 31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2" h="1274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1864C9D-25C9-E54A-81BB-C4B83B1FB5B1}"/>
              </a:ext>
            </a:extLst>
          </p:cNvPr>
          <p:cNvGrpSpPr/>
          <p:nvPr userDrawn="1"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B2F9B0-CC85-5F4A-A266-164F910A36E5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23">
              <a:extLst>
                <a:ext uri="{FF2B5EF4-FFF2-40B4-BE49-F238E27FC236}">
                  <a16:creationId xmlns:a16="http://schemas.microsoft.com/office/drawing/2014/main" id="{B080FD73-D6C9-0845-BC18-3121158A6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895" y="2633110"/>
              <a:ext cx="495300" cy="441325"/>
            </a:xfrm>
            <a:custGeom>
              <a:avLst/>
              <a:gdLst>
                <a:gd name="T0" fmla="*/ 1236 w 1375"/>
                <a:gd name="T1" fmla="*/ 1080 h 1225"/>
                <a:gd name="T2" fmla="*/ 1120 w 1375"/>
                <a:gd name="T3" fmla="*/ 908 h 1225"/>
                <a:gd name="T4" fmla="*/ 1118 w 1375"/>
                <a:gd name="T5" fmla="*/ 970 h 1225"/>
                <a:gd name="T6" fmla="*/ 1036 w 1375"/>
                <a:gd name="T7" fmla="*/ 1083 h 1225"/>
                <a:gd name="T8" fmla="*/ 643 w 1375"/>
                <a:gd name="T9" fmla="*/ 1162 h 1225"/>
                <a:gd name="T10" fmla="*/ 951 w 1375"/>
                <a:gd name="T11" fmla="*/ 1021 h 1225"/>
                <a:gd name="T12" fmla="*/ 951 w 1375"/>
                <a:gd name="T13" fmla="*/ 970 h 1225"/>
                <a:gd name="T14" fmla="*/ 638 w 1375"/>
                <a:gd name="T15" fmla="*/ 967 h 1225"/>
                <a:gd name="T16" fmla="*/ 581 w 1375"/>
                <a:gd name="T17" fmla="*/ 1224 h 1225"/>
                <a:gd name="T18" fmla="*/ 1151 w 1375"/>
                <a:gd name="T19" fmla="*/ 685 h 1225"/>
                <a:gd name="T20" fmla="*/ 1113 w 1375"/>
                <a:gd name="T21" fmla="*/ 502 h 1225"/>
                <a:gd name="T22" fmla="*/ 841 w 1375"/>
                <a:gd name="T23" fmla="*/ 650 h 1225"/>
                <a:gd name="T24" fmla="*/ 936 w 1375"/>
                <a:gd name="T25" fmla="*/ 495 h 1225"/>
                <a:gd name="T26" fmla="*/ 785 w 1375"/>
                <a:gd name="T27" fmla="*/ 525 h 1225"/>
                <a:gd name="T28" fmla="*/ 716 w 1375"/>
                <a:gd name="T29" fmla="*/ 373 h 1225"/>
                <a:gd name="T30" fmla="*/ 680 w 1375"/>
                <a:gd name="T31" fmla="*/ 322 h 1225"/>
                <a:gd name="T32" fmla="*/ 571 w 1375"/>
                <a:gd name="T33" fmla="*/ 264 h 1225"/>
                <a:gd name="T34" fmla="*/ 809 w 1375"/>
                <a:gd name="T35" fmla="*/ 67 h 1225"/>
                <a:gd name="T36" fmla="*/ 835 w 1375"/>
                <a:gd name="T37" fmla="*/ 159 h 1225"/>
                <a:gd name="T38" fmla="*/ 853 w 1375"/>
                <a:gd name="T39" fmla="*/ 277 h 1225"/>
                <a:gd name="T40" fmla="*/ 943 w 1375"/>
                <a:gd name="T41" fmla="*/ 214 h 1225"/>
                <a:gd name="T42" fmla="*/ 990 w 1375"/>
                <a:gd name="T43" fmla="*/ 381 h 1225"/>
                <a:gd name="T44" fmla="*/ 1026 w 1375"/>
                <a:gd name="T45" fmla="*/ 432 h 1225"/>
                <a:gd name="T46" fmla="*/ 1119 w 1375"/>
                <a:gd name="T47" fmla="*/ 466 h 1225"/>
                <a:gd name="T48" fmla="*/ 696 w 1375"/>
                <a:gd name="T49" fmla="*/ 552 h 1225"/>
                <a:gd name="T50" fmla="*/ 315 w 1375"/>
                <a:gd name="T51" fmla="*/ 805 h 1225"/>
                <a:gd name="T52" fmla="*/ 93 w 1375"/>
                <a:gd name="T53" fmla="*/ 909 h 1225"/>
                <a:gd name="T54" fmla="*/ 467 w 1375"/>
                <a:gd name="T55" fmla="*/ 616 h 1225"/>
                <a:gd name="T56" fmla="*/ 696 w 1375"/>
                <a:gd name="T57" fmla="*/ 552 h 1225"/>
                <a:gd name="T58" fmla="*/ 1080 w 1375"/>
                <a:gd name="T59" fmla="*/ 401 h 1225"/>
                <a:gd name="T60" fmla="*/ 958 w 1375"/>
                <a:gd name="T61" fmla="*/ 128 h 1225"/>
                <a:gd name="T62" fmla="*/ 938 w 1375"/>
                <a:gd name="T63" fmla="*/ 100 h 1225"/>
                <a:gd name="T64" fmla="*/ 773 w 1375"/>
                <a:gd name="T65" fmla="*/ 16 h 1225"/>
                <a:gd name="T66" fmla="*/ 520 w 1375"/>
                <a:gd name="T67" fmla="*/ 300 h 1225"/>
                <a:gd name="T68" fmla="*/ 630 w 1375"/>
                <a:gd name="T69" fmla="*/ 358 h 1225"/>
                <a:gd name="T70" fmla="*/ 558 w 1375"/>
                <a:gd name="T71" fmla="*/ 456 h 1225"/>
                <a:gd name="T72" fmla="*/ 70 w 1375"/>
                <a:gd name="T73" fmla="*/ 784 h 1225"/>
                <a:gd name="T74" fmla="*/ 132 w 1375"/>
                <a:gd name="T75" fmla="*/ 998 h 1225"/>
                <a:gd name="T76" fmla="*/ 535 w 1375"/>
                <a:gd name="T77" fmla="*/ 706 h 1225"/>
                <a:gd name="T78" fmla="*/ 749 w 1375"/>
                <a:gd name="T79" fmla="*/ 626 h 1225"/>
                <a:gd name="T80" fmla="*/ 768 w 1375"/>
                <a:gd name="T81" fmla="*/ 654 h 1225"/>
                <a:gd name="T82" fmla="*/ 917 w 1375"/>
                <a:gd name="T83" fmla="*/ 714 h 1225"/>
                <a:gd name="T84" fmla="*/ 1170 w 1375"/>
                <a:gd name="T85" fmla="*/ 431 h 1225"/>
                <a:gd name="T86" fmla="*/ 1221 w 1375"/>
                <a:gd name="T87" fmla="*/ 704 h 1225"/>
                <a:gd name="T88" fmla="*/ 1258 w 1375"/>
                <a:gd name="T89" fmla="*/ 895 h 1225"/>
                <a:gd name="T90" fmla="*/ 1227 w 1375"/>
                <a:gd name="T91" fmla="*/ 842 h 1225"/>
                <a:gd name="T92" fmla="*/ 1262 w 1375"/>
                <a:gd name="T93" fmla="*/ 908 h 1225"/>
                <a:gd name="T94" fmla="*/ 1374 w 1375"/>
                <a:gd name="T95" fmla="*/ 90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5" h="122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4EDB6397-7F93-3047-84C7-7660C2A4DDB1}"/>
              </a:ext>
            </a:extLst>
          </p:cNvPr>
          <p:cNvGrpSpPr/>
          <p:nvPr userDrawn="1"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71D17776-553E-0B4E-875B-4EE6979982DF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id="{31724CE6-96B8-9245-87CF-CDA97AE4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132" y="3660718"/>
              <a:ext cx="496887" cy="449262"/>
            </a:xfrm>
            <a:custGeom>
              <a:avLst/>
              <a:gdLst>
                <a:gd name="T0" fmla="*/ 868 w 1380"/>
                <a:gd name="T1" fmla="*/ 200 h 1248"/>
                <a:gd name="T2" fmla="*/ 468 w 1380"/>
                <a:gd name="T3" fmla="*/ 200 h 1248"/>
                <a:gd name="T4" fmla="*/ 565 w 1380"/>
                <a:gd name="T5" fmla="*/ 292 h 1248"/>
                <a:gd name="T6" fmla="*/ 668 w 1380"/>
                <a:gd name="T7" fmla="*/ 62 h 1248"/>
                <a:gd name="T8" fmla="*/ 771 w 1380"/>
                <a:gd name="T9" fmla="*/ 292 h 1248"/>
                <a:gd name="T10" fmla="*/ 301 w 1380"/>
                <a:gd name="T11" fmla="*/ 683 h 1248"/>
                <a:gd name="T12" fmla="*/ 357 w 1380"/>
                <a:gd name="T13" fmla="*/ 621 h 1248"/>
                <a:gd name="T14" fmla="*/ 301 w 1380"/>
                <a:gd name="T15" fmla="*/ 683 h 1248"/>
                <a:gd name="T16" fmla="*/ 724 w 1380"/>
                <a:gd name="T17" fmla="*/ 451 h 1248"/>
                <a:gd name="T18" fmla="*/ 724 w 1380"/>
                <a:gd name="T19" fmla="*/ 513 h 1248"/>
                <a:gd name="T20" fmla="*/ 1063 w 1380"/>
                <a:gd name="T21" fmla="*/ 767 h 1248"/>
                <a:gd name="T22" fmla="*/ 1050 w 1380"/>
                <a:gd name="T23" fmla="*/ 978 h 1248"/>
                <a:gd name="T24" fmla="*/ 1009 w 1380"/>
                <a:gd name="T25" fmla="*/ 1185 h 1248"/>
                <a:gd name="T26" fmla="*/ 921 w 1380"/>
                <a:gd name="T27" fmla="*/ 1091 h 1248"/>
                <a:gd name="T28" fmla="*/ 696 w 1380"/>
                <a:gd name="T29" fmla="*/ 1100 h 1248"/>
                <a:gd name="T30" fmla="*/ 471 w 1380"/>
                <a:gd name="T31" fmla="*/ 1089 h 1248"/>
                <a:gd name="T32" fmla="*/ 388 w 1380"/>
                <a:gd name="T33" fmla="*/ 1185 h 1248"/>
                <a:gd name="T34" fmla="*/ 364 w 1380"/>
                <a:gd name="T35" fmla="*/ 997 h 1248"/>
                <a:gd name="T36" fmla="*/ 79 w 1380"/>
                <a:gd name="T37" fmla="*/ 684 h 1248"/>
                <a:gd name="T38" fmla="*/ 199 w 1380"/>
                <a:gd name="T39" fmla="*/ 648 h 1248"/>
                <a:gd name="T40" fmla="*/ 291 w 1380"/>
                <a:gd name="T41" fmla="*/ 508 h 1248"/>
                <a:gd name="T42" fmla="*/ 412 w 1380"/>
                <a:gd name="T43" fmla="*/ 500 h 1248"/>
                <a:gd name="T44" fmla="*/ 448 w 1380"/>
                <a:gd name="T45" fmla="*/ 446 h 1248"/>
                <a:gd name="T46" fmla="*/ 1145 w 1380"/>
                <a:gd name="T47" fmla="*/ 736 h 1248"/>
                <a:gd name="T48" fmla="*/ 1323 w 1380"/>
                <a:gd name="T49" fmla="*/ 686 h 1248"/>
                <a:gd name="T50" fmla="*/ 1264 w 1380"/>
                <a:gd name="T51" fmla="*/ 669 h 1248"/>
                <a:gd name="T52" fmla="*/ 1201 w 1380"/>
                <a:gd name="T53" fmla="*/ 682 h 1248"/>
                <a:gd name="T54" fmla="*/ 393 w 1380"/>
                <a:gd name="T55" fmla="*/ 403 h 1248"/>
                <a:gd name="T56" fmla="*/ 183 w 1380"/>
                <a:gd name="T57" fmla="*/ 366 h 1248"/>
                <a:gd name="T58" fmla="*/ 147 w 1380"/>
                <a:gd name="T59" fmla="*/ 612 h 1248"/>
                <a:gd name="T60" fmla="*/ 28 w 1380"/>
                <a:gd name="T61" fmla="*/ 646 h 1248"/>
                <a:gd name="T62" fmla="*/ 326 w 1380"/>
                <a:gd name="T63" fmla="*/ 1048 h 1248"/>
                <a:gd name="T64" fmla="*/ 357 w 1380"/>
                <a:gd name="T65" fmla="*/ 1247 h 1248"/>
                <a:gd name="T66" fmla="*/ 470 w 1380"/>
                <a:gd name="T67" fmla="*/ 1230 h 1248"/>
                <a:gd name="T68" fmla="*/ 696 w 1380"/>
                <a:gd name="T69" fmla="*/ 1163 h 1248"/>
                <a:gd name="T70" fmla="*/ 922 w 1380"/>
                <a:gd name="T71" fmla="*/ 1230 h 1248"/>
                <a:gd name="T72" fmla="*/ 1035 w 1380"/>
                <a:gd name="T73" fmla="*/ 1247 h 1248"/>
                <a:gd name="T74" fmla="*/ 1101 w 1380"/>
                <a:gd name="T75" fmla="*/ 1015 h 1248"/>
                <a:gd name="T76" fmla="*/ 1244 w 1380"/>
                <a:gd name="T77" fmla="*/ 728 h 1248"/>
                <a:gd name="T78" fmla="*/ 1302 w 1380"/>
                <a:gd name="T79" fmla="*/ 770 h 1248"/>
                <a:gd name="T80" fmla="*/ 1367 w 1380"/>
                <a:gd name="T81" fmla="*/ 730 h 1248"/>
                <a:gd name="T82" fmla="*/ 1323 w 1380"/>
                <a:gd name="T83" fmla="*/ 686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0" h="1248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B090B3E-8836-6142-825A-EAD78E885BFD}"/>
              </a:ext>
            </a:extLst>
          </p:cNvPr>
          <p:cNvGrpSpPr/>
          <p:nvPr userDrawn="1"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5A50651A-9EAF-B541-950D-6BE6756B0D05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25">
              <a:extLst>
                <a:ext uri="{FF2B5EF4-FFF2-40B4-BE49-F238E27FC236}">
                  <a16:creationId xmlns:a16="http://schemas.microsoft.com/office/drawing/2014/main" id="{579DC8F2-DECC-F246-9974-3D00F01F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595" y="808048"/>
              <a:ext cx="469900" cy="338137"/>
            </a:xfrm>
            <a:custGeom>
              <a:avLst/>
              <a:gdLst>
                <a:gd name="T0" fmla="*/ 1016 w 1305"/>
                <a:gd name="T1" fmla="*/ 539 h 938"/>
                <a:gd name="T2" fmla="*/ 1078 w 1305"/>
                <a:gd name="T3" fmla="*/ 652 h 938"/>
                <a:gd name="T4" fmla="*/ 937 w 1305"/>
                <a:gd name="T5" fmla="*/ 539 h 938"/>
                <a:gd name="T6" fmla="*/ 875 w 1305"/>
                <a:gd name="T7" fmla="*/ 652 h 938"/>
                <a:gd name="T8" fmla="*/ 937 w 1305"/>
                <a:gd name="T9" fmla="*/ 539 h 938"/>
                <a:gd name="T10" fmla="*/ 734 w 1305"/>
                <a:gd name="T11" fmla="*/ 539 h 938"/>
                <a:gd name="T12" fmla="*/ 796 w 1305"/>
                <a:gd name="T13" fmla="*/ 652 h 938"/>
                <a:gd name="T14" fmla="*/ 655 w 1305"/>
                <a:gd name="T15" fmla="*/ 539 h 938"/>
                <a:gd name="T16" fmla="*/ 593 w 1305"/>
                <a:gd name="T17" fmla="*/ 652 h 938"/>
                <a:gd name="T18" fmla="*/ 655 w 1305"/>
                <a:gd name="T19" fmla="*/ 539 h 938"/>
                <a:gd name="T20" fmla="*/ 514 w 1305"/>
                <a:gd name="T21" fmla="*/ 652 h 938"/>
                <a:gd name="T22" fmla="*/ 452 w 1305"/>
                <a:gd name="T23" fmla="*/ 539 h 938"/>
                <a:gd name="T24" fmla="*/ 1185 w 1305"/>
                <a:gd name="T25" fmla="*/ 734 h 938"/>
                <a:gd name="T26" fmla="*/ 372 w 1305"/>
                <a:gd name="T27" fmla="*/ 357 h 938"/>
                <a:gd name="T28" fmla="*/ 564 w 1305"/>
                <a:gd name="T29" fmla="*/ 342 h 938"/>
                <a:gd name="T30" fmla="*/ 652 w 1305"/>
                <a:gd name="T31" fmla="*/ 373 h 938"/>
                <a:gd name="T32" fmla="*/ 875 w 1305"/>
                <a:gd name="T33" fmla="*/ 207 h 938"/>
                <a:gd name="T34" fmla="*/ 906 w 1305"/>
                <a:gd name="T35" fmla="*/ 373 h 938"/>
                <a:gd name="T36" fmla="*/ 981 w 1305"/>
                <a:gd name="T37" fmla="*/ 366 h 938"/>
                <a:gd name="T38" fmla="*/ 1185 w 1305"/>
                <a:gd name="T39" fmla="*/ 734 h 938"/>
                <a:gd name="T40" fmla="*/ 147 w 1305"/>
                <a:gd name="T41" fmla="*/ 734 h 938"/>
                <a:gd name="T42" fmla="*/ 310 w 1305"/>
                <a:gd name="T43" fmla="*/ 62 h 938"/>
                <a:gd name="T44" fmla="*/ 62 w 1305"/>
                <a:gd name="T45" fmla="*/ 796 h 938"/>
                <a:gd name="T46" fmla="*/ 1242 w 1305"/>
                <a:gd name="T47" fmla="*/ 875 h 938"/>
                <a:gd name="T48" fmla="*/ 62 w 1305"/>
                <a:gd name="T49" fmla="*/ 796 h 938"/>
                <a:gd name="T50" fmla="*/ 1273 w 1305"/>
                <a:gd name="T51" fmla="*/ 734 h 938"/>
                <a:gd name="T52" fmla="*/ 1247 w 1305"/>
                <a:gd name="T53" fmla="*/ 144 h 938"/>
                <a:gd name="T54" fmla="*/ 1197 w 1305"/>
                <a:gd name="T55" fmla="*/ 120 h 938"/>
                <a:gd name="T56" fmla="*/ 937 w 1305"/>
                <a:gd name="T57" fmla="*/ 311 h 938"/>
                <a:gd name="T58" fmla="*/ 920 w 1305"/>
                <a:gd name="T59" fmla="*/ 116 h 938"/>
                <a:gd name="T60" fmla="*/ 641 w 1305"/>
                <a:gd name="T61" fmla="*/ 311 h 938"/>
                <a:gd name="T62" fmla="*/ 627 w 1305"/>
                <a:gd name="T63" fmla="*/ 144 h 938"/>
                <a:gd name="T64" fmla="*/ 576 w 1305"/>
                <a:gd name="T65" fmla="*/ 120 h 938"/>
                <a:gd name="T66" fmla="*/ 373 w 1305"/>
                <a:gd name="T67" fmla="*/ 31 h 938"/>
                <a:gd name="T68" fmla="*/ 116 w 1305"/>
                <a:gd name="T69" fmla="*/ 0 h 938"/>
                <a:gd name="T70" fmla="*/ 85 w 1305"/>
                <a:gd name="T71" fmla="*/ 734 h 938"/>
                <a:gd name="T72" fmla="*/ 0 w 1305"/>
                <a:gd name="T73" fmla="*/ 765 h 938"/>
                <a:gd name="T74" fmla="*/ 31 w 1305"/>
                <a:gd name="T75" fmla="*/ 937 h 938"/>
                <a:gd name="T76" fmla="*/ 1304 w 1305"/>
                <a:gd name="T77" fmla="*/ 90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5" h="938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A1C516DA-5152-C34E-A78B-A75C5A956D7F}"/>
              </a:ext>
            </a:extLst>
          </p:cNvPr>
          <p:cNvGrpSpPr/>
          <p:nvPr userDrawn="1"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61B37E4-3350-2D4C-96FF-0E8631DCE895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6">
              <a:extLst>
                <a:ext uri="{FF2B5EF4-FFF2-40B4-BE49-F238E27FC236}">
                  <a16:creationId xmlns:a16="http://schemas.microsoft.com/office/drawing/2014/main" id="{3EAE644C-9027-4C48-9A99-0BD49E37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395" y="3671037"/>
              <a:ext cx="490537" cy="428625"/>
            </a:xfrm>
            <a:custGeom>
              <a:avLst/>
              <a:gdLst>
                <a:gd name="T0" fmla="*/ 229 w 1361"/>
                <a:gd name="T1" fmla="*/ 1016 h 1192"/>
                <a:gd name="T2" fmla="*/ 455 w 1361"/>
                <a:gd name="T3" fmla="*/ 1078 h 1192"/>
                <a:gd name="T4" fmla="*/ 172 w 1361"/>
                <a:gd name="T5" fmla="*/ 1016 h 1192"/>
                <a:gd name="T6" fmla="*/ 116 w 1361"/>
                <a:gd name="T7" fmla="*/ 1078 h 1192"/>
                <a:gd name="T8" fmla="*/ 172 w 1361"/>
                <a:gd name="T9" fmla="*/ 1016 h 1192"/>
                <a:gd name="T10" fmla="*/ 3 w 1361"/>
                <a:gd name="T11" fmla="*/ 1016 h 1192"/>
                <a:gd name="T12" fmla="*/ 60 w 1361"/>
                <a:gd name="T13" fmla="*/ 1078 h 1192"/>
                <a:gd name="T14" fmla="*/ 624 w 1361"/>
                <a:gd name="T15" fmla="*/ 62 h 1192"/>
                <a:gd name="T16" fmla="*/ 1104 w 1361"/>
                <a:gd name="T17" fmla="*/ 0 h 1192"/>
                <a:gd name="T18" fmla="*/ 624 w 1361"/>
                <a:gd name="T19" fmla="*/ 62 h 1192"/>
                <a:gd name="T20" fmla="*/ 1132 w 1361"/>
                <a:gd name="T21" fmla="*/ 316 h 1192"/>
                <a:gd name="T22" fmla="*/ 906 w 1361"/>
                <a:gd name="T23" fmla="*/ 254 h 1192"/>
                <a:gd name="T24" fmla="*/ 1188 w 1361"/>
                <a:gd name="T25" fmla="*/ 316 h 1192"/>
                <a:gd name="T26" fmla="*/ 1245 w 1361"/>
                <a:gd name="T27" fmla="*/ 254 h 1192"/>
                <a:gd name="T28" fmla="*/ 1188 w 1361"/>
                <a:gd name="T29" fmla="*/ 316 h 1192"/>
                <a:gd name="T30" fmla="*/ 1358 w 1361"/>
                <a:gd name="T31" fmla="*/ 316 h 1192"/>
                <a:gd name="T32" fmla="*/ 1301 w 1361"/>
                <a:gd name="T33" fmla="*/ 254 h 1192"/>
                <a:gd name="T34" fmla="*/ 1360 w 1361"/>
                <a:gd name="T35" fmla="*/ 680 h 1192"/>
                <a:gd name="T36" fmla="*/ 824 w 1361"/>
                <a:gd name="T37" fmla="*/ 593 h 1192"/>
                <a:gd name="T38" fmla="*/ 762 w 1361"/>
                <a:gd name="T39" fmla="*/ 511 h 1192"/>
                <a:gd name="T40" fmla="*/ 624 w 1361"/>
                <a:gd name="T41" fmla="*/ 593 h 1192"/>
                <a:gd name="T42" fmla="*/ 88 w 1361"/>
                <a:gd name="T43" fmla="*/ 677 h 1192"/>
                <a:gd name="T44" fmla="*/ 62 w 1361"/>
                <a:gd name="T45" fmla="*/ 229 h 1192"/>
                <a:gd name="T46" fmla="*/ 737 w 1361"/>
                <a:gd name="T47" fmla="*/ 203 h 1192"/>
                <a:gd name="T48" fmla="*/ 762 w 1361"/>
                <a:gd name="T49" fmla="*/ 395 h 1192"/>
                <a:gd name="T50" fmla="*/ 709 w 1361"/>
                <a:gd name="T51" fmla="*/ 457 h 1192"/>
                <a:gd name="T52" fmla="*/ 1019 w 1361"/>
                <a:gd name="T53" fmla="*/ 395 h 1192"/>
                <a:gd name="T54" fmla="*/ 824 w 1361"/>
                <a:gd name="T55" fmla="*/ 229 h 1192"/>
                <a:gd name="T56" fmla="*/ 88 w 1361"/>
                <a:gd name="T57" fmla="*/ 141 h 1192"/>
                <a:gd name="T58" fmla="*/ 0 w 1361"/>
                <a:gd name="T59" fmla="*/ 652 h 1192"/>
                <a:gd name="T60" fmla="*/ 536 w 1361"/>
                <a:gd name="T61" fmla="*/ 739 h 1192"/>
                <a:gd name="T62" fmla="*/ 370 w 1361"/>
                <a:gd name="T63" fmla="*/ 875 h 1192"/>
                <a:gd name="T64" fmla="*/ 652 w 1361"/>
                <a:gd name="T65" fmla="*/ 937 h 1192"/>
                <a:gd name="T66" fmla="*/ 599 w 1361"/>
                <a:gd name="T67" fmla="*/ 875 h 1192"/>
                <a:gd name="T68" fmla="*/ 624 w 1361"/>
                <a:gd name="T69" fmla="*/ 655 h 1192"/>
                <a:gd name="T70" fmla="*/ 1298 w 1361"/>
                <a:gd name="T71" fmla="*/ 680 h 1192"/>
                <a:gd name="T72" fmla="*/ 1273 w 1361"/>
                <a:gd name="T73" fmla="*/ 1129 h 1192"/>
                <a:gd name="T74" fmla="*/ 599 w 1361"/>
                <a:gd name="T75" fmla="*/ 1103 h 1192"/>
                <a:gd name="T76" fmla="*/ 536 w 1361"/>
                <a:gd name="T77" fmla="*/ 991 h 1192"/>
                <a:gd name="T78" fmla="*/ 624 w 1361"/>
                <a:gd name="T79" fmla="*/ 1191 h 1192"/>
                <a:gd name="T80" fmla="*/ 1360 w 1361"/>
                <a:gd name="T81" fmla="*/ 1103 h 1192"/>
                <a:gd name="T82" fmla="*/ 646 w 1361"/>
                <a:gd name="T83" fmla="*/ 517 h 1192"/>
                <a:gd name="T84" fmla="*/ 731 w 1361"/>
                <a:gd name="T85" fmla="*/ 279 h 1192"/>
                <a:gd name="T86" fmla="*/ 463 w 1361"/>
                <a:gd name="T87" fmla="*/ 459 h 1192"/>
                <a:gd name="T88" fmla="*/ 138 w 1361"/>
                <a:gd name="T89" fmla="*/ 235 h 1192"/>
                <a:gd name="T90" fmla="*/ 256 w 1361"/>
                <a:gd name="T91" fmla="*/ 440 h 1192"/>
                <a:gd name="T92" fmla="*/ 138 w 1361"/>
                <a:gd name="T93" fmla="*/ 646 h 1192"/>
                <a:gd name="T94" fmla="*/ 320 w 1361"/>
                <a:gd name="T95" fmla="*/ 505 h 1192"/>
                <a:gd name="T96" fmla="*/ 412 w 1361"/>
                <a:gd name="T97" fmla="*/ 533 h 1192"/>
                <a:gd name="T98" fmla="*/ 525 w 1361"/>
                <a:gd name="T99" fmla="*/ 484 h 1192"/>
                <a:gd name="T100" fmla="*/ 646 w 1361"/>
                <a:gd name="T101" fmla="*/ 517 h 1192"/>
                <a:gd name="T102" fmla="*/ 1105 w 1361"/>
                <a:gd name="T103" fmla="*/ 892 h 1192"/>
                <a:gd name="T104" fmla="*/ 1223 w 1361"/>
                <a:gd name="T105" fmla="*/ 686 h 1192"/>
                <a:gd name="T106" fmla="*/ 898 w 1361"/>
                <a:gd name="T107" fmla="*/ 911 h 1192"/>
                <a:gd name="T108" fmla="*/ 630 w 1361"/>
                <a:gd name="T109" fmla="*/ 730 h 1192"/>
                <a:gd name="T110" fmla="*/ 630 w 1361"/>
                <a:gd name="T111" fmla="*/ 1053 h 1192"/>
                <a:gd name="T112" fmla="*/ 836 w 1361"/>
                <a:gd name="T113" fmla="*/ 936 h 1192"/>
                <a:gd name="T114" fmla="*/ 859 w 1361"/>
                <a:gd name="T115" fmla="*/ 959 h 1192"/>
                <a:gd name="T116" fmla="*/ 1038 w 1361"/>
                <a:gd name="T117" fmla="*/ 959 h 1192"/>
                <a:gd name="T118" fmla="*/ 1223 w 1361"/>
                <a:gd name="T119" fmla="*/ 109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1" h="1192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1D8CB4A-B981-514F-9378-334006BD4512}"/>
              </a:ext>
            </a:extLst>
          </p:cNvPr>
          <p:cNvGrpSpPr/>
          <p:nvPr userDrawn="1"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CC9DBA2-FB69-5E4C-9C22-8EFA46082123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7C2A4AA5-4F9A-694E-B7FC-F82AD1C5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608" y="747722"/>
              <a:ext cx="449263" cy="458788"/>
            </a:xfrm>
            <a:custGeom>
              <a:avLst/>
              <a:gdLst>
                <a:gd name="T0" fmla="*/ 228 w 1248"/>
                <a:gd name="T1" fmla="*/ 1275 h 1276"/>
                <a:gd name="T2" fmla="*/ 62 w 1248"/>
                <a:gd name="T3" fmla="*/ 1213 h 1276"/>
                <a:gd name="T4" fmla="*/ 228 w 1248"/>
                <a:gd name="T5" fmla="*/ 514 h 1276"/>
                <a:gd name="T6" fmla="*/ 146 w 1248"/>
                <a:gd name="T7" fmla="*/ 451 h 1276"/>
                <a:gd name="T8" fmla="*/ 228 w 1248"/>
                <a:gd name="T9" fmla="*/ 401 h 1276"/>
                <a:gd name="T10" fmla="*/ 84 w 1248"/>
                <a:gd name="T11" fmla="*/ 339 h 1276"/>
                <a:gd name="T12" fmla="*/ 0 w 1248"/>
                <a:gd name="T13" fmla="*/ 451 h 1276"/>
                <a:gd name="T14" fmla="*/ 536 w 1248"/>
                <a:gd name="T15" fmla="*/ 426 h 1276"/>
                <a:gd name="T16" fmla="*/ 598 w 1248"/>
                <a:gd name="T17" fmla="*/ 282 h 1276"/>
                <a:gd name="T18" fmla="*/ 423 w 1248"/>
                <a:gd name="T19" fmla="*/ 426 h 1276"/>
                <a:gd name="T20" fmla="*/ 485 w 1248"/>
                <a:gd name="T21" fmla="*/ 344 h 1276"/>
                <a:gd name="T22" fmla="*/ 536 w 1248"/>
                <a:gd name="T23" fmla="*/ 426 h 1276"/>
                <a:gd name="T24" fmla="*/ 598 w 1248"/>
                <a:gd name="T25" fmla="*/ 652 h 1276"/>
                <a:gd name="T26" fmla="*/ 423 w 1248"/>
                <a:gd name="T27" fmla="*/ 508 h 1276"/>
                <a:gd name="T28" fmla="*/ 485 w 1248"/>
                <a:gd name="T29" fmla="*/ 652 h 1276"/>
                <a:gd name="T30" fmla="*/ 536 w 1248"/>
                <a:gd name="T31" fmla="*/ 570 h 1276"/>
                <a:gd name="T32" fmla="*/ 536 w 1248"/>
                <a:gd name="T33" fmla="*/ 878 h 1276"/>
                <a:gd name="T34" fmla="*/ 598 w 1248"/>
                <a:gd name="T35" fmla="*/ 734 h 1276"/>
                <a:gd name="T36" fmla="*/ 423 w 1248"/>
                <a:gd name="T37" fmla="*/ 878 h 1276"/>
                <a:gd name="T38" fmla="*/ 485 w 1248"/>
                <a:gd name="T39" fmla="*/ 796 h 1276"/>
                <a:gd name="T40" fmla="*/ 536 w 1248"/>
                <a:gd name="T41" fmla="*/ 878 h 1276"/>
                <a:gd name="T42" fmla="*/ 852 w 1248"/>
                <a:gd name="T43" fmla="*/ 426 h 1276"/>
                <a:gd name="T44" fmla="*/ 677 w 1248"/>
                <a:gd name="T45" fmla="*/ 282 h 1276"/>
                <a:gd name="T46" fmla="*/ 739 w 1248"/>
                <a:gd name="T47" fmla="*/ 426 h 1276"/>
                <a:gd name="T48" fmla="*/ 790 w 1248"/>
                <a:gd name="T49" fmla="*/ 344 h 1276"/>
                <a:gd name="T50" fmla="*/ 790 w 1248"/>
                <a:gd name="T51" fmla="*/ 652 h 1276"/>
                <a:gd name="T52" fmla="*/ 852 w 1248"/>
                <a:gd name="T53" fmla="*/ 508 h 1276"/>
                <a:gd name="T54" fmla="*/ 677 w 1248"/>
                <a:gd name="T55" fmla="*/ 652 h 1276"/>
                <a:gd name="T56" fmla="*/ 739 w 1248"/>
                <a:gd name="T57" fmla="*/ 570 h 1276"/>
                <a:gd name="T58" fmla="*/ 790 w 1248"/>
                <a:gd name="T59" fmla="*/ 652 h 1276"/>
                <a:gd name="T60" fmla="*/ 790 w 1248"/>
                <a:gd name="T61" fmla="*/ 796 h 1276"/>
                <a:gd name="T62" fmla="*/ 852 w 1248"/>
                <a:gd name="T63" fmla="*/ 878 h 1276"/>
                <a:gd name="T64" fmla="*/ 677 w 1248"/>
                <a:gd name="T65" fmla="*/ 734 h 1276"/>
                <a:gd name="T66" fmla="*/ 739 w 1248"/>
                <a:gd name="T67" fmla="*/ 878 h 1276"/>
                <a:gd name="T68" fmla="*/ 931 w 1248"/>
                <a:gd name="T69" fmla="*/ 1213 h 1276"/>
                <a:gd name="T70" fmla="*/ 739 w 1248"/>
                <a:gd name="T71" fmla="*/ 988 h 1276"/>
                <a:gd name="T72" fmla="*/ 536 w 1248"/>
                <a:gd name="T73" fmla="*/ 1213 h 1276"/>
                <a:gd name="T74" fmla="*/ 344 w 1248"/>
                <a:gd name="T75" fmla="*/ 175 h 1276"/>
                <a:gd name="T76" fmla="*/ 931 w 1248"/>
                <a:gd name="T77" fmla="*/ 1213 h 1276"/>
                <a:gd name="T78" fmla="*/ 429 w 1248"/>
                <a:gd name="T79" fmla="*/ 113 h 1276"/>
                <a:gd name="T80" fmla="*/ 818 w 1248"/>
                <a:gd name="T81" fmla="*/ 62 h 1276"/>
                <a:gd name="T82" fmla="*/ 598 w 1248"/>
                <a:gd name="T83" fmla="*/ 1050 h 1276"/>
                <a:gd name="T84" fmla="*/ 677 w 1248"/>
                <a:gd name="T85" fmla="*/ 1213 h 1276"/>
                <a:gd name="T86" fmla="*/ 598 w 1248"/>
                <a:gd name="T87" fmla="*/ 1050 h 1276"/>
                <a:gd name="T88" fmla="*/ 993 w 1248"/>
                <a:gd name="T89" fmla="*/ 1275 h 1276"/>
                <a:gd name="T90" fmla="*/ 880 w 1248"/>
                <a:gd name="T91" fmla="*/ 113 h 1276"/>
                <a:gd name="T92" fmla="*/ 367 w 1248"/>
                <a:gd name="T93" fmla="*/ 0 h 1276"/>
                <a:gd name="T94" fmla="*/ 282 w 1248"/>
                <a:gd name="T95" fmla="*/ 113 h 1276"/>
                <a:gd name="T96" fmla="*/ 536 w 1248"/>
                <a:gd name="T97" fmla="*/ 1275 h 1276"/>
                <a:gd name="T98" fmla="*/ 1247 w 1248"/>
                <a:gd name="T99" fmla="*/ 1275 h 1276"/>
                <a:gd name="T100" fmla="*/ 1191 w 1248"/>
                <a:gd name="T101" fmla="*/ 734 h 1276"/>
                <a:gd name="T102" fmla="*/ 1047 w 1248"/>
                <a:gd name="T103" fmla="*/ 621 h 1276"/>
                <a:gd name="T104" fmla="*/ 1128 w 1248"/>
                <a:gd name="T105" fmla="*/ 683 h 1276"/>
                <a:gd name="T106" fmla="*/ 1047 w 1248"/>
                <a:gd name="T107" fmla="*/ 734 h 1276"/>
                <a:gd name="T108" fmla="*/ 1185 w 1248"/>
                <a:gd name="T109" fmla="*/ 796 h 1276"/>
                <a:gd name="T110" fmla="*/ 1047 w 1248"/>
                <a:gd name="T111" fmla="*/ 1213 h 1276"/>
                <a:gd name="T112" fmla="*/ 1247 w 1248"/>
                <a:gd name="T113" fmla="*/ 1275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8" h="1276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34CEB40-26D4-9642-9569-FA08E235A512}"/>
              </a:ext>
            </a:extLst>
          </p:cNvPr>
          <p:cNvGrpSpPr/>
          <p:nvPr userDrawn="1"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CB47F82-AAD6-554B-BB6D-1D56F27FF87F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CF62330E-AB92-0F42-A268-EE36E5BC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687" y="4659887"/>
              <a:ext cx="469900" cy="447675"/>
            </a:xfrm>
            <a:custGeom>
              <a:avLst/>
              <a:gdLst>
                <a:gd name="T0" fmla="*/ 1035 w 1308"/>
                <a:gd name="T1" fmla="*/ 641 h 1246"/>
                <a:gd name="T2" fmla="*/ 1097 w 1308"/>
                <a:gd name="T3" fmla="*/ 1245 h 1246"/>
                <a:gd name="T4" fmla="*/ 1305 w 1308"/>
                <a:gd name="T5" fmla="*/ 416 h 1246"/>
                <a:gd name="T6" fmla="*/ 956 w 1308"/>
                <a:gd name="T7" fmla="*/ 878 h 1246"/>
                <a:gd name="T8" fmla="*/ 894 w 1308"/>
                <a:gd name="T9" fmla="*/ 1245 h 1246"/>
                <a:gd name="T10" fmla="*/ 956 w 1308"/>
                <a:gd name="T11" fmla="*/ 878 h 1246"/>
                <a:gd name="T12" fmla="*/ 601 w 1308"/>
                <a:gd name="T13" fmla="*/ 486 h 1246"/>
                <a:gd name="T14" fmla="*/ 753 w 1308"/>
                <a:gd name="T15" fmla="*/ 1245 h 1246"/>
                <a:gd name="T16" fmla="*/ 815 w 1308"/>
                <a:gd name="T17" fmla="*/ 641 h 1246"/>
                <a:gd name="T18" fmla="*/ 419 w 1308"/>
                <a:gd name="T19" fmla="*/ 737 h 1246"/>
                <a:gd name="T20" fmla="*/ 357 w 1308"/>
                <a:gd name="T21" fmla="*/ 1161 h 1246"/>
                <a:gd name="T22" fmla="*/ 419 w 1308"/>
                <a:gd name="T23" fmla="*/ 737 h 1246"/>
                <a:gd name="T24" fmla="*/ 3 w 1308"/>
                <a:gd name="T25" fmla="*/ 258 h 1246"/>
                <a:gd name="T26" fmla="*/ 216 w 1308"/>
                <a:gd name="T27" fmla="*/ 1161 h 1246"/>
                <a:gd name="T28" fmla="*/ 278 w 1308"/>
                <a:gd name="T29" fmla="*/ 471 h 1246"/>
                <a:gd name="T30" fmla="*/ 442 w 1308"/>
                <a:gd name="T31" fmla="*/ 162 h 1246"/>
                <a:gd name="T32" fmla="*/ 335 w 1308"/>
                <a:gd name="T33" fmla="*/ 162 h 1246"/>
                <a:gd name="T34" fmla="*/ 388 w 1308"/>
                <a:gd name="T35" fmla="*/ 62 h 1246"/>
                <a:gd name="T36" fmla="*/ 442 w 1308"/>
                <a:gd name="T37" fmla="*/ 162 h 1246"/>
                <a:gd name="T38" fmla="*/ 388 w 1308"/>
                <a:gd name="T39" fmla="*/ 0 h 1246"/>
                <a:gd name="T40" fmla="*/ 273 w 1308"/>
                <a:gd name="T41" fmla="*/ 162 h 1246"/>
                <a:gd name="T42" fmla="*/ 504 w 1308"/>
                <a:gd name="T43" fmla="*/ 162 h 1246"/>
                <a:gd name="T44" fmla="*/ 763 w 1308"/>
                <a:gd name="T45" fmla="*/ 93 h 1246"/>
                <a:gd name="T46" fmla="*/ 456 w 1308"/>
                <a:gd name="T47" fmla="*/ 323 h 1246"/>
                <a:gd name="T48" fmla="*/ 354 w 1308"/>
                <a:gd name="T49" fmla="*/ 339 h 1246"/>
                <a:gd name="T50" fmla="*/ 45 w 1308"/>
                <a:gd name="T51" fmla="*/ 49 h 1246"/>
                <a:gd name="T52" fmla="*/ 267 w 1308"/>
                <a:gd name="T53" fmla="*/ 367 h 1246"/>
                <a:gd name="T54" fmla="*/ 413 w 1308"/>
                <a:gd name="T55" fmla="*/ 401 h 1246"/>
                <a:gd name="T56" fmla="*/ 763 w 1308"/>
                <a:gd name="T57" fmla="*/ 93 h 1246"/>
                <a:gd name="T58" fmla="*/ 769 w 1308"/>
                <a:gd name="T59" fmla="*/ 258 h 1246"/>
                <a:gd name="T60" fmla="*/ 499 w 1308"/>
                <a:gd name="T61" fmla="*/ 472 h 1246"/>
                <a:gd name="T62" fmla="*/ 561 w 1308"/>
                <a:gd name="T63" fmla="*/ 1161 h 1246"/>
                <a:gd name="T64" fmla="*/ 978 w 1308"/>
                <a:gd name="T65" fmla="*/ 332 h 1246"/>
                <a:gd name="T66" fmla="*/ 871 w 1308"/>
                <a:gd name="T67" fmla="*/ 332 h 1246"/>
                <a:gd name="T68" fmla="*/ 925 w 1308"/>
                <a:gd name="T69" fmla="*/ 231 h 1246"/>
                <a:gd name="T70" fmla="*/ 978 w 1308"/>
                <a:gd name="T71" fmla="*/ 332 h 1246"/>
                <a:gd name="T72" fmla="*/ 925 w 1308"/>
                <a:gd name="T73" fmla="*/ 169 h 1246"/>
                <a:gd name="T74" fmla="*/ 809 w 1308"/>
                <a:gd name="T75" fmla="*/ 332 h 1246"/>
                <a:gd name="T76" fmla="*/ 1040 w 1308"/>
                <a:gd name="T77" fmla="*/ 332 h 1246"/>
                <a:gd name="T78" fmla="*/ 1307 w 1308"/>
                <a:gd name="T79" fmla="*/ 252 h 1246"/>
                <a:gd name="T80" fmla="*/ 1000 w 1308"/>
                <a:gd name="T81" fmla="*/ 487 h 1246"/>
                <a:gd name="T82" fmla="*/ 898 w 1308"/>
                <a:gd name="T83" fmla="*/ 509 h 1246"/>
                <a:gd name="T84" fmla="*/ 747 w 1308"/>
                <a:gd name="T85" fmla="*/ 358 h 1246"/>
                <a:gd name="T86" fmla="*/ 810 w 1308"/>
                <a:gd name="T87" fmla="*/ 531 h 1246"/>
                <a:gd name="T88" fmla="*/ 956 w 1308"/>
                <a:gd name="T89" fmla="*/ 571 h 1246"/>
                <a:gd name="T90" fmla="*/ 1307 w 1308"/>
                <a:gd name="T91" fmla="*/ 25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8" h="1246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CE83023-875A-A449-9892-BF570AE4E5DC}"/>
              </a:ext>
            </a:extLst>
          </p:cNvPr>
          <p:cNvGrpSpPr/>
          <p:nvPr userDrawn="1"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79584564-732E-3847-A111-FAC46C4406A8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167E2994-EDDC-1343-B7FC-FC355E5F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462" y="461701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25D621B2-AC33-8D49-A78B-15049D03CFCB}"/>
              </a:ext>
            </a:extLst>
          </p:cNvPr>
          <p:cNvGrpSpPr/>
          <p:nvPr userDrawn="1"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D9BAF75B-E73B-D84A-82FA-7FA4E7841BB3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9CE237AF-C44B-0246-954E-913C337C4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03" y="4639249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38BFE22-48F9-1A44-8B50-C1364F139A80}"/>
              </a:ext>
            </a:extLst>
          </p:cNvPr>
          <p:cNvGrpSpPr/>
          <p:nvPr userDrawn="1"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EBA774F-8B6D-144B-B3BF-6004F74EADF6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67F16C42-1FCB-8E44-A1A1-DA89F17E7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416" y="4644806"/>
              <a:ext cx="477837" cy="477837"/>
            </a:xfrm>
            <a:custGeom>
              <a:avLst/>
              <a:gdLst>
                <a:gd name="T0" fmla="*/ 988 w 1333"/>
                <a:gd name="T1" fmla="*/ 878 h 1330"/>
                <a:gd name="T2" fmla="*/ 1050 w 1333"/>
                <a:gd name="T3" fmla="*/ 1329 h 1330"/>
                <a:gd name="T4" fmla="*/ 367 w 1333"/>
                <a:gd name="T5" fmla="*/ 878 h 1330"/>
                <a:gd name="T6" fmla="*/ 480 w 1333"/>
                <a:gd name="T7" fmla="*/ 1329 h 1330"/>
                <a:gd name="T8" fmla="*/ 542 w 1333"/>
                <a:gd name="T9" fmla="*/ 680 h 1330"/>
                <a:gd name="T10" fmla="*/ 480 w 1333"/>
                <a:gd name="T11" fmla="*/ 927 h 1330"/>
                <a:gd name="T12" fmla="*/ 429 w 1333"/>
                <a:gd name="T13" fmla="*/ 624 h 1330"/>
                <a:gd name="T14" fmla="*/ 677 w 1333"/>
                <a:gd name="T15" fmla="*/ 515 h 1330"/>
                <a:gd name="T16" fmla="*/ 652 w 1333"/>
                <a:gd name="T17" fmla="*/ 452 h 1330"/>
                <a:gd name="T18" fmla="*/ 367 w 1333"/>
                <a:gd name="T19" fmla="*/ 878 h 1330"/>
                <a:gd name="T20" fmla="*/ 0 w 1333"/>
                <a:gd name="T21" fmla="*/ 991 h 1330"/>
                <a:gd name="T22" fmla="*/ 113 w 1333"/>
                <a:gd name="T23" fmla="*/ 1329 h 1330"/>
                <a:gd name="T24" fmla="*/ 175 w 1333"/>
                <a:gd name="T25" fmla="*/ 793 h 1330"/>
                <a:gd name="T26" fmla="*/ 113 w 1333"/>
                <a:gd name="T27" fmla="*/ 1040 h 1330"/>
                <a:gd name="T28" fmla="*/ 62 w 1333"/>
                <a:gd name="T29" fmla="*/ 737 h 1330"/>
                <a:gd name="T30" fmla="*/ 337 w 1333"/>
                <a:gd name="T31" fmla="*/ 631 h 1330"/>
                <a:gd name="T32" fmla="*/ 285 w 1333"/>
                <a:gd name="T33" fmla="*/ 564 h 1330"/>
                <a:gd name="T34" fmla="*/ 339 w 1333"/>
                <a:gd name="T35" fmla="*/ 398 h 1330"/>
                <a:gd name="T36" fmla="*/ 175 w 1333"/>
                <a:gd name="T37" fmla="*/ 398 h 1330"/>
                <a:gd name="T38" fmla="*/ 257 w 1333"/>
                <a:gd name="T39" fmla="*/ 260 h 1330"/>
                <a:gd name="T40" fmla="*/ 339 w 1333"/>
                <a:gd name="T41" fmla="*/ 398 h 1330"/>
                <a:gd name="T42" fmla="*/ 257 w 1333"/>
                <a:gd name="T43" fmla="*/ 198 h 1330"/>
                <a:gd name="T44" fmla="*/ 113 w 1333"/>
                <a:gd name="T45" fmla="*/ 398 h 1330"/>
                <a:gd name="T46" fmla="*/ 401 w 1333"/>
                <a:gd name="T47" fmla="*/ 398 h 1330"/>
                <a:gd name="T48" fmla="*/ 734 w 1333"/>
                <a:gd name="T49" fmla="*/ 285 h 1330"/>
                <a:gd name="T50" fmla="*/ 570 w 1333"/>
                <a:gd name="T51" fmla="*/ 285 h 1330"/>
                <a:gd name="T52" fmla="*/ 652 w 1333"/>
                <a:gd name="T53" fmla="*/ 147 h 1330"/>
                <a:gd name="T54" fmla="*/ 734 w 1333"/>
                <a:gd name="T55" fmla="*/ 285 h 1330"/>
                <a:gd name="T56" fmla="*/ 652 w 1333"/>
                <a:gd name="T57" fmla="*/ 85 h 1330"/>
                <a:gd name="T58" fmla="*/ 508 w 1333"/>
                <a:gd name="T59" fmla="*/ 285 h 1330"/>
                <a:gd name="T60" fmla="*/ 796 w 1333"/>
                <a:gd name="T61" fmla="*/ 285 h 1330"/>
                <a:gd name="T62" fmla="*/ 1101 w 1333"/>
                <a:gd name="T63" fmla="*/ 200 h 1330"/>
                <a:gd name="T64" fmla="*/ 937 w 1333"/>
                <a:gd name="T65" fmla="*/ 200 h 1330"/>
                <a:gd name="T66" fmla="*/ 1019 w 1333"/>
                <a:gd name="T67" fmla="*/ 62 h 1330"/>
                <a:gd name="T68" fmla="*/ 1101 w 1333"/>
                <a:gd name="T69" fmla="*/ 200 h 1330"/>
                <a:gd name="T70" fmla="*/ 1019 w 1333"/>
                <a:gd name="T71" fmla="*/ 0 h 1330"/>
                <a:gd name="T72" fmla="*/ 875 w 1333"/>
                <a:gd name="T73" fmla="*/ 200 h 1330"/>
                <a:gd name="T74" fmla="*/ 1163 w 1333"/>
                <a:gd name="T75" fmla="*/ 200 h 1330"/>
                <a:gd name="T76" fmla="*/ 1332 w 1333"/>
                <a:gd name="T77" fmla="*/ 539 h 1330"/>
                <a:gd name="T78" fmla="*/ 706 w 1333"/>
                <a:gd name="T79" fmla="*/ 539 h 1330"/>
                <a:gd name="T80" fmla="*/ 819 w 1333"/>
                <a:gd name="T81" fmla="*/ 933 h 1330"/>
                <a:gd name="T82" fmla="*/ 881 w 1333"/>
                <a:gd name="T83" fmla="*/ 1329 h 1330"/>
                <a:gd name="T84" fmla="*/ 819 w 1333"/>
                <a:gd name="T85" fmla="*/ 595 h 1330"/>
                <a:gd name="T86" fmla="*/ 768 w 1333"/>
                <a:gd name="T87" fmla="*/ 793 h 1330"/>
                <a:gd name="T88" fmla="*/ 1019 w 1333"/>
                <a:gd name="T89" fmla="*/ 429 h 1330"/>
                <a:gd name="T90" fmla="*/ 1270 w 1333"/>
                <a:gd name="T91" fmla="*/ 793 h 1330"/>
                <a:gd name="T92" fmla="*/ 1219 w 1333"/>
                <a:gd name="T93" fmla="*/ 595 h 1330"/>
                <a:gd name="T94" fmla="*/ 1157 w 1333"/>
                <a:gd name="T95" fmla="*/ 1329 h 1330"/>
                <a:gd name="T96" fmla="*/ 1219 w 1333"/>
                <a:gd name="T97" fmla="*/ 933 h 1330"/>
                <a:gd name="T98" fmla="*/ 1332 w 1333"/>
                <a:gd name="T99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1330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31E19B2A-79F4-D34A-B696-F067A49BA743}"/>
              </a:ext>
            </a:extLst>
          </p:cNvPr>
          <p:cNvGrpSpPr/>
          <p:nvPr userDrawn="1"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2A0832C4-AC50-6B44-8151-6E8D24AD9A8E}"/>
                </a:ext>
              </a:extLst>
            </p:cNvPr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2" name="Freeform 2">
              <a:extLst>
                <a:ext uri="{FF2B5EF4-FFF2-40B4-BE49-F238E27FC236}">
                  <a16:creationId xmlns:a16="http://schemas.microsoft.com/office/drawing/2014/main" id="{52968DC1-76E1-5048-9092-A02D52DE6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831" y="5619127"/>
              <a:ext cx="471488" cy="485775"/>
            </a:xfrm>
            <a:custGeom>
              <a:avLst/>
              <a:gdLst>
                <a:gd name="T0" fmla="*/ 923 w 1309"/>
                <a:gd name="T1" fmla="*/ 457 h 1348"/>
                <a:gd name="T2" fmla="*/ 923 w 1309"/>
                <a:gd name="T3" fmla="*/ 343 h 1348"/>
                <a:gd name="T4" fmla="*/ 989 w 1309"/>
                <a:gd name="T5" fmla="*/ 442 h 1348"/>
                <a:gd name="T6" fmla="*/ 1163 w 1309"/>
                <a:gd name="T7" fmla="*/ 241 h 1348"/>
                <a:gd name="T8" fmla="*/ 793 w 1309"/>
                <a:gd name="T9" fmla="*/ 467 h 1348"/>
                <a:gd name="T10" fmla="*/ 813 w 1309"/>
                <a:gd name="T11" fmla="*/ 498 h 1348"/>
                <a:gd name="T12" fmla="*/ 1020 w 1309"/>
                <a:gd name="T13" fmla="*/ 495 h 1348"/>
                <a:gd name="T14" fmla="*/ 1215 w 1309"/>
                <a:gd name="T15" fmla="*/ 241 h 1348"/>
                <a:gd name="T16" fmla="*/ 254 w 1309"/>
                <a:gd name="T17" fmla="*/ 1012 h 1348"/>
                <a:gd name="T18" fmla="*/ 153 w 1309"/>
                <a:gd name="T19" fmla="*/ 999 h 1348"/>
                <a:gd name="T20" fmla="*/ 1112 w 1309"/>
                <a:gd name="T21" fmla="*/ 872 h 1348"/>
                <a:gd name="T22" fmla="*/ 514 w 1309"/>
                <a:gd name="T23" fmla="*/ 1059 h 1348"/>
                <a:gd name="T24" fmla="*/ 275 w 1309"/>
                <a:gd name="T25" fmla="*/ 893 h 1348"/>
                <a:gd name="T26" fmla="*/ 457 w 1309"/>
                <a:gd name="T27" fmla="*/ 755 h 1348"/>
                <a:gd name="T28" fmla="*/ 644 w 1309"/>
                <a:gd name="T29" fmla="*/ 781 h 1348"/>
                <a:gd name="T30" fmla="*/ 852 w 1309"/>
                <a:gd name="T31" fmla="*/ 811 h 1348"/>
                <a:gd name="T32" fmla="*/ 852 w 1309"/>
                <a:gd name="T33" fmla="*/ 890 h 1348"/>
                <a:gd name="T34" fmla="*/ 627 w 1309"/>
                <a:gd name="T35" fmla="*/ 952 h 1348"/>
                <a:gd name="T36" fmla="*/ 968 w 1309"/>
                <a:gd name="T37" fmla="*/ 851 h 1348"/>
                <a:gd name="T38" fmla="*/ 1064 w 1309"/>
                <a:gd name="T39" fmla="*/ 779 h 1348"/>
                <a:gd name="T40" fmla="*/ 1169 w 1309"/>
                <a:gd name="T41" fmla="*/ 669 h 1348"/>
                <a:gd name="T42" fmla="*/ 1112 w 1309"/>
                <a:gd name="T43" fmla="*/ 872 h 1348"/>
                <a:gd name="T44" fmla="*/ 1027 w 1309"/>
                <a:gd name="T45" fmla="*/ 729 h 1348"/>
                <a:gd name="T46" fmla="*/ 852 w 1309"/>
                <a:gd name="T47" fmla="*/ 749 h 1348"/>
                <a:gd name="T48" fmla="*/ 681 w 1309"/>
                <a:gd name="T49" fmla="*/ 732 h 1348"/>
                <a:gd name="T50" fmla="*/ 545 w 1309"/>
                <a:gd name="T51" fmla="*/ 692 h 1348"/>
                <a:gd name="T52" fmla="*/ 608 w 1309"/>
                <a:gd name="T53" fmla="*/ 642 h 1348"/>
                <a:gd name="T54" fmla="*/ 746 w 1309"/>
                <a:gd name="T55" fmla="*/ 592 h 1348"/>
                <a:gd name="T56" fmla="*/ 843 w 1309"/>
                <a:gd name="T57" fmla="*/ 613 h 1348"/>
                <a:gd name="T58" fmla="*/ 1009 w 1309"/>
                <a:gd name="T59" fmla="*/ 670 h 1348"/>
                <a:gd name="T60" fmla="*/ 470 w 1309"/>
                <a:gd name="T61" fmla="*/ 1175 h 1348"/>
                <a:gd name="T62" fmla="*/ 78 w 1309"/>
                <a:gd name="T63" fmla="*/ 978 h 1348"/>
                <a:gd name="T64" fmla="*/ 470 w 1309"/>
                <a:gd name="T65" fmla="*/ 1175 h 1348"/>
                <a:gd name="T66" fmla="*/ 1079 w 1309"/>
                <a:gd name="T67" fmla="*/ 652 h 1348"/>
                <a:gd name="T68" fmla="*/ 947 w 1309"/>
                <a:gd name="T69" fmla="*/ 608 h 1348"/>
                <a:gd name="T70" fmla="*/ 803 w 1309"/>
                <a:gd name="T71" fmla="*/ 551 h 1348"/>
                <a:gd name="T72" fmla="*/ 737 w 1309"/>
                <a:gd name="T73" fmla="*/ 454 h 1348"/>
                <a:gd name="T74" fmla="*/ 508 w 1309"/>
                <a:gd name="T75" fmla="*/ 71 h 1348"/>
                <a:gd name="T76" fmla="*/ 333 w 1309"/>
                <a:gd name="T77" fmla="*/ 0 h 1348"/>
                <a:gd name="T78" fmla="*/ 349 w 1309"/>
                <a:gd name="T79" fmla="*/ 392 h 1348"/>
                <a:gd name="T80" fmla="*/ 630 w 1309"/>
                <a:gd name="T81" fmla="*/ 500 h 1348"/>
                <a:gd name="T82" fmla="*/ 399 w 1309"/>
                <a:gd name="T83" fmla="*/ 354 h 1348"/>
                <a:gd name="T84" fmla="*/ 494 w 1309"/>
                <a:gd name="T85" fmla="*/ 132 h 1348"/>
                <a:gd name="T86" fmla="*/ 701 w 1309"/>
                <a:gd name="T87" fmla="*/ 391 h 1348"/>
                <a:gd name="T88" fmla="*/ 463 w 1309"/>
                <a:gd name="T89" fmla="*/ 174 h 1348"/>
                <a:gd name="T90" fmla="*/ 491 w 1309"/>
                <a:gd name="T91" fmla="*/ 275 h 1348"/>
                <a:gd name="T92" fmla="*/ 670 w 1309"/>
                <a:gd name="T93" fmla="*/ 580 h 1348"/>
                <a:gd name="T94" fmla="*/ 483 w 1309"/>
                <a:gd name="T95" fmla="*/ 650 h 1348"/>
                <a:gd name="T96" fmla="*/ 457 w 1309"/>
                <a:gd name="T97" fmla="*/ 692 h 1348"/>
                <a:gd name="T98" fmla="*/ 232 w 1309"/>
                <a:gd name="T99" fmla="*/ 849 h 1348"/>
                <a:gd name="T100" fmla="*/ 153 w 1309"/>
                <a:gd name="T101" fmla="*/ 814 h 1348"/>
                <a:gd name="T102" fmla="*/ 12 w 1309"/>
                <a:gd name="T103" fmla="*/ 999 h 1348"/>
                <a:gd name="T104" fmla="*/ 373 w 1309"/>
                <a:gd name="T105" fmla="*/ 1347 h 1348"/>
                <a:gd name="T106" fmla="*/ 536 w 1309"/>
                <a:gd name="T107" fmla="*/ 1197 h 1348"/>
                <a:gd name="T108" fmla="*/ 505 w 1309"/>
                <a:gd name="T109" fmla="*/ 1122 h 1348"/>
                <a:gd name="T110" fmla="*/ 909 w 1309"/>
                <a:gd name="T111" fmla="*/ 1121 h 1348"/>
                <a:gd name="T112" fmla="*/ 1303 w 1309"/>
                <a:gd name="T113" fmla="*/ 679 h 1348"/>
                <a:gd name="T114" fmla="*/ 1156 w 1309"/>
                <a:gd name="T115" fmla="*/ 609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9" h="1348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B34E299-01E0-B745-8A16-DF74EC8F9198}"/>
              </a:ext>
            </a:extLst>
          </p:cNvPr>
          <p:cNvGrpSpPr/>
          <p:nvPr userDrawn="1"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83E4B81C-347C-9844-BEA2-87FBBC545328}"/>
                </a:ext>
              </a:extLst>
            </p:cNvPr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5" name="Freeform 3">
              <a:extLst>
                <a:ext uri="{FF2B5EF4-FFF2-40B4-BE49-F238E27FC236}">
                  <a16:creationId xmlns:a16="http://schemas.microsoft.com/office/drawing/2014/main" id="{196F9A01-27ED-4645-836D-B92FB029A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75" y="5635002"/>
              <a:ext cx="531812" cy="454025"/>
            </a:xfrm>
            <a:custGeom>
              <a:avLst/>
              <a:gdLst>
                <a:gd name="T0" fmla="*/ 439 w 1477"/>
                <a:gd name="T1" fmla="*/ 786 h 1261"/>
                <a:gd name="T2" fmla="*/ 384 w 1477"/>
                <a:gd name="T3" fmla="*/ 899 h 1261"/>
                <a:gd name="T4" fmla="*/ 471 w 1477"/>
                <a:gd name="T5" fmla="*/ 895 h 1261"/>
                <a:gd name="T6" fmla="*/ 540 w 1477"/>
                <a:gd name="T7" fmla="*/ 939 h 1261"/>
                <a:gd name="T8" fmla="*/ 428 w 1477"/>
                <a:gd name="T9" fmla="*/ 995 h 1261"/>
                <a:gd name="T10" fmla="*/ 582 w 1477"/>
                <a:gd name="T11" fmla="*/ 981 h 1261"/>
                <a:gd name="T12" fmla="*/ 593 w 1477"/>
                <a:gd name="T13" fmla="*/ 1083 h 1261"/>
                <a:gd name="T14" fmla="*/ 570 w 1477"/>
                <a:gd name="T15" fmla="*/ 994 h 1261"/>
                <a:gd name="T16" fmla="*/ 681 w 1477"/>
                <a:gd name="T17" fmla="*/ 1080 h 1261"/>
                <a:gd name="T18" fmla="*/ 692 w 1477"/>
                <a:gd name="T19" fmla="*/ 1182 h 1261"/>
                <a:gd name="T20" fmla="*/ 613 w 1477"/>
                <a:gd name="T21" fmla="*/ 1164 h 1261"/>
                <a:gd name="T22" fmla="*/ 360 w 1477"/>
                <a:gd name="T23" fmla="*/ 964 h 1261"/>
                <a:gd name="T24" fmla="*/ 487 w 1477"/>
                <a:gd name="T25" fmla="*/ 1133 h 1261"/>
                <a:gd name="T26" fmla="*/ 586 w 1477"/>
                <a:gd name="T27" fmla="*/ 1231 h 1261"/>
                <a:gd name="T28" fmla="*/ 764 w 1477"/>
                <a:gd name="T29" fmla="*/ 1188 h 1261"/>
                <a:gd name="T30" fmla="*/ 704 w 1477"/>
                <a:gd name="T31" fmla="*/ 1015 h 1261"/>
                <a:gd name="T32" fmla="*/ 577 w 1477"/>
                <a:gd name="T33" fmla="*/ 846 h 1261"/>
                <a:gd name="T34" fmla="*/ 346 w 1477"/>
                <a:gd name="T35" fmla="*/ 745 h 1261"/>
                <a:gd name="T36" fmla="*/ 290 w 1477"/>
                <a:gd name="T37" fmla="*/ 935 h 1261"/>
                <a:gd name="T38" fmla="*/ 52 w 1477"/>
                <a:gd name="T39" fmla="*/ 336 h 1261"/>
                <a:gd name="T40" fmla="*/ 318 w 1477"/>
                <a:gd name="T41" fmla="*/ 738 h 1261"/>
                <a:gd name="T42" fmla="*/ 615 w 1477"/>
                <a:gd name="T43" fmla="*/ 362 h 1261"/>
                <a:gd name="T44" fmla="*/ 320 w 1477"/>
                <a:gd name="T45" fmla="*/ 579 h 1261"/>
                <a:gd name="T46" fmla="*/ 375 w 1477"/>
                <a:gd name="T47" fmla="*/ 91 h 1261"/>
                <a:gd name="T48" fmla="*/ 685 w 1477"/>
                <a:gd name="T49" fmla="*/ 230 h 1261"/>
                <a:gd name="T50" fmla="*/ 203 w 1477"/>
                <a:gd name="T51" fmla="*/ 485 h 1261"/>
                <a:gd name="T52" fmla="*/ 1013 w 1477"/>
                <a:gd name="T53" fmla="*/ 252 h 1261"/>
                <a:gd name="T54" fmla="*/ 1149 w 1477"/>
                <a:gd name="T55" fmla="*/ 127 h 1261"/>
                <a:gd name="T56" fmla="*/ 1188 w 1477"/>
                <a:gd name="T57" fmla="*/ 88 h 1261"/>
                <a:gd name="T58" fmla="*/ 928 w 1477"/>
                <a:gd name="T59" fmla="*/ 209 h 1261"/>
                <a:gd name="T60" fmla="*/ 654 w 1477"/>
                <a:gd name="T61" fmla="*/ 810 h 1261"/>
                <a:gd name="T62" fmla="*/ 860 w 1477"/>
                <a:gd name="T63" fmla="*/ 650 h 1261"/>
                <a:gd name="T64" fmla="*/ 1158 w 1477"/>
                <a:gd name="T65" fmla="*/ 785 h 1261"/>
                <a:gd name="T66" fmla="*/ 1046 w 1477"/>
                <a:gd name="T67" fmla="*/ 785 h 1261"/>
                <a:gd name="T68" fmla="*/ 1004 w 1477"/>
                <a:gd name="T69" fmla="*/ 826 h 1261"/>
                <a:gd name="T70" fmla="*/ 1005 w 1477"/>
                <a:gd name="T71" fmla="*/ 939 h 1261"/>
                <a:gd name="T72" fmla="*/ 906 w 1477"/>
                <a:gd name="T73" fmla="*/ 885 h 1261"/>
                <a:gd name="T74" fmla="*/ 972 w 1477"/>
                <a:gd name="T75" fmla="*/ 1045 h 1261"/>
                <a:gd name="T76" fmla="*/ 811 w 1477"/>
                <a:gd name="T77" fmla="*/ 980 h 1261"/>
                <a:gd name="T78" fmla="*/ 865 w 1477"/>
                <a:gd name="T79" fmla="*/ 1078 h 1261"/>
                <a:gd name="T80" fmla="*/ 913 w 1477"/>
                <a:gd name="T81" fmla="*/ 1182 h 1261"/>
                <a:gd name="T82" fmla="*/ 1011 w 1477"/>
                <a:gd name="T83" fmla="*/ 1084 h 1261"/>
                <a:gd name="T84" fmla="*/ 1108 w 1477"/>
                <a:gd name="T85" fmla="*/ 987 h 1261"/>
                <a:gd name="T86" fmla="*/ 1143 w 1477"/>
                <a:gd name="T87" fmla="*/ 915 h 1261"/>
                <a:gd name="T88" fmla="*/ 1163 w 1477"/>
                <a:gd name="T89" fmla="*/ 712 h 1261"/>
                <a:gd name="T90" fmla="*/ 799 w 1477"/>
                <a:gd name="T91" fmla="*/ 743 h 1261"/>
                <a:gd name="T92" fmla="*/ 973 w 1477"/>
                <a:gd name="T93" fmla="*/ 290 h 1261"/>
                <a:gd name="T94" fmla="*/ 1202 w 1477"/>
                <a:gd name="T95" fmla="*/ 687 h 1261"/>
                <a:gd name="T96" fmla="*/ 1242 w 1477"/>
                <a:gd name="T97" fmla="*/ 727 h 1261"/>
                <a:gd name="T98" fmla="*/ 1442 w 1477"/>
                <a:gd name="T99" fmla="*/ 465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7" h="1261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A95C345-5793-7144-9844-2EA836B50382}"/>
              </a:ext>
            </a:extLst>
          </p:cNvPr>
          <p:cNvGrpSpPr/>
          <p:nvPr userDrawn="1"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BA9F0F7-0734-4146-8FE8-8712B0981FF4}"/>
                </a:ext>
              </a:extLst>
            </p:cNvPr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8" name="Freeform 4">
              <a:extLst>
                <a:ext uri="{FF2B5EF4-FFF2-40B4-BE49-F238E27FC236}">
                  <a16:creationId xmlns:a16="http://schemas.microsoft.com/office/drawing/2014/main" id="{4751043F-E6F9-1B4D-8B3F-2011AE43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529" y="5616745"/>
              <a:ext cx="471487" cy="490538"/>
            </a:xfrm>
            <a:custGeom>
              <a:avLst/>
              <a:gdLst>
                <a:gd name="T0" fmla="*/ 197 w 1309"/>
                <a:gd name="T1" fmla="*/ 969 h 1362"/>
                <a:gd name="T2" fmla="*/ 708 w 1309"/>
                <a:gd name="T3" fmla="*/ 624 h 1362"/>
                <a:gd name="T4" fmla="*/ 849 w 1309"/>
                <a:gd name="T5" fmla="*/ 722 h 1362"/>
                <a:gd name="T6" fmla="*/ 911 w 1309"/>
                <a:gd name="T7" fmla="*/ 709 h 1362"/>
                <a:gd name="T8" fmla="*/ 824 w 1309"/>
                <a:gd name="T9" fmla="*/ 621 h 1362"/>
                <a:gd name="T10" fmla="*/ 824 w 1309"/>
                <a:gd name="T11" fmla="*/ 514 h 1362"/>
                <a:gd name="T12" fmla="*/ 1019 w 1309"/>
                <a:gd name="T13" fmla="*/ 652 h 1362"/>
                <a:gd name="T14" fmla="*/ 1072 w 1309"/>
                <a:gd name="T15" fmla="*/ 574 h 1362"/>
                <a:gd name="T16" fmla="*/ 824 w 1309"/>
                <a:gd name="T17" fmla="*/ 452 h 1362"/>
                <a:gd name="T18" fmla="*/ 564 w 1309"/>
                <a:gd name="T19" fmla="*/ 646 h 1362"/>
                <a:gd name="T20" fmla="*/ 564 w 1309"/>
                <a:gd name="T21" fmla="*/ 574 h 1362"/>
                <a:gd name="T22" fmla="*/ 457 w 1309"/>
                <a:gd name="T23" fmla="*/ 508 h 1362"/>
                <a:gd name="T24" fmla="*/ 422 w 1309"/>
                <a:gd name="T25" fmla="*/ 618 h 1362"/>
                <a:gd name="T26" fmla="*/ 511 w 1309"/>
                <a:gd name="T27" fmla="*/ 609 h 1362"/>
                <a:gd name="T28" fmla="*/ 507 w 1309"/>
                <a:gd name="T29" fmla="*/ 703 h 1362"/>
                <a:gd name="T30" fmla="*/ 905 w 1309"/>
                <a:gd name="T31" fmla="*/ 1073 h 1362"/>
                <a:gd name="T32" fmla="*/ 275 w 1309"/>
                <a:gd name="T33" fmla="*/ 906 h 1362"/>
                <a:gd name="T34" fmla="*/ 598 w 1309"/>
                <a:gd name="T35" fmla="*/ 768 h 1362"/>
                <a:gd name="T36" fmla="*/ 852 w 1309"/>
                <a:gd name="T37" fmla="*/ 824 h 1362"/>
                <a:gd name="T38" fmla="*/ 626 w 1309"/>
                <a:gd name="T39" fmla="*/ 904 h 1362"/>
                <a:gd name="T40" fmla="*/ 968 w 1309"/>
                <a:gd name="T41" fmla="*/ 864 h 1362"/>
                <a:gd name="T42" fmla="*/ 1077 w 1309"/>
                <a:gd name="T43" fmla="*/ 779 h 1362"/>
                <a:gd name="T44" fmla="*/ 1111 w 1309"/>
                <a:gd name="T45" fmla="*/ 886 h 1362"/>
                <a:gd name="T46" fmla="*/ 937 w 1309"/>
                <a:gd name="T47" fmla="*/ 339 h 1362"/>
                <a:gd name="T48" fmla="*/ 824 w 1309"/>
                <a:gd name="T49" fmla="*/ 260 h 1362"/>
                <a:gd name="T50" fmla="*/ 978 w 1309"/>
                <a:gd name="T51" fmla="*/ 204 h 1362"/>
                <a:gd name="T52" fmla="*/ 1186 w 1309"/>
                <a:gd name="T53" fmla="*/ 452 h 1362"/>
                <a:gd name="T54" fmla="*/ 965 w 1309"/>
                <a:gd name="T55" fmla="*/ 142 h 1362"/>
                <a:gd name="T56" fmla="*/ 824 w 1309"/>
                <a:gd name="T57" fmla="*/ 198 h 1362"/>
                <a:gd name="T58" fmla="*/ 739 w 1309"/>
                <a:gd name="T59" fmla="*/ 401 h 1362"/>
                <a:gd name="T60" fmla="*/ 1050 w 1309"/>
                <a:gd name="T61" fmla="*/ 514 h 1362"/>
                <a:gd name="T62" fmla="*/ 1156 w 1309"/>
                <a:gd name="T63" fmla="*/ 622 h 1362"/>
                <a:gd name="T64" fmla="*/ 852 w 1309"/>
                <a:gd name="T65" fmla="*/ 762 h 1362"/>
                <a:gd name="T66" fmla="*/ 598 w 1309"/>
                <a:gd name="T67" fmla="*/ 706 h 1362"/>
                <a:gd name="T68" fmla="*/ 352 w 1309"/>
                <a:gd name="T69" fmla="*/ 542 h 1362"/>
                <a:gd name="T70" fmla="*/ 451 w 1309"/>
                <a:gd name="T71" fmla="*/ 477 h 1362"/>
                <a:gd name="T72" fmla="*/ 498 w 1309"/>
                <a:gd name="T73" fmla="*/ 401 h 1362"/>
                <a:gd name="T74" fmla="*/ 573 w 1309"/>
                <a:gd name="T75" fmla="*/ 285 h 1362"/>
                <a:gd name="T76" fmla="*/ 767 w 1309"/>
                <a:gd name="T77" fmla="*/ 63 h 1362"/>
                <a:gd name="T78" fmla="*/ 359 w 1309"/>
                <a:gd name="T79" fmla="*/ 480 h 1362"/>
                <a:gd name="T80" fmla="*/ 485 w 1309"/>
                <a:gd name="T81" fmla="*/ 260 h 1362"/>
                <a:gd name="T82" fmla="*/ 485 w 1309"/>
                <a:gd name="T83" fmla="*/ 339 h 1362"/>
                <a:gd name="T84" fmla="*/ 398 w 1309"/>
                <a:gd name="T85" fmla="*/ 427 h 1362"/>
                <a:gd name="T86" fmla="*/ 372 w 1309"/>
                <a:gd name="T87" fmla="*/ 1286 h 1362"/>
                <a:gd name="T88" fmla="*/ 470 w 1309"/>
                <a:gd name="T89" fmla="*/ 1189 h 1362"/>
                <a:gd name="T90" fmla="*/ 767 w 1309"/>
                <a:gd name="T91" fmla="*/ 0 h 1362"/>
                <a:gd name="T92" fmla="*/ 322 w 1309"/>
                <a:gd name="T93" fmla="*/ 771 h 1362"/>
                <a:gd name="T94" fmla="*/ 153 w 1309"/>
                <a:gd name="T95" fmla="*/ 828 h 1362"/>
                <a:gd name="T96" fmla="*/ 350 w 1309"/>
                <a:gd name="T97" fmla="*/ 1352 h 1362"/>
                <a:gd name="T98" fmla="*/ 535 w 1309"/>
                <a:gd name="T99" fmla="*/ 1210 h 1362"/>
                <a:gd name="T100" fmla="*/ 513 w 1309"/>
                <a:gd name="T101" fmla="*/ 1135 h 1362"/>
                <a:gd name="T102" fmla="*/ 1304 w 1309"/>
                <a:gd name="T103" fmla="*/ 69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362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35C2CDA-112C-364C-A3AC-83A5230805D8}"/>
              </a:ext>
            </a:extLst>
          </p:cNvPr>
          <p:cNvGrpSpPr/>
          <p:nvPr userDrawn="1"/>
        </p:nvGrpSpPr>
        <p:grpSpPr>
          <a:xfrm>
            <a:off x="9558004" y="547973"/>
            <a:ext cx="710291" cy="710292"/>
            <a:chOff x="8058987" y="621970"/>
            <a:chExt cx="710291" cy="710292"/>
          </a:xfrm>
        </p:grpSpPr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D044DB2-95F7-7044-8FB5-EB218CFB5C10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1" name="Freeform 6">
              <a:extLst>
                <a:ext uri="{FF2B5EF4-FFF2-40B4-BE49-F238E27FC236}">
                  <a16:creationId xmlns:a16="http://schemas.microsoft.com/office/drawing/2014/main" id="{15BA8638-942F-3947-9ED1-2CD85061C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501" y="732641"/>
              <a:ext cx="449263" cy="488950"/>
            </a:xfrm>
            <a:custGeom>
              <a:avLst/>
              <a:gdLst>
                <a:gd name="T0" fmla="*/ 342 w 1248"/>
                <a:gd name="T1" fmla="*/ 651 h 1358"/>
                <a:gd name="T2" fmla="*/ 398 w 1248"/>
                <a:gd name="T3" fmla="*/ 477 h 1358"/>
                <a:gd name="T4" fmla="*/ 398 w 1248"/>
                <a:gd name="T5" fmla="*/ 539 h 1358"/>
                <a:gd name="T6" fmla="*/ 342 w 1248"/>
                <a:gd name="T7" fmla="*/ 364 h 1358"/>
                <a:gd name="T8" fmla="*/ 398 w 1248"/>
                <a:gd name="T9" fmla="*/ 364 h 1358"/>
                <a:gd name="T10" fmla="*/ 568 w 1248"/>
                <a:gd name="T11" fmla="*/ 567 h 1358"/>
                <a:gd name="T12" fmla="*/ 680 w 1248"/>
                <a:gd name="T13" fmla="*/ 392 h 1358"/>
                <a:gd name="T14" fmla="*/ 680 w 1248"/>
                <a:gd name="T15" fmla="*/ 454 h 1358"/>
                <a:gd name="T16" fmla="*/ 568 w 1248"/>
                <a:gd name="T17" fmla="*/ 279 h 1358"/>
                <a:gd name="T18" fmla="*/ 680 w 1248"/>
                <a:gd name="T19" fmla="*/ 279 h 1358"/>
                <a:gd name="T20" fmla="*/ 904 w 1248"/>
                <a:gd name="T21" fmla="*/ 1017 h 1358"/>
                <a:gd name="T22" fmla="*/ 932 w 1248"/>
                <a:gd name="T23" fmla="*/ 702 h 1358"/>
                <a:gd name="T24" fmla="*/ 932 w 1248"/>
                <a:gd name="T25" fmla="*/ 482 h 1358"/>
                <a:gd name="T26" fmla="*/ 796 w 1248"/>
                <a:gd name="T27" fmla="*/ 420 h 1358"/>
                <a:gd name="T28" fmla="*/ 847 w 1248"/>
                <a:gd name="T29" fmla="*/ 420 h 1358"/>
                <a:gd name="T30" fmla="*/ 655 w 1248"/>
                <a:gd name="T31" fmla="*/ 985 h 1358"/>
                <a:gd name="T32" fmla="*/ 734 w 1248"/>
                <a:gd name="T33" fmla="*/ 702 h 1358"/>
                <a:gd name="T34" fmla="*/ 568 w 1248"/>
                <a:gd name="T35" fmla="*/ 228 h 1358"/>
                <a:gd name="T36" fmla="*/ 734 w 1248"/>
                <a:gd name="T37" fmla="*/ 702 h 1358"/>
                <a:gd name="T38" fmla="*/ 599 w 1248"/>
                <a:gd name="T39" fmla="*/ 143 h 1358"/>
                <a:gd name="T40" fmla="*/ 593 w 1248"/>
                <a:gd name="T41" fmla="*/ 764 h 1358"/>
                <a:gd name="T42" fmla="*/ 374 w 1248"/>
                <a:gd name="T43" fmla="*/ 764 h 1358"/>
                <a:gd name="T44" fmla="*/ 288 w 1248"/>
                <a:gd name="T45" fmla="*/ 702 h 1358"/>
                <a:gd name="T46" fmla="*/ 452 w 1248"/>
                <a:gd name="T47" fmla="*/ 702 h 1358"/>
                <a:gd name="T48" fmla="*/ 180 w 1248"/>
                <a:gd name="T49" fmla="*/ 1076 h 1358"/>
                <a:gd name="T50" fmla="*/ 361 w 1248"/>
                <a:gd name="T51" fmla="*/ 1077 h 1358"/>
                <a:gd name="T52" fmla="*/ 361 w 1248"/>
                <a:gd name="T53" fmla="*/ 1077 h 1358"/>
                <a:gd name="T54" fmla="*/ 655 w 1248"/>
                <a:gd name="T55" fmla="*/ 1290 h 1358"/>
                <a:gd name="T56" fmla="*/ 593 w 1248"/>
                <a:gd name="T57" fmla="*/ 1290 h 1358"/>
                <a:gd name="T58" fmla="*/ 887 w 1248"/>
                <a:gd name="T59" fmla="*/ 1077 h 1358"/>
                <a:gd name="T60" fmla="*/ 887 w 1248"/>
                <a:gd name="T61" fmla="*/ 1077 h 1358"/>
                <a:gd name="T62" fmla="*/ 865 w 1248"/>
                <a:gd name="T63" fmla="*/ 226 h 1358"/>
                <a:gd name="T64" fmla="*/ 994 w 1248"/>
                <a:gd name="T65" fmla="*/ 451 h 1358"/>
                <a:gd name="T66" fmla="*/ 909 w 1248"/>
                <a:gd name="T67" fmla="*/ 338 h 1358"/>
                <a:gd name="T68" fmla="*/ 796 w 1248"/>
                <a:gd name="T69" fmla="*/ 197 h 1358"/>
                <a:gd name="T70" fmla="*/ 711 w 1248"/>
                <a:gd name="T71" fmla="*/ 112 h 1358"/>
                <a:gd name="T72" fmla="*/ 655 w 1248"/>
                <a:gd name="T73" fmla="*/ 0 h 1358"/>
                <a:gd name="T74" fmla="*/ 568 w 1248"/>
                <a:gd name="T75" fmla="*/ 81 h 1358"/>
                <a:gd name="T76" fmla="*/ 483 w 1248"/>
                <a:gd name="T77" fmla="*/ 166 h 1358"/>
                <a:gd name="T78" fmla="*/ 257 w 1248"/>
                <a:gd name="T79" fmla="*/ 251 h 1358"/>
                <a:gd name="T80" fmla="*/ 64 w 1248"/>
                <a:gd name="T81" fmla="*/ 702 h 1358"/>
                <a:gd name="T82" fmla="*/ 125 w 1248"/>
                <a:gd name="T83" fmla="*/ 359 h 1358"/>
                <a:gd name="T84" fmla="*/ 1247 w 1248"/>
                <a:gd name="T85" fmla="*/ 7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8" h="135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AD78C3F-B65F-8C4C-A24E-368E873B99F2}"/>
              </a:ext>
            </a:extLst>
          </p:cNvPr>
          <p:cNvGrpSpPr/>
          <p:nvPr userDrawn="1"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8D5D4EE-D065-7C41-BF0C-C79BB5F11F75}"/>
                </a:ext>
              </a:extLst>
            </p:cNvPr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4" name="Freeform 8">
              <a:extLst>
                <a:ext uri="{FF2B5EF4-FFF2-40B4-BE49-F238E27FC236}">
                  <a16:creationId xmlns:a16="http://schemas.microsoft.com/office/drawing/2014/main" id="{406F3BF7-EA9F-7B4A-9060-B2026A6E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28" y="5613421"/>
              <a:ext cx="495300" cy="479425"/>
            </a:xfrm>
            <a:custGeom>
              <a:avLst/>
              <a:gdLst>
                <a:gd name="T0" fmla="*/ 829 w 1377"/>
                <a:gd name="T1" fmla="*/ 1305 h 1331"/>
                <a:gd name="T2" fmla="*/ 547 w 1377"/>
                <a:gd name="T3" fmla="*/ 1242 h 1331"/>
                <a:gd name="T4" fmla="*/ 547 w 1377"/>
                <a:gd name="T5" fmla="*/ 1305 h 1331"/>
                <a:gd name="T6" fmla="*/ 544 w 1377"/>
                <a:gd name="T7" fmla="*/ 1027 h 1331"/>
                <a:gd name="T8" fmla="*/ 305 w 1377"/>
                <a:gd name="T9" fmla="*/ 1105 h 1331"/>
                <a:gd name="T10" fmla="*/ 71 w 1377"/>
                <a:gd name="T11" fmla="*/ 576 h 1331"/>
                <a:gd name="T12" fmla="*/ 145 w 1377"/>
                <a:gd name="T13" fmla="*/ 391 h 1331"/>
                <a:gd name="T14" fmla="*/ 175 w 1377"/>
                <a:gd name="T15" fmla="*/ 650 h 1331"/>
                <a:gd name="T16" fmla="*/ 300 w 1377"/>
                <a:gd name="T17" fmla="*/ 949 h 1331"/>
                <a:gd name="T18" fmla="*/ 194 w 1377"/>
                <a:gd name="T19" fmla="*/ 721 h 1331"/>
                <a:gd name="T20" fmla="*/ 287 w 1377"/>
                <a:gd name="T21" fmla="*/ 734 h 1331"/>
                <a:gd name="T22" fmla="*/ 412 w 1377"/>
                <a:gd name="T23" fmla="*/ 830 h 1331"/>
                <a:gd name="T24" fmla="*/ 402 w 1377"/>
                <a:gd name="T25" fmla="*/ 756 h 1331"/>
                <a:gd name="T26" fmla="*/ 313 w 1377"/>
                <a:gd name="T27" fmla="*/ 672 h 1331"/>
                <a:gd name="T28" fmla="*/ 198 w 1377"/>
                <a:gd name="T29" fmla="*/ 358 h 1331"/>
                <a:gd name="T30" fmla="*/ 10 w 1377"/>
                <a:gd name="T31" fmla="*/ 558 h 1331"/>
                <a:gd name="T32" fmla="*/ 148 w 1377"/>
                <a:gd name="T33" fmla="*/ 1021 h 1331"/>
                <a:gd name="T34" fmla="*/ 237 w 1377"/>
                <a:gd name="T35" fmla="*/ 1158 h 1331"/>
                <a:gd name="T36" fmla="*/ 268 w 1377"/>
                <a:gd name="T37" fmla="*/ 1330 h 1331"/>
                <a:gd name="T38" fmla="*/ 601 w 1377"/>
                <a:gd name="T39" fmla="*/ 1330 h 1331"/>
                <a:gd name="T40" fmla="*/ 632 w 1377"/>
                <a:gd name="T41" fmla="*/ 1158 h 1331"/>
                <a:gd name="T42" fmla="*/ 557 w 1377"/>
                <a:gd name="T43" fmla="*/ 886 h 1331"/>
                <a:gd name="T44" fmla="*/ 402 w 1377"/>
                <a:gd name="T45" fmla="*/ 756 h 1331"/>
                <a:gd name="T46" fmla="*/ 778 w 1377"/>
                <a:gd name="T47" fmla="*/ 17 h 1331"/>
                <a:gd name="T48" fmla="*/ 606 w 1377"/>
                <a:gd name="T49" fmla="*/ 669 h 1331"/>
                <a:gd name="T50" fmla="*/ 769 w 1377"/>
                <a:gd name="T51" fmla="*/ 321 h 1331"/>
                <a:gd name="T52" fmla="*/ 713 w 1377"/>
                <a:gd name="T53" fmla="*/ 294 h 1331"/>
                <a:gd name="T54" fmla="*/ 683 w 1377"/>
                <a:gd name="T55" fmla="*/ 195 h 1331"/>
                <a:gd name="T56" fmla="*/ 716 w 1377"/>
                <a:gd name="T57" fmla="*/ 599 h 1331"/>
                <a:gd name="T58" fmla="*/ 824 w 1377"/>
                <a:gd name="T59" fmla="*/ 7 h 1331"/>
                <a:gd name="T60" fmla="*/ 1044 w 1377"/>
                <a:gd name="T61" fmla="*/ 1158 h 1331"/>
                <a:gd name="T62" fmla="*/ 863 w 1377"/>
                <a:gd name="T63" fmla="*/ 929 h 1331"/>
                <a:gd name="T64" fmla="*/ 991 w 1377"/>
                <a:gd name="T65" fmla="*/ 816 h 1331"/>
                <a:gd name="T66" fmla="*/ 1107 w 1377"/>
                <a:gd name="T67" fmla="*/ 716 h 1331"/>
                <a:gd name="T68" fmla="*/ 1163 w 1377"/>
                <a:gd name="T69" fmla="*/ 772 h 1331"/>
                <a:gd name="T70" fmla="*/ 1207 w 1377"/>
                <a:gd name="T71" fmla="*/ 815 h 1331"/>
                <a:gd name="T72" fmla="*/ 1235 w 1377"/>
                <a:gd name="T73" fmla="*/ 543 h 1331"/>
                <a:gd name="T74" fmla="*/ 1283 w 1377"/>
                <a:gd name="T75" fmla="*/ 348 h 1331"/>
                <a:gd name="T76" fmla="*/ 1292 w 1377"/>
                <a:gd name="T77" fmla="*/ 854 h 1331"/>
                <a:gd name="T78" fmla="*/ 1334 w 1377"/>
                <a:gd name="T79" fmla="*/ 303 h 1331"/>
                <a:gd name="T80" fmla="*/ 1172 w 1377"/>
                <a:gd name="T81" fmla="*/ 534 h 1331"/>
                <a:gd name="T82" fmla="*/ 1044 w 1377"/>
                <a:gd name="T83" fmla="*/ 692 h 1331"/>
                <a:gd name="T84" fmla="*/ 920 w 1377"/>
                <a:gd name="T85" fmla="*/ 786 h 1331"/>
                <a:gd name="T86" fmla="*/ 770 w 1377"/>
                <a:gd name="T87" fmla="*/ 1027 h 1331"/>
                <a:gd name="T88" fmla="*/ 714 w 1377"/>
                <a:gd name="T89" fmla="*/ 1189 h 1331"/>
                <a:gd name="T90" fmla="*/ 776 w 1377"/>
                <a:gd name="T91" fmla="*/ 1220 h 1331"/>
                <a:gd name="T92" fmla="*/ 1171 w 1377"/>
                <a:gd name="T93" fmla="*/ 1330 h 1331"/>
                <a:gd name="T94" fmla="*/ 1108 w 1377"/>
                <a:gd name="T95" fmla="*/ 1158 h 1331"/>
                <a:gd name="T96" fmla="*/ 1338 w 1377"/>
                <a:gd name="T97" fmla="*/ 89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7" h="1331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4948C87-B1FC-6140-9FFA-BE30D6E3D5F4}"/>
              </a:ext>
            </a:extLst>
          </p:cNvPr>
          <p:cNvGrpSpPr/>
          <p:nvPr userDrawn="1"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B1605C57-12B5-C648-B7DF-8EDA921370E3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">
              <a:extLst>
                <a:ext uri="{FF2B5EF4-FFF2-40B4-BE49-F238E27FC236}">
                  <a16:creationId xmlns:a16="http://schemas.microsoft.com/office/drawing/2014/main" id="{B0F249D3-68FF-3244-B5D9-0B92578C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4644012"/>
              <a:ext cx="398462" cy="479425"/>
            </a:xfrm>
            <a:custGeom>
              <a:avLst/>
              <a:gdLst>
                <a:gd name="T0" fmla="*/ 762 w 1108"/>
                <a:gd name="T1" fmla="*/ 878 h 1330"/>
                <a:gd name="T2" fmla="*/ 824 w 1108"/>
                <a:gd name="T3" fmla="*/ 1329 h 1330"/>
                <a:gd name="T4" fmla="*/ 285 w 1108"/>
                <a:gd name="T5" fmla="*/ 931 h 1330"/>
                <a:gd name="T6" fmla="*/ 0 w 1108"/>
                <a:gd name="T7" fmla="*/ 1304 h 1330"/>
                <a:gd name="T8" fmla="*/ 401 w 1108"/>
                <a:gd name="T9" fmla="*/ 1132 h 1330"/>
                <a:gd name="T10" fmla="*/ 339 w 1108"/>
                <a:gd name="T11" fmla="*/ 1242 h 1330"/>
                <a:gd name="T12" fmla="*/ 63 w 1108"/>
                <a:gd name="T13" fmla="*/ 994 h 1330"/>
                <a:gd name="T14" fmla="*/ 285 w 1108"/>
                <a:gd name="T15" fmla="*/ 931 h 1330"/>
                <a:gd name="T16" fmla="*/ 0 w 1108"/>
                <a:gd name="T17" fmla="*/ 480 h 1330"/>
                <a:gd name="T18" fmla="*/ 401 w 1108"/>
                <a:gd name="T19" fmla="*/ 852 h 1330"/>
                <a:gd name="T20" fmla="*/ 339 w 1108"/>
                <a:gd name="T21" fmla="*/ 680 h 1330"/>
                <a:gd name="T22" fmla="*/ 63 w 1108"/>
                <a:gd name="T23" fmla="*/ 790 h 1330"/>
                <a:gd name="T24" fmla="*/ 285 w 1108"/>
                <a:gd name="T25" fmla="*/ 542 h 1330"/>
                <a:gd name="T26" fmla="*/ 63 w 1108"/>
                <a:gd name="T27" fmla="*/ 90 h 1330"/>
                <a:gd name="T28" fmla="*/ 285 w 1108"/>
                <a:gd name="T29" fmla="*/ 28 h 1330"/>
                <a:gd name="T30" fmla="*/ 0 w 1108"/>
                <a:gd name="T31" fmla="*/ 401 h 1330"/>
                <a:gd name="T32" fmla="*/ 401 w 1108"/>
                <a:gd name="T33" fmla="*/ 229 h 1330"/>
                <a:gd name="T34" fmla="*/ 339 w 1108"/>
                <a:gd name="T35" fmla="*/ 339 h 1330"/>
                <a:gd name="T36" fmla="*/ 63 w 1108"/>
                <a:gd name="T37" fmla="*/ 90 h 1330"/>
                <a:gd name="T38" fmla="*/ 422 w 1108"/>
                <a:gd name="T39" fmla="*/ 80 h 1330"/>
                <a:gd name="T40" fmla="*/ 199 w 1108"/>
                <a:gd name="T41" fmla="*/ 240 h 1330"/>
                <a:gd name="T42" fmla="*/ 94 w 1108"/>
                <a:gd name="T43" fmla="*/ 222 h 1330"/>
                <a:gd name="T44" fmla="*/ 202 w 1108"/>
                <a:gd name="T45" fmla="*/ 782 h 1330"/>
                <a:gd name="T46" fmla="*/ 375 w 1108"/>
                <a:gd name="T47" fmla="*/ 491 h 1330"/>
                <a:gd name="T48" fmla="*/ 138 w 1108"/>
                <a:gd name="T49" fmla="*/ 630 h 1330"/>
                <a:gd name="T50" fmla="*/ 202 w 1108"/>
                <a:gd name="T51" fmla="*/ 782 h 1330"/>
                <a:gd name="T52" fmla="*/ 422 w 1108"/>
                <a:gd name="T53" fmla="*/ 983 h 1330"/>
                <a:gd name="T54" fmla="*/ 199 w 1108"/>
                <a:gd name="T55" fmla="*/ 1143 h 1330"/>
                <a:gd name="T56" fmla="*/ 94 w 1108"/>
                <a:gd name="T57" fmla="*/ 1126 h 1330"/>
                <a:gd name="T58" fmla="*/ 875 w 1108"/>
                <a:gd name="T59" fmla="*/ 201 h 1330"/>
                <a:gd name="T60" fmla="*/ 712 w 1108"/>
                <a:gd name="T61" fmla="*/ 201 h 1330"/>
                <a:gd name="T62" fmla="*/ 793 w 1108"/>
                <a:gd name="T63" fmla="*/ 62 h 1330"/>
                <a:gd name="T64" fmla="*/ 875 w 1108"/>
                <a:gd name="T65" fmla="*/ 201 h 1330"/>
                <a:gd name="T66" fmla="*/ 793 w 1108"/>
                <a:gd name="T67" fmla="*/ 0 h 1330"/>
                <a:gd name="T68" fmla="*/ 650 w 1108"/>
                <a:gd name="T69" fmla="*/ 201 h 1330"/>
                <a:gd name="T70" fmla="*/ 937 w 1108"/>
                <a:gd name="T71" fmla="*/ 201 h 1330"/>
                <a:gd name="T72" fmla="*/ 1107 w 1108"/>
                <a:gd name="T73" fmla="*/ 539 h 1330"/>
                <a:gd name="T74" fmla="*/ 480 w 1108"/>
                <a:gd name="T75" fmla="*/ 539 h 1330"/>
                <a:gd name="T76" fmla="*/ 593 w 1108"/>
                <a:gd name="T77" fmla="*/ 933 h 1330"/>
                <a:gd name="T78" fmla="*/ 655 w 1108"/>
                <a:gd name="T79" fmla="*/ 1329 h 1330"/>
                <a:gd name="T80" fmla="*/ 593 w 1108"/>
                <a:gd name="T81" fmla="*/ 596 h 1330"/>
                <a:gd name="T82" fmla="*/ 542 w 1108"/>
                <a:gd name="T83" fmla="*/ 793 h 1330"/>
                <a:gd name="T84" fmla="*/ 793 w 1108"/>
                <a:gd name="T85" fmla="*/ 429 h 1330"/>
                <a:gd name="T86" fmla="*/ 1045 w 1108"/>
                <a:gd name="T87" fmla="*/ 793 h 1330"/>
                <a:gd name="T88" fmla="*/ 994 w 1108"/>
                <a:gd name="T89" fmla="*/ 596 h 1330"/>
                <a:gd name="T90" fmla="*/ 932 w 1108"/>
                <a:gd name="T91" fmla="*/ 1329 h 1330"/>
                <a:gd name="T92" fmla="*/ 994 w 1108"/>
                <a:gd name="T93" fmla="*/ 933 h 1330"/>
                <a:gd name="T94" fmla="*/ 1107 w 1108"/>
                <a:gd name="T95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8" h="1330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2952709D-1780-5F43-AC59-E2EAD7D22ABB}"/>
              </a:ext>
            </a:extLst>
          </p:cNvPr>
          <p:cNvGrpSpPr/>
          <p:nvPr userDrawn="1"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44BDAB0-3CFF-034D-AA37-AD8F11D63FC2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0" name="Freeform 13">
              <a:extLst>
                <a:ext uri="{FF2B5EF4-FFF2-40B4-BE49-F238E27FC236}">
                  <a16:creationId xmlns:a16="http://schemas.microsoft.com/office/drawing/2014/main" id="{D6A1595F-E230-DD46-95A2-B8CE778E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85" y="3663893"/>
              <a:ext cx="358775" cy="442913"/>
            </a:xfrm>
            <a:custGeom>
              <a:avLst/>
              <a:gdLst>
                <a:gd name="T0" fmla="*/ 169 w 997"/>
                <a:gd name="T1" fmla="*/ 755 h 1229"/>
                <a:gd name="T2" fmla="*/ 256 w 997"/>
                <a:gd name="T3" fmla="*/ 962 h 1229"/>
                <a:gd name="T4" fmla="*/ 926 w 997"/>
                <a:gd name="T5" fmla="*/ 1116 h 1229"/>
                <a:gd name="T6" fmla="*/ 723 w 997"/>
                <a:gd name="T7" fmla="*/ 976 h 1229"/>
                <a:gd name="T8" fmla="*/ 437 w 997"/>
                <a:gd name="T9" fmla="*/ 795 h 1229"/>
                <a:gd name="T10" fmla="*/ 849 w 997"/>
                <a:gd name="T11" fmla="*/ 755 h 1229"/>
                <a:gd name="T12" fmla="*/ 406 w 997"/>
                <a:gd name="T13" fmla="*/ 695 h 1229"/>
                <a:gd name="T14" fmla="*/ 408 w 997"/>
                <a:gd name="T15" fmla="*/ 553 h 1229"/>
                <a:gd name="T16" fmla="*/ 849 w 997"/>
                <a:gd name="T17" fmla="*/ 526 h 1229"/>
                <a:gd name="T18" fmla="*/ 426 w 997"/>
                <a:gd name="T19" fmla="*/ 466 h 1229"/>
                <a:gd name="T20" fmla="*/ 480 w 997"/>
                <a:gd name="T21" fmla="*/ 351 h 1229"/>
                <a:gd name="T22" fmla="*/ 880 w 997"/>
                <a:gd name="T23" fmla="*/ 274 h 1229"/>
                <a:gd name="T24" fmla="*/ 685 w 997"/>
                <a:gd name="T25" fmla="*/ 62 h 1229"/>
                <a:gd name="T26" fmla="*/ 179 w 997"/>
                <a:gd name="T27" fmla="*/ 443 h 1229"/>
                <a:gd name="T28" fmla="*/ 62 w 997"/>
                <a:gd name="T29" fmla="*/ 466 h 1229"/>
                <a:gd name="T30" fmla="*/ 157 w 997"/>
                <a:gd name="T31" fmla="*/ 526 h 1229"/>
                <a:gd name="T32" fmla="*/ 156 w 997"/>
                <a:gd name="T33" fmla="*/ 587 h 1229"/>
                <a:gd name="T34" fmla="*/ 156 w 997"/>
                <a:gd name="T35" fmla="*/ 695 h 1229"/>
                <a:gd name="T36" fmla="*/ 62 w 997"/>
                <a:gd name="T37" fmla="*/ 755 h 1229"/>
                <a:gd name="T38" fmla="*/ 119 w 997"/>
                <a:gd name="T39" fmla="*/ 817 h 1229"/>
                <a:gd name="T40" fmla="*/ 0 w 997"/>
                <a:gd name="T41" fmla="*/ 633 h 1229"/>
                <a:gd name="T42" fmla="*/ 94 w 997"/>
                <a:gd name="T43" fmla="*/ 616 h 1229"/>
                <a:gd name="T44" fmla="*/ 0 w 997"/>
                <a:gd name="T45" fmla="*/ 588 h 1229"/>
                <a:gd name="T46" fmla="*/ 125 w 997"/>
                <a:gd name="T47" fmla="*/ 404 h 1229"/>
                <a:gd name="T48" fmla="*/ 685 w 997"/>
                <a:gd name="T49" fmla="*/ 0 h 1229"/>
                <a:gd name="T50" fmla="*/ 994 w 997"/>
                <a:gd name="T51" fmla="*/ 64 h 1229"/>
                <a:gd name="T52" fmla="*/ 891 w 997"/>
                <a:gd name="T53" fmla="*/ 344 h 1229"/>
                <a:gd name="T54" fmla="*/ 530 w 997"/>
                <a:gd name="T55" fmla="*/ 389 h 1229"/>
                <a:gd name="T56" fmla="*/ 911 w 997"/>
                <a:gd name="T57" fmla="*/ 404 h 1229"/>
                <a:gd name="T58" fmla="*/ 468 w 997"/>
                <a:gd name="T59" fmla="*/ 588 h 1229"/>
                <a:gd name="T60" fmla="*/ 468 w 997"/>
                <a:gd name="T61" fmla="*/ 633 h 1229"/>
                <a:gd name="T62" fmla="*/ 911 w 997"/>
                <a:gd name="T63" fmla="*/ 817 h 1229"/>
                <a:gd name="T64" fmla="*/ 532 w 997"/>
                <a:gd name="T65" fmla="*/ 842 h 1229"/>
                <a:gd name="T66" fmla="*/ 900 w 997"/>
                <a:gd name="T67" fmla="*/ 876 h 1229"/>
                <a:gd name="T68" fmla="*/ 996 w 997"/>
                <a:gd name="T69" fmla="*/ 1149 h 1229"/>
                <a:gd name="T70" fmla="*/ 685 w 997"/>
                <a:gd name="T71" fmla="*/ 1228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7" h="1229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35E876EC-213F-1949-9A82-AA0D6A06F6FF}"/>
              </a:ext>
            </a:extLst>
          </p:cNvPr>
          <p:cNvGrpSpPr/>
          <p:nvPr userDrawn="1"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D7306DD-EDAF-104D-A7E6-C858ED4B7675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3" name="Freeform 22">
              <a:extLst>
                <a:ext uri="{FF2B5EF4-FFF2-40B4-BE49-F238E27FC236}">
                  <a16:creationId xmlns:a16="http://schemas.microsoft.com/office/drawing/2014/main" id="{9FECEF99-6E94-AE4F-9F6D-8DCA7EE40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89" y="2629141"/>
              <a:ext cx="466725" cy="449263"/>
            </a:xfrm>
            <a:custGeom>
              <a:avLst/>
              <a:gdLst>
                <a:gd name="T0" fmla="*/ 510 w 1295"/>
                <a:gd name="T1" fmla="*/ 1125 h 1246"/>
                <a:gd name="T2" fmla="*/ 939 w 1295"/>
                <a:gd name="T3" fmla="*/ 1244 h 1246"/>
                <a:gd name="T4" fmla="*/ 970 w 1295"/>
                <a:gd name="T5" fmla="*/ 1235 h 1246"/>
                <a:gd name="T6" fmla="*/ 944 w 1295"/>
                <a:gd name="T7" fmla="*/ 1112 h 1246"/>
                <a:gd name="T8" fmla="*/ 1226 w 1295"/>
                <a:gd name="T9" fmla="*/ 582 h 1246"/>
                <a:gd name="T10" fmla="*/ 875 w 1295"/>
                <a:gd name="T11" fmla="*/ 1105 h 1246"/>
                <a:gd name="T12" fmla="*/ 593 w 1295"/>
                <a:gd name="T13" fmla="*/ 1096 h 1246"/>
                <a:gd name="T14" fmla="*/ 810 w 1295"/>
                <a:gd name="T15" fmla="*/ 920 h 1246"/>
                <a:gd name="T16" fmla="*/ 851 w 1295"/>
                <a:gd name="T17" fmla="*/ 938 h 1246"/>
                <a:gd name="T18" fmla="*/ 1089 w 1295"/>
                <a:gd name="T19" fmla="*/ 552 h 1246"/>
                <a:gd name="T20" fmla="*/ 1028 w 1295"/>
                <a:gd name="T21" fmla="*/ 582 h 1246"/>
                <a:gd name="T22" fmla="*/ 823 w 1295"/>
                <a:gd name="T23" fmla="*/ 771 h 1246"/>
                <a:gd name="T24" fmla="*/ 769 w 1295"/>
                <a:gd name="T25" fmla="*/ 763 h 1246"/>
                <a:gd name="T26" fmla="*/ 351 w 1295"/>
                <a:gd name="T27" fmla="*/ 177 h 1246"/>
                <a:gd name="T28" fmla="*/ 300 w 1295"/>
                <a:gd name="T29" fmla="*/ 168 h 1246"/>
                <a:gd name="T30" fmla="*/ 3 w 1295"/>
                <a:gd name="T31" fmla="*/ 502 h 1246"/>
                <a:gd name="T32" fmla="*/ 125 w 1295"/>
                <a:gd name="T33" fmla="*/ 541 h 1246"/>
                <a:gd name="T34" fmla="*/ 438 w 1295"/>
                <a:gd name="T35" fmla="*/ 1099 h 1246"/>
                <a:gd name="T36" fmla="*/ 185 w 1295"/>
                <a:gd name="T37" fmla="*/ 582 h 1246"/>
                <a:gd name="T38" fmla="*/ 164 w 1295"/>
                <a:gd name="T39" fmla="*/ 485 h 1246"/>
                <a:gd name="T40" fmla="*/ 312 w 1295"/>
                <a:gd name="T41" fmla="*/ 245 h 1246"/>
                <a:gd name="T42" fmla="*/ 359 w 1295"/>
                <a:gd name="T43" fmla="*/ 521 h 1246"/>
                <a:gd name="T44" fmla="*/ 322 w 1295"/>
                <a:gd name="T45" fmla="*/ 549 h 1246"/>
                <a:gd name="T46" fmla="*/ 563 w 1295"/>
                <a:gd name="T47" fmla="*/ 940 h 1246"/>
                <a:gd name="T48" fmla="*/ 383 w 1295"/>
                <a:gd name="T49" fmla="*/ 589 h 1246"/>
                <a:gd name="T50" fmla="*/ 509 w 1295"/>
                <a:gd name="T51" fmla="*/ 595 h 1246"/>
                <a:gd name="T52" fmla="*/ 351 w 1295"/>
                <a:gd name="T53" fmla="*/ 177 h 1246"/>
                <a:gd name="T54" fmla="*/ 1151 w 1295"/>
                <a:gd name="T55" fmla="*/ 51 h 1246"/>
                <a:gd name="T56" fmla="*/ 1065 w 1295"/>
                <a:gd name="T57" fmla="*/ 126 h 1246"/>
                <a:gd name="T58" fmla="*/ 382 w 1295"/>
                <a:gd name="T59" fmla="*/ 98 h 1246"/>
                <a:gd name="T60" fmla="*/ 705 w 1295"/>
                <a:gd name="T61" fmla="*/ 62 h 1246"/>
                <a:gd name="T62" fmla="*/ 1071 w 1295"/>
                <a:gd name="T63" fmla="*/ 200 h 1246"/>
                <a:gd name="T64" fmla="*/ 1131 w 1295"/>
                <a:gd name="T65" fmla="*/ 145 h 1246"/>
                <a:gd name="T66" fmla="*/ 907 w 1295"/>
                <a:gd name="T67" fmla="*/ 407 h 1246"/>
                <a:gd name="T68" fmla="*/ 962 w 1295"/>
                <a:gd name="T69" fmla="*/ 296 h 1246"/>
                <a:gd name="T70" fmla="*/ 458 w 1295"/>
                <a:gd name="T71" fmla="*/ 288 h 1246"/>
                <a:gd name="T72" fmla="*/ 705 w 1295"/>
                <a:gd name="T73" fmla="*/ 260 h 1246"/>
                <a:gd name="T74" fmla="*/ 822 w 1295"/>
                <a:gd name="T75" fmla="*/ 410 h 1246"/>
                <a:gd name="T76" fmla="*/ 842 w 1295"/>
                <a:gd name="T77" fmla="*/ 461 h 1246"/>
                <a:gd name="T78" fmla="*/ 1262 w 1295"/>
                <a:gd name="T79" fmla="*/ 514 h 1246"/>
                <a:gd name="T80" fmla="*/ 1292 w 1295"/>
                <a:gd name="T81" fmla="*/ 475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" h="1246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1409495-990E-B34A-9831-4BF86B4348D8}"/>
              </a:ext>
            </a:extLst>
          </p:cNvPr>
          <p:cNvGrpSpPr/>
          <p:nvPr userDrawn="1"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E8D5E8B-B768-BE4E-8109-8CE95186B3E0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6" name="Freeform 19">
              <a:extLst>
                <a:ext uri="{FF2B5EF4-FFF2-40B4-BE49-F238E27FC236}">
                  <a16:creationId xmlns:a16="http://schemas.microsoft.com/office/drawing/2014/main" id="{0C85BCA7-85BD-E44A-9D9A-728E87B2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59887"/>
              <a:ext cx="469900" cy="447675"/>
            </a:xfrm>
            <a:custGeom>
              <a:avLst/>
              <a:gdLst>
                <a:gd name="T0" fmla="*/ 652 w 1304"/>
                <a:gd name="T1" fmla="*/ 852 h 1244"/>
                <a:gd name="T2" fmla="*/ 733 w 1304"/>
                <a:gd name="T3" fmla="*/ 982 h 1244"/>
                <a:gd name="T4" fmla="*/ 570 w 1304"/>
                <a:gd name="T5" fmla="*/ 982 h 1244"/>
                <a:gd name="T6" fmla="*/ 451 w 1304"/>
                <a:gd name="T7" fmla="*/ 1243 h 1244"/>
                <a:gd name="T8" fmla="*/ 513 w 1304"/>
                <a:gd name="T9" fmla="*/ 1174 h 1244"/>
                <a:gd name="T10" fmla="*/ 790 w 1304"/>
                <a:gd name="T11" fmla="*/ 1174 h 1244"/>
                <a:gd name="T12" fmla="*/ 852 w 1304"/>
                <a:gd name="T13" fmla="*/ 1243 h 1244"/>
                <a:gd name="T14" fmla="*/ 754 w 1304"/>
                <a:gd name="T15" fmla="*/ 1067 h 1244"/>
                <a:gd name="T16" fmla="*/ 796 w 1304"/>
                <a:gd name="T17" fmla="*/ 911 h 1244"/>
                <a:gd name="T18" fmla="*/ 508 w 1304"/>
                <a:gd name="T19" fmla="*/ 911 h 1244"/>
                <a:gd name="T20" fmla="*/ 549 w 1304"/>
                <a:gd name="T21" fmla="*/ 1067 h 1244"/>
                <a:gd name="T22" fmla="*/ 451 w 1304"/>
                <a:gd name="T23" fmla="*/ 1243 h 1244"/>
                <a:gd name="T24" fmla="*/ 282 w 1304"/>
                <a:gd name="T25" fmla="*/ 982 h 1244"/>
                <a:gd name="T26" fmla="*/ 118 w 1304"/>
                <a:gd name="T27" fmla="*/ 982 h 1244"/>
                <a:gd name="T28" fmla="*/ 200 w 1304"/>
                <a:gd name="T29" fmla="*/ 852 h 1244"/>
                <a:gd name="T30" fmla="*/ 56 w 1304"/>
                <a:gd name="T31" fmla="*/ 911 h 1244"/>
                <a:gd name="T32" fmla="*/ 98 w 1304"/>
                <a:gd name="T33" fmla="*/ 1068 h 1244"/>
                <a:gd name="T34" fmla="*/ 0 w 1304"/>
                <a:gd name="T35" fmla="*/ 1243 h 1244"/>
                <a:gd name="T36" fmla="*/ 62 w 1304"/>
                <a:gd name="T37" fmla="*/ 1174 h 1244"/>
                <a:gd name="T38" fmla="*/ 338 w 1304"/>
                <a:gd name="T39" fmla="*/ 1174 h 1244"/>
                <a:gd name="T40" fmla="*/ 400 w 1304"/>
                <a:gd name="T41" fmla="*/ 1243 h 1244"/>
                <a:gd name="T42" fmla="*/ 302 w 1304"/>
                <a:gd name="T43" fmla="*/ 1067 h 1244"/>
                <a:gd name="T44" fmla="*/ 344 w 1304"/>
                <a:gd name="T45" fmla="*/ 911 h 1244"/>
                <a:gd name="T46" fmla="*/ 56 w 1304"/>
                <a:gd name="T47" fmla="*/ 911 h 1244"/>
                <a:gd name="T48" fmla="*/ 652 w 1304"/>
                <a:gd name="T49" fmla="*/ 254 h 1244"/>
                <a:gd name="T50" fmla="*/ 570 w 1304"/>
                <a:gd name="T51" fmla="*/ 132 h 1244"/>
                <a:gd name="T52" fmla="*/ 733 w 1304"/>
                <a:gd name="T53" fmla="*/ 132 h 1244"/>
                <a:gd name="T54" fmla="*/ 790 w 1304"/>
                <a:gd name="T55" fmla="*/ 454 h 1244"/>
                <a:gd name="T56" fmla="*/ 852 w 1304"/>
                <a:gd name="T57" fmla="*/ 385 h 1244"/>
                <a:gd name="T58" fmla="*/ 796 w 1304"/>
                <a:gd name="T59" fmla="*/ 183 h 1244"/>
                <a:gd name="T60" fmla="*/ 652 w 1304"/>
                <a:gd name="T61" fmla="*/ 0 h 1244"/>
                <a:gd name="T62" fmla="*/ 508 w 1304"/>
                <a:gd name="T63" fmla="*/ 183 h 1244"/>
                <a:gd name="T64" fmla="*/ 451 w 1304"/>
                <a:gd name="T65" fmla="*/ 385 h 1244"/>
                <a:gd name="T66" fmla="*/ 513 w 1304"/>
                <a:gd name="T67" fmla="*/ 454 h 1244"/>
                <a:gd name="T68" fmla="*/ 652 w 1304"/>
                <a:gd name="T69" fmla="*/ 316 h 1244"/>
                <a:gd name="T70" fmla="*/ 790 w 1304"/>
                <a:gd name="T71" fmla="*/ 454 h 1244"/>
                <a:gd name="T72" fmla="*/ 1134 w 1304"/>
                <a:gd name="T73" fmla="*/ 736 h 1244"/>
                <a:gd name="T74" fmla="*/ 683 w 1304"/>
                <a:gd name="T75" fmla="*/ 564 h 1244"/>
                <a:gd name="T76" fmla="*/ 621 w 1304"/>
                <a:gd name="T77" fmla="*/ 454 h 1244"/>
                <a:gd name="T78" fmla="*/ 169 w 1304"/>
                <a:gd name="T79" fmla="*/ 564 h 1244"/>
                <a:gd name="T80" fmla="*/ 231 w 1304"/>
                <a:gd name="T81" fmla="*/ 736 h 1244"/>
                <a:gd name="T82" fmla="*/ 621 w 1304"/>
                <a:gd name="T83" fmla="*/ 626 h 1244"/>
                <a:gd name="T84" fmla="*/ 683 w 1304"/>
                <a:gd name="T85" fmla="*/ 736 h 1244"/>
                <a:gd name="T86" fmla="*/ 1072 w 1304"/>
                <a:gd name="T87" fmla="*/ 626 h 1244"/>
                <a:gd name="T88" fmla="*/ 1185 w 1304"/>
                <a:gd name="T89" fmla="*/ 982 h 1244"/>
                <a:gd name="T90" fmla="*/ 1021 w 1304"/>
                <a:gd name="T91" fmla="*/ 982 h 1244"/>
                <a:gd name="T92" fmla="*/ 1103 w 1304"/>
                <a:gd name="T93" fmla="*/ 852 h 1244"/>
                <a:gd name="T94" fmla="*/ 1185 w 1304"/>
                <a:gd name="T95" fmla="*/ 982 h 1244"/>
                <a:gd name="T96" fmla="*/ 1205 w 1304"/>
                <a:gd name="T97" fmla="*/ 1067 h 1244"/>
                <a:gd name="T98" fmla="*/ 1247 w 1304"/>
                <a:gd name="T99" fmla="*/ 911 h 1244"/>
                <a:gd name="T100" fmla="*/ 959 w 1304"/>
                <a:gd name="T101" fmla="*/ 911 h 1244"/>
                <a:gd name="T102" fmla="*/ 1001 w 1304"/>
                <a:gd name="T103" fmla="*/ 1067 h 1244"/>
                <a:gd name="T104" fmla="*/ 903 w 1304"/>
                <a:gd name="T105" fmla="*/ 1243 h 1244"/>
                <a:gd name="T106" fmla="*/ 965 w 1304"/>
                <a:gd name="T107" fmla="*/ 1174 h 1244"/>
                <a:gd name="T108" fmla="*/ 1241 w 1304"/>
                <a:gd name="T109" fmla="*/ 1174 h 1244"/>
                <a:gd name="T110" fmla="*/ 1303 w 1304"/>
                <a:gd name="T111" fmla="*/ 124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4" h="124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AF1888FE-2EE8-1348-AE32-168616EA6010}"/>
              </a:ext>
            </a:extLst>
          </p:cNvPr>
          <p:cNvGrpSpPr/>
          <p:nvPr userDrawn="1"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8B5F61-5899-C149-A0B5-A20B620A9771}"/>
                </a:ext>
              </a:extLst>
            </p:cNvPr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9" name="Freeform 20">
              <a:extLst>
                <a:ext uri="{FF2B5EF4-FFF2-40B4-BE49-F238E27FC236}">
                  <a16:creationId xmlns:a16="http://schemas.microsoft.com/office/drawing/2014/main" id="{504C49D1-C4C4-5F41-AACA-EE27B09BC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34" y="5627064"/>
              <a:ext cx="469900" cy="469900"/>
            </a:xfrm>
            <a:custGeom>
              <a:avLst/>
              <a:gdLst>
                <a:gd name="T0" fmla="*/ 1275 w 1305"/>
                <a:gd name="T1" fmla="*/ 773 h 1304"/>
                <a:gd name="T2" fmla="*/ 948 w 1305"/>
                <a:gd name="T3" fmla="*/ 1132 h 1304"/>
                <a:gd name="T4" fmla="*/ 485 w 1305"/>
                <a:gd name="T5" fmla="*/ 1119 h 1304"/>
                <a:gd name="T6" fmla="*/ 819 w 1305"/>
                <a:gd name="T7" fmla="*/ 1118 h 1304"/>
                <a:gd name="T8" fmla="*/ 652 w 1305"/>
                <a:gd name="T9" fmla="*/ 1241 h 1304"/>
                <a:gd name="T10" fmla="*/ 485 w 1305"/>
                <a:gd name="T11" fmla="*/ 1119 h 1304"/>
                <a:gd name="T12" fmla="*/ 652 w 1305"/>
                <a:gd name="T13" fmla="*/ 987 h 1304"/>
                <a:gd name="T14" fmla="*/ 570 w 1305"/>
                <a:gd name="T15" fmla="*/ 838 h 1304"/>
                <a:gd name="T16" fmla="*/ 734 w 1305"/>
                <a:gd name="T17" fmla="*/ 838 h 1304"/>
                <a:gd name="T18" fmla="*/ 423 w 1305"/>
                <a:gd name="T19" fmla="*/ 1230 h 1304"/>
                <a:gd name="T20" fmla="*/ 652 w 1305"/>
                <a:gd name="T21" fmla="*/ 1303 h 1304"/>
                <a:gd name="T22" fmla="*/ 881 w 1305"/>
                <a:gd name="T23" fmla="*/ 1230 h 1304"/>
                <a:gd name="T24" fmla="*/ 756 w 1305"/>
                <a:gd name="T25" fmla="*/ 1007 h 1304"/>
                <a:gd name="T26" fmla="*/ 796 w 1305"/>
                <a:gd name="T27" fmla="*/ 838 h 1304"/>
                <a:gd name="T28" fmla="*/ 508 w 1305"/>
                <a:gd name="T29" fmla="*/ 838 h 1304"/>
                <a:gd name="T30" fmla="*/ 548 w 1305"/>
                <a:gd name="T31" fmla="*/ 1007 h 1304"/>
                <a:gd name="T32" fmla="*/ 423 w 1305"/>
                <a:gd name="T33" fmla="*/ 1230 h 1304"/>
                <a:gd name="T34" fmla="*/ 327 w 1305"/>
                <a:gd name="T35" fmla="*/ 1186 h 1304"/>
                <a:gd name="T36" fmla="*/ 90 w 1305"/>
                <a:gd name="T37" fmla="*/ 764 h 1304"/>
                <a:gd name="T38" fmla="*/ 395 w 1305"/>
                <a:gd name="T39" fmla="*/ 607 h 1304"/>
                <a:gd name="T40" fmla="*/ 62 w 1305"/>
                <a:gd name="T41" fmla="*/ 607 h 1304"/>
                <a:gd name="T42" fmla="*/ 229 w 1305"/>
                <a:gd name="T43" fmla="*/ 457 h 1304"/>
                <a:gd name="T44" fmla="*/ 395 w 1305"/>
                <a:gd name="T45" fmla="*/ 607 h 1304"/>
                <a:gd name="T46" fmla="*/ 229 w 1305"/>
                <a:gd name="T47" fmla="*/ 395 h 1304"/>
                <a:gd name="T48" fmla="*/ 147 w 1305"/>
                <a:gd name="T49" fmla="*/ 246 h 1304"/>
                <a:gd name="T50" fmla="*/ 311 w 1305"/>
                <a:gd name="T51" fmla="*/ 246 h 1304"/>
                <a:gd name="T52" fmla="*/ 373 w 1305"/>
                <a:gd name="T53" fmla="*/ 246 h 1304"/>
                <a:gd name="T54" fmla="*/ 85 w 1305"/>
                <a:gd name="T55" fmla="*/ 246 h 1304"/>
                <a:gd name="T56" fmla="*/ 125 w 1305"/>
                <a:gd name="T57" fmla="*/ 415 h 1304"/>
                <a:gd name="T58" fmla="*/ 0 w 1305"/>
                <a:gd name="T59" fmla="*/ 640 h 1304"/>
                <a:gd name="T60" fmla="*/ 229 w 1305"/>
                <a:gd name="T61" fmla="*/ 711 h 1304"/>
                <a:gd name="T62" fmla="*/ 457 w 1305"/>
                <a:gd name="T63" fmla="*/ 640 h 1304"/>
                <a:gd name="T64" fmla="*/ 332 w 1305"/>
                <a:gd name="T65" fmla="*/ 415 h 1304"/>
                <a:gd name="T66" fmla="*/ 373 w 1305"/>
                <a:gd name="T67" fmla="*/ 246 h 1304"/>
                <a:gd name="T68" fmla="*/ 652 w 1305"/>
                <a:gd name="T69" fmla="*/ 0 h 1304"/>
                <a:gd name="T70" fmla="*/ 401 w 1305"/>
                <a:gd name="T71" fmla="*/ 124 h 1304"/>
                <a:gd name="T72" fmla="*/ 903 w 1305"/>
                <a:gd name="T73" fmla="*/ 124 h 1304"/>
                <a:gd name="T74" fmla="*/ 1242 w 1305"/>
                <a:gd name="T75" fmla="*/ 607 h 1304"/>
                <a:gd name="T76" fmla="*/ 909 w 1305"/>
                <a:gd name="T77" fmla="*/ 607 h 1304"/>
                <a:gd name="T78" fmla="*/ 1075 w 1305"/>
                <a:gd name="T79" fmla="*/ 457 h 1304"/>
                <a:gd name="T80" fmla="*/ 1242 w 1305"/>
                <a:gd name="T81" fmla="*/ 607 h 1304"/>
                <a:gd name="T82" fmla="*/ 1075 w 1305"/>
                <a:gd name="T83" fmla="*/ 395 h 1304"/>
                <a:gd name="T84" fmla="*/ 994 w 1305"/>
                <a:gd name="T85" fmla="*/ 246 h 1304"/>
                <a:gd name="T86" fmla="*/ 1157 w 1305"/>
                <a:gd name="T87" fmla="*/ 246 h 1304"/>
                <a:gd name="T88" fmla="*/ 1304 w 1305"/>
                <a:gd name="T89" fmla="*/ 640 h 1304"/>
                <a:gd name="T90" fmla="*/ 1179 w 1305"/>
                <a:gd name="T91" fmla="*/ 415 h 1304"/>
                <a:gd name="T92" fmla="*/ 1219 w 1305"/>
                <a:gd name="T93" fmla="*/ 246 h 1304"/>
                <a:gd name="T94" fmla="*/ 931 w 1305"/>
                <a:gd name="T95" fmla="*/ 246 h 1304"/>
                <a:gd name="T96" fmla="*/ 972 w 1305"/>
                <a:gd name="T97" fmla="*/ 415 h 1304"/>
                <a:gd name="T98" fmla="*/ 847 w 1305"/>
                <a:gd name="T99" fmla="*/ 640 h 1304"/>
                <a:gd name="T100" fmla="*/ 1075 w 1305"/>
                <a:gd name="T101" fmla="*/ 711 h 1304"/>
                <a:gd name="T102" fmla="*/ 1304 w 1305"/>
                <a:gd name="T103" fmla="*/ 64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5" h="1304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54975861-7630-4C45-9CDC-EC82806AA0FE}"/>
              </a:ext>
            </a:extLst>
          </p:cNvPr>
          <p:cNvGrpSpPr/>
          <p:nvPr userDrawn="1"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1D9F3F82-C1BB-A245-AEE7-52112685334A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2" name="Freeform 23">
              <a:extLst>
                <a:ext uri="{FF2B5EF4-FFF2-40B4-BE49-F238E27FC236}">
                  <a16:creationId xmlns:a16="http://schemas.microsoft.com/office/drawing/2014/main" id="{DF800D6D-85D8-E342-8AAC-6516DA47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48774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DCEB18AF-A3E8-474C-847F-CE5B85DF75DB}"/>
              </a:ext>
            </a:extLst>
          </p:cNvPr>
          <p:cNvGrpSpPr/>
          <p:nvPr userDrawn="1"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E13EF3A8-7749-5A46-ADA4-5FA933012D95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5" name="Freeform 24">
              <a:extLst>
                <a:ext uri="{FF2B5EF4-FFF2-40B4-BE49-F238E27FC236}">
                  <a16:creationId xmlns:a16="http://schemas.microsoft.com/office/drawing/2014/main" id="{FDCA9B98-DBDD-9F40-8022-2493921A7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800" y="4644012"/>
              <a:ext cx="481013" cy="479425"/>
            </a:xfrm>
            <a:custGeom>
              <a:avLst/>
              <a:gdLst>
                <a:gd name="T0" fmla="*/ 25 w 1335"/>
                <a:gd name="T1" fmla="*/ 1273 h 1332"/>
                <a:gd name="T2" fmla="*/ 65 w 1335"/>
                <a:gd name="T3" fmla="*/ 1253 h 1332"/>
                <a:gd name="T4" fmla="*/ 224 w 1335"/>
                <a:gd name="T5" fmla="*/ 836 h 1332"/>
                <a:gd name="T6" fmla="*/ 119 w 1335"/>
                <a:gd name="T7" fmla="*/ 1232 h 1332"/>
                <a:gd name="T8" fmla="*/ 148 w 1335"/>
                <a:gd name="T9" fmla="*/ 1275 h 1332"/>
                <a:gd name="T10" fmla="*/ 325 w 1335"/>
                <a:gd name="T11" fmla="*/ 875 h 1332"/>
                <a:gd name="T12" fmla="*/ 452 w 1335"/>
                <a:gd name="T13" fmla="*/ 1079 h 1332"/>
                <a:gd name="T14" fmla="*/ 488 w 1335"/>
                <a:gd name="T15" fmla="*/ 1105 h 1332"/>
                <a:gd name="T16" fmla="*/ 486 w 1335"/>
                <a:gd name="T17" fmla="*/ 887 h 1332"/>
                <a:gd name="T18" fmla="*/ 320 w 1335"/>
                <a:gd name="T19" fmla="*/ 806 h 1332"/>
                <a:gd name="T20" fmla="*/ 317 w 1335"/>
                <a:gd name="T21" fmla="*/ 805 h 1332"/>
                <a:gd name="T22" fmla="*/ 223 w 1335"/>
                <a:gd name="T23" fmla="*/ 757 h 1332"/>
                <a:gd name="T24" fmla="*/ 205 w 1335"/>
                <a:gd name="T25" fmla="*/ 691 h 1332"/>
                <a:gd name="T26" fmla="*/ 174 w 1335"/>
                <a:gd name="T27" fmla="*/ 395 h 1332"/>
                <a:gd name="T28" fmla="*/ 143 w 1335"/>
                <a:gd name="T29" fmla="*/ 691 h 1332"/>
                <a:gd name="T30" fmla="*/ 6 w 1335"/>
                <a:gd name="T31" fmla="*/ 1233 h 1332"/>
                <a:gd name="T32" fmla="*/ 264 w 1335"/>
                <a:gd name="T33" fmla="*/ 144 h 1332"/>
                <a:gd name="T34" fmla="*/ 428 w 1335"/>
                <a:gd name="T35" fmla="*/ 144 h 1332"/>
                <a:gd name="T36" fmla="*/ 346 w 1335"/>
                <a:gd name="T37" fmla="*/ 0 h 1332"/>
                <a:gd name="T38" fmla="*/ 346 w 1335"/>
                <a:gd name="T39" fmla="*/ 288 h 1332"/>
                <a:gd name="T40" fmla="*/ 346 w 1335"/>
                <a:gd name="T41" fmla="*/ 0 h 1332"/>
                <a:gd name="T42" fmla="*/ 584 w 1335"/>
                <a:gd name="T43" fmla="*/ 794 h 1332"/>
                <a:gd name="T44" fmla="*/ 403 w 1335"/>
                <a:gd name="T45" fmla="*/ 591 h 1332"/>
                <a:gd name="T46" fmla="*/ 541 w 1335"/>
                <a:gd name="T47" fmla="*/ 663 h 1332"/>
                <a:gd name="T48" fmla="*/ 556 w 1335"/>
                <a:gd name="T49" fmla="*/ 605 h 1332"/>
                <a:gd name="T50" fmla="*/ 403 w 1335"/>
                <a:gd name="T51" fmla="*/ 426 h 1332"/>
                <a:gd name="T52" fmla="*/ 302 w 1335"/>
                <a:gd name="T53" fmla="*/ 314 h 1332"/>
                <a:gd name="T54" fmla="*/ 43 w 1335"/>
                <a:gd name="T55" fmla="*/ 374 h 1332"/>
                <a:gd name="T56" fmla="*/ 2 w 1335"/>
                <a:gd name="T57" fmla="*/ 652 h 1332"/>
                <a:gd name="T58" fmla="*/ 64 w 1335"/>
                <a:gd name="T59" fmla="*/ 652 h 1332"/>
                <a:gd name="T60" fmla="*/ 83 w 1335"/>
                <a:gd name="T61" fmla="*/ 422 h 1332"/>
                <a:gd name="T62" fmla="*/ 274 w 1335"/>
                <a:gd name="T63" fmla="*/ 369 h 1332"/>
                <a:gd name="T64" fmla="*/ 341 w 1335"/>
                <a:gd name="T65" fmla="*/ 426 h 1332"/>
                <a:gd name="T66" fmla="*/ 356 w 1335"/>
                <a:gd name="T67" fmla="*/ 735 h 1332"/>
                <a:gd name="T68" fmla="*/ 567 w 1335"/>
                <a:gd name="T69" fmla="*/ 1078 h 1332"/>
                <a:gd name="T70" fmla="*/ 601 w 1335"/>
                <a:gd name="T71" fmla="*/ 1105 h 1332"/>
                <a:gd name="T72" fmla="*/ 599 w 1335"/>
                <a:gd name="T73" fmla="*/ 818 h 1332"/>
                <a:gd name="T74" fmla="*/ 1021 w 1335"/>
                <a:gd name="T75" fmla="*/ 564 h 1332"/>
                <a:gd name="T76" fmla="*/ 990 w 1335"/>
                <a:gd name="T77" fmla="*/ 847 h 1332"/>
                <a:gd name="T78" fmla="*/ 707 w 1335"/>
                <a:gd name="T79" fmla="*/ 878 h 1332"/>
                <a:gd name="T80" fmla="*/ 428 w 1335"/>
                <a:gd name="T81" fmla="*/ 1128 h 1332"/>
                <a:gd name="T82" fmla="*/ 397 w 1335"/>
                <a:gd name="T83" fmla="*/ 1300 h 1332"/>
                <a:gd name="T84" fmla="*/ 459 w 1335"/>
                <a:gd name="T85" fmla="*/ 1300 h 1332"/>
                <a:gd name="T86" fmla="*/ 738 w 1335"/>
                <a:gd name="T87" fmla="*/ 1190 h 1332"/>
                <a:gd name="T88" fmla="*/ 770 w 1335"/>
                <a:gd name="T89" fmla="*/ 909 h 1332"/>
                <a:gd name="T90" fmla="*/ 1052 w 1335"/>
                <a:gd name="T91" fmla="*/ 878 h 1332"/>
                <a:gd name="T92" fmla="*/ 1303 w 1335"/>
                <a:gd name="T93" fmla="*/ 626 h 1332"/>
                <a:gd name="T94" fmla="*/ 1303 w 1335"/>
                <a:gd name="T95" fmla="*/ 564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5" h="1332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7343BF26-5E36-AF4E-A15C-18B687F42AFF}"/>
              </a:ext>
            </a:extLst>
          </p:cNvPr>
          <p:cNvGrpSpPr/>
          <p:nvPr userDrawn="1"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0AE5E5E-CF77-C44D-AACC-8365F39E268B}"/>
                </a:ext>
              </a:extLst>
            </p:cNvPr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8" name="Freeform 9">
              <a:extLst>
                <a:ext uri="{FF2B5EF4-FFF2-40B4-BE49-F238E27FC236}">
                  <a16:creationId xmlns:a16="http://schemas.microsoft.com/office/drawing/2014/main" id="{054BFDFC-517A-4E40-A90F-3EECD02F8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032" y="5637383"/>
              <a:ext cx="449262" cy="449262"/>
            </a:xfrm>
            <a:custGeom>
              <a:avLst/>
              <a:gdLst>
                <a:gd name="T0" fmla="*/ 580 w 1248"/>
                <a:gd name="T1" fmla="*/ 626 h 1248"/>
                <a:gd name="T2" fmla="*/ 818 w 1248"/>
                <a:gd name="T3" fmla="*/ 749 h 1248"/>
                <a:gd name="T4" fmla="*/ 723 w 1248"/>
                <a:gd name="T5" fmla="*/ 1044 h 1248"/>
                <a:gd name="T6" fmla="*/ 683 w 1248"/>
                <a:gd name="T7" fmla="*/ 849 h 1248"/>
                <a:gd name="T8" fmla="*/ 617 w 1248"/>
                <a:gd name="T9" fmla="*/ 771 h 1248"/>
                <a:gd name="T10" fmla="*/ 513 w 1248"/>
                <a:gd name="T11" fmla="*/ 761 h 1248"/>
                <a:gd name="T12" fmla="*/ 460 w 1248"/>
                <a:gd name="T13" fmla="*/ 658 h 1248"/>
                <a:gd name="T14" fmla="*/ 451 w 1248"/>
                <a:gd name="T15" fmla="*/ 792 h 1248"/>
                <a:gd name="T16" fmla="*/ 582 w 1248"/>
                <a:gd name="T17" fmla="*/ 823 h 1248"/>
                <a:gd name="T18" fmla="*/ 621 w 1248"/>
                <a:gd name="T19" fmla="*/ 1075 h 1248"/>
                <a:gd name="T20" fmla="*/ 736 w 1248"/>
                <a:gd name="T21" fmla="*/ 1106 h 1248"/>
                <a:gd name="T22" fmla="*/ 871 w 1248"/>
                <a:gd name="T23" fmla="*/ 984 h 1248"/>
                <a:gd name="T24" fmla="*/ 880 w 1248"/>
                <a:gd name="T25" fmla="*/ 736 h 1248"/>
                <a:gd name="T26" fmla="*/ 730 w 1248"/>
                <a:gd name="T27" fmla="*/ 573 h 1248"/>
                <a:gd name="T28" fmla="*/ 567 w 1248"/>
                <a:gd name="T29" fmla="*/ 564 h 1248"/>
                <a:gd name="T30" fmla="*/ 460 w 1248"/>
                <a:gd name="T31" fmla="*/ 658 h 1248"/>
                <a:gd name="T32" fmla="*/ 1044 w 1248"/>
                <a:gd name="T33" fmla="*/ 550 h 1248"/>
                <a:gd name="T34" fmla="*/ 962 w 1248"/>
                <a:gd name="T35" fmla="*/ 536 h 1248"/>
                <a:gd name="T36" fmla="*/ 921 w 1248"/>
                <a:gd name="T37" fmla="*/ 564 h 1248"/>
                <a:gd name="T38" fmla="*/ 730 w 1248"/>
                <a:gd name="T39" fmla="*/ 432 h 1248"/>
                <a:gd name="T40" fmla="*/ 541 w 1248"/>
                <a:gd name="T41" fmla="*/ 423 h 1248"/>
                <a:gd name="T42" fmla="*/ 623 w 1248"/>
                <a:gd name="T43" fmla="*/ 316 h 1248"/>
                <a:gd name="T44" fmla="*/ 702 w 1248"/>
                <a:gd name="T45" fmla="*/ 306 h 1248"/>
                <a:gd name="T46" fmla="*/ 877 w 1248"/>
                <a:gd name="T47" fmla="*/ 259 h 1248"/>
                <a:gd name="T48" fmla="*/ 967 w 1248"/>
                <a:gd name="T49" fmla="*/ 180 h 1248"/>
                <a:gd name="T50" fmla="*/ 1091 w 1248"/>
                <a:gd name="T51" fmla="*/ 620 h 1248"/>
                <a:gd name="T52" fmla="*/ 736 w 1248"/>
                <a:gd name="T53" fmla="*/ 197 h 1248"/>
                <a:gd name="T54" fmla="*/ 667 w 1248"/>
                <a:gd name="T55" fmla="*/ 253 h 1248"/>
                <a:gd name="T56" fmla="*/ 479 w 1248"/>
                <a:gd name="T57" fmla="*/ 397 h 1248"/>
                <a:gd name="T58" fmla="*/ 510 w 1248"/>
                <a:gd name="T59" fmla="*/ 485 h 1248"/>
                <a:gd name="T60" fmla="*/ 827 w 1248"/>
                <a:gd name="T61" fmla="*/ 617 h 1248"/>
                <a:gd name="T62" fmla="*/ 934 w 1248"/>
                <a:gd name="T63" fmla="*/ 626 h 1248"/>
                <a:gd name="T64" fmla="*/ 975 w 1248"/>
                <a:gd name="T65" fmla="*/ 598 h 1248"/>
                <a:gd name="T66" fmla="*/ 1049 w 1248"/>
                <a:gd name="T67" fmla="*/ 669 h 1248"/>
                <a:gd name="T68" fmla="*/ 1182 w 1248"/>
                <a:gd name="T69" fmla="*/ 682 h 1248"/>
                <a:gd name="T70" fmla="*/ 249 w 1248"/>
                <a:gd name="T71" fmla="*/ 1041 h 1248"/>
                <a:gd name="T72" fmla="*/ 287 w 1248"/>
                <a:gd name="T73" fmla="*/ 990 h 1248"/>
                <a:gd name="T74" fmla="*/ 335 w 1248"/>
                <a:gd name="T75" fmla="*/ 814 h 1248"/>
                <a:gd name="T76" fmla="*/ 344 w 1248"/>
                <a:gd name="T77" fmla="*/ 736 h 1248"/>
                <a:gd name="T78" fmla="*/ 273 w 1248"/>
                <a:gd name="T79" fmla="*/ 657 h 1248"/>
                <a:gd name="T80" fmla="*/ 115 w 1248"/>
                <a:gd name="T81" fmla="*/ 649 h 1248"/>
                <a:gd name="T82" fmla="*/ 65 w 1248"/>
                <a:gd name="T83" fmla="*/ 686 h 1248"/>
                <a:gd name="T84" fmla="*/ 144 w 1248"/>
                <a:gd name="T85" fmla="*/ 626 h 1248"/>
                <a:gd name="T86" fmla="*/ 175 w 1248"/>
                <a:gd name="T87" fmla="*/ 523 h 1248"/>
                <a:gd name="T88" fmla="*/ 256 w 1248"/>
                <a:gd name="T89" fmla="*/ 485 h 1248"/>
                <a:gd name="T90" fmla="*/ 287 w 1248"/>
                <a:gd name="T91" fmla="*/ 397 h 1248"/>
                <a:gd name="T92" fmla="*/ 623 w 1248"/>
                <a:gd name="T93" fmla="*/ 62 h 1248"/>
                <a:gd name="T94" fmla="*/ 864 w 1248"/>
                <a:gd name="T95" fmla="*/ 197 h 1248"/>
                <a:gd name="T96" fmla="*/ 65 w 1248"/>
                <a:gd name="T97" fmla="*/ 564 h 1248"/>
                <a:gd name="T98" fmla="*/ 144 w 1248"/>
                <a:gd name="T99" fmla="*/ 344 h 1248"/>
                <a:gd name="T100" fmla="*/ 225 w 1248"/>
                <a:gd name="T101" fmla="*/ 397 h 1248"/>
                <a:gd name="T102" fmla="*/ 200 w 1248"/>
                <a:gd name="T103" fmla="*/ 423 h 1248"/>
                <a:gd name="T104" fmla="*/ 122 w 1248"/>
                <a:gd name="T105" fmla="*/ 488 h 1248"/>
                <a:gd name="T106" fmla="*/ 113 w 1248"/>
                <a:gd name="T107" fmla="*/ 564 h 1248"/>
                <a:gd name="T108" fmla="*/ 128 w 1248"/>
                <a:gd name="T109" fmla="*/ 711 h 1248"/>
                <a:gd name="T110" fmla="*/ 282 w 1248"/>
                <a:gd name="T111" fmla="*/ 750 h 1248"/>
                <a:gd name="T112" fmla="*/ 235 w 1248"/>
                <a:gd name="T113" fmla="*/ 827 h 1248"/>
                <a:gd name="T114" fmla="*/ 225 w 1248"/>
                <a:gd name="T115" fmla="*/ 977 h 1248"/>
                <a:gd name="T116" fmla="*/ 78 w 1248"/>
                <a:gd name="T117" fmla="*/ 755 h 1248"/>
                <a:gd name="T118" fmla="*/ 623 w 1248"/>
                <a:gd name="T119" fmla="*/ 0 h 1248"/>
                <a:gd name="T120" fmla="*/ 623 w 1248"/>
                <a:gd name="T121" fmla="*/ 1247 h 1248"/>
                <a:gd name="T122" fmla="*/ 623 w 1248"/>
                <a:gd name="T12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8" h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EA3A449-777F-D344-8D82-D2B10215B1FD}"/>
              </a:ext>
            </a:extLst>
          </p:cNvPr>
          <p:cNvGrpSpPr/>
          <p:nvPr userDrawn="1"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E8890F37-E959-C345-B92B-5E7307881EDF}"/>
                </a:ext>
              </a:extLst>
            </p:cNvPr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1" name="Freeform 10">
              <a:extLst>
                <a:ext uri="{FF2B5EF4-FFF2-40B4-BE49-F238E27FC236}">
                  <a16:creationId xmlns:a16="http://schemas.microsoft.com/office/drawing/2014/main" id="{B605D926-D835-C444-8802-929131F7A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5647702"/>
              <a:ext cx="490538" cy="428625"/>
            </a:xfrm>
            <a:custGeom>
              <a:avLst/>
              <a:gdLst>
                <a:gd name="T0" fmla="*/ 254 w 1364"/>
                <a:gd name="T1" fmla="*/ 851 h 1191"/>
                <a:gd name="T2" fmla="*/ 316 w 1364"/>
                <a:gd name="T3" fmla="*/ 1190 h 1191"/>
                <a:gd name="T4" fmla="*/ 230 w 1364"/>
                <a:gd name="T5" fmla="*/ 454 h 1191"/>
                <a:gd name="T6" fmla="*/ 0 w 1364"/>
                <a:gd name="T7" fmla="*/ 823 h 1191"/>
                <a:gd name="T8" fmla="*/ 113 w 1364"/>
                <a:gd name="T9" fmla="*/ 1190 h 1191"/>
                <a:gd name="T10" fmla="*/ 175 w 1364"/>
                <a:gd name="T11" fmla="*/ 654 h 1191"/>
                <a:gd name="T12" fmla="*/ 113 w 1364"/>
                <a:gd name="T13" fmla="*/ 899 h 1191"/>
                <a:gd name="T14" fmla="*/ 62 w 1364"/>
                <a:gd name="T15" fmla="*/ 654 h 1191"/>
                <a:gd name="T16" fmla="*/ 642 w 1364"/>
                <a:gd name="T17" fmla="*/ 516 h 1191"/>
                <a:gd name="T18" fmla="*/ 426 w 1364"/>
                <a:gd name="T19" fmla="*/ 566 h 1191"/>
                <a:gd name="T20" fmla="*/ 395 w 1364"/>
                <a:gd name="T21" fmla="*/ 1190 h 1191"/>
                <a:gd name="T22" fmla="*/ 457 w 1364"/>
                <a:gd name="T23" fmla="*/ 629 h 1191"/>
                <a:gd name="T24" fmla="*/ 712 w 1364"/>
                <a:gd name="T25" fmla="*/ 485 h 1191"/>
                <a:gd name="T26" fmla="*/ 230 w 1364"/>
                <a:gd name="T27" fmla="*/ 454 h 1191"/>
                <a:gd name="T28" fmla="*/ 285 w 1364"/>
                <a:gd name="T29" fmla="*/ 369 h 1191"/>
                <a:gd name="T30" fmla="*/ 203 w 1364"/>
                <a:gd name="T31" fmla="*/ 259 h 1191"/>
                <a:gd name="T32" fmla="*/ 367 w 1364"/>
                <a:gd name="T33" fmla="*/ 259 h 1191"/>
                <a:gd name="T34" fmla="*/ 429 w 1364"/>
                <a:gd name="T35" fmla="*/ 259 h 1191"/>
                <a:gd name="T36" fmla="*/ 141 w 1364"/>
                <a:gd name="T37" fmla="*/ 259 h 1191"/>
                <a:gd name="T38" fmla="*/ 285 w 1364"/>
                <a:gd name="T39" fmla="*/ 431 h 1191"/>
                <a:gd name="T40" fmla="*/ 429 w 1364"/>
                <a:gd name="T41" fmla="*/ 259 h 1191"/>
                <a:gd name="T42" fmla="*/ 1300 w 1364"/>
                <a:gd name="T43" fmla="*/ 542 h 1191"/>
                <a:gd name="T44" fmla="*/ 1120 w 1364"/>
                <a:gd name="T45" fmla="*/ 708 h 1191"/>
                <a:gd name="T46" fmla="*/ 1120 w 1364"/>
                <a:gd name="T47" fmla="*/ 375 h 1191"/>
                <a:gd name="T48" fmla="*/ 1106 w 1364"/>
                <a:gd name="T49" fmla="*/ 312 h 1191"/>
                <a:gd name="T50" fmla="*/ 1161 w 1364"/>
                <a:gd name="T51" fmla="*/ 204 h 1191"/>
                <a:gd name="T52" fmla="*/ 1106 w 1364"/>
                <a:gd name="T53" fmla="*/ 312 h 1191"/>
                <a:gd name="T54" fmla="*/ 852 w 1364"/>
                <a:gd name="T55" fmla="*/ 66 h 1191"/>
                <a:gd name="T56" fmla="*/ 852 w 1364"/>
                <a:gd name="T57" fmla="*/ 312 h 1191"/>
                <a:gd name="T58" fmla="*/ 1056 w 1364"/>
                <a:gd name="T59" fmla="*/ 375 h 1191"/>
                <a:gd name="T60" fmla="*/ 1056 w 1364"/>
                <a:gd name="T61" fmla="*/ 708 h 1191"/>
                <a:gd name="T62" fmla="*/ 852 w 1364"/>
                <a:gd name="T63" fmla="*/ 375 h 1191"/>
                <a:gd name="T64" fmla="*/ 1041 w 1364"/>
                <a:gd name="T65" fmla="*/ 770 h 1191"/>
                <a:gd name="T66" fmla="*/ 852 w 1364"/>
                <a:gd name="T67" fmla="*/ 770 h 1191"/>
                <a:gd name="T68" fmla="*/ 1242 w 1364"/>
                <a:gd name="T69" fmla="*/ 770 h 1191"/>
                <a:gd name="T70" fmla="*/ 1106 w 1364"/>
                <a:gd name="T71" fmla="*/ 770 h 1191"/>
                <a:gd name="T72" fmla="*/ 601 w 1364"/>
                <a:gd name="T73" fmla="*/ 770 h 1191"/>
                <a:gd name="T74" fmla="*/ 790 w 1364"/>
                <a:gd name="T75" fmla="*/ 1016 h 1191"/>
                <a:gd name="T76" fmla="*/ 601 w 1364"/>
                <a:gd name="T77" fmla="*/ 312 h 1191"/>
                <a:gd name="T78" fmla="*/ 790 w 1364"/>
                <a:gd name="T79" fmla="*/ 312 h 1191"/>
                <a:gd name="T80" fmla="*/ 852 w 1364"/>
                <a:gd name="T81" fmla="*/ 3 h 1191"/>
                <a:gd name="T82" fmla="*/ 790 w 1364"/>
                <a:gd name="T83" fmla="*/ 3 h 1191"/>
                <a:gd name="T84" fmla="*/ 492 w 1364"/>
                <a:gd name="T85" fmla="*/ 197 h 1191"/>
                <a:gd name="T86" fmla="*/ 537 w 1364"/>
                <a:gd name="T87" fmla="*/ 312 h 1191"/>
                <a:gd name="T88" fmla="*/ 454 w 1364"/>
                <a:gd name="T89" fmla="*/ 375 h 1191"/>
                <a:gd name="T90" fmla="*/ 515 w 1364"/>
                <a:gd name="T91" fmla="*/ 424 h 1191"/>
                <a:gd name="T92" fmla="*/ 586 w 1364"/>
                <a:gd name="T93" fmla="*/ 375 h 1191"/>
                <a:gd name="T94" fmla="*/ 790 w 1364"/>
                <a:gd name="T95" fmla="*/ 708 h 1191"/>
                <a:gd name="T96" fmla="*/ 577 w 1364"/>
                <a:gd name="T97" fmla="*/ 650 h 1191"/>
                <a:gd name="T98" fmla="*/ 523 w 1364"/>
                <a:gd name="T99" fmla="*/ 708 h 1191"/>
                <a:gd name="T100" fmla="*/ 483 w 1364"/>
                <a:gd name="T101" fmla="*/ 770 h 1191"/>
                <a:gd name="T102" fmla="*/ 641 w 1364"/>
                <a:gd name="T103" fmla="*/ 985 h 1191"/>
                <a:gd name="T104" fmla="*/ 478 w 1364"/>
                <a:gd name="T105" fmla="*/ 960 h 1191"/>
                <a:gd name="T106" fmla="*/ 821 w 1364"/>
                <a:gd name="T107" fmla="*/ 1082 h 1191"/>
                <a:gd name="T108" fmla="*/ 827 w 1364"/>
                <a:gd name="T109" fmla="*/ 1082 h 1191"/>
                <a:gd name="T110" fmla="*/ 1205 w 1364"/>
                <a:gd name="T111" fmla="*/ 16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4" h="1191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6DDDCA8F-B29B-C642-8913-C6C99742B72E}"/>
              </a:ext>
            </a:extLst>
          </p:cNvPr>
          <p:cNvGrpSpPr/>
          <p:nvPr userDrawn="1"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63BB19B-98BA-4049-BAF1-1E5B383570C2}"/>
                </a:ext>
              </a:extLst>
            </p:cNvPr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4" name="Freeform 11">
              <a:extLst>
                <a:ext uri="{FF2B5EF4-FFF2-40B4-BE49-F238E27FC236}">
                  <a16:creationId xmlns:a16="http://schemas.microsoft.com/office/drawing/2014/main" id="{235BCA30-4B49-BA41-BCCA-504FFC5BA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638" y="5643733"/>
              <a:ext cx="477837" cy="436562"/>
            </a:xfrm>
            <a:custGeom>
              <a:avLst/>
              <a:gdLst>
                <a:gd name="T0" fmla="*/ 171 w 1329"/>
                <a:gd name="T1" fmla="*/ 836 h 1211"/>
                <a:gd name="T2" fmla="*/ 230 w 1329"/>
                <a:gd name="T3" fmla="*/ 697 h 1211"/>
                <a:gd name="T4" fmla="*/ 265 w 1329"/>
                <a:gd name="T5" fmla="*/ 762 h 1211"/>
                <a:gd name="T6" fmla="*/ 523 w 1329"/>
                <a:gd name="T7" fmla="*/ 1013 h 1211"/>
                <a:gd name="T8" fmla="*/ 279 w 1329"/>
                <a:gd name="T9" fmla="*/ 990 h 1211"/>
                <a:gd name="T10" fmla="*/ 224 w 1329"/>
                <a:gd name="T11" fmla="*/ 865 h 1211"/>
                <a:gd name="T12" fmla="*/ 585 w 1329"/>
                <a:gd name="T13" fmla="*/ 1045 h 1211"/>
                <a:gd name="T14" fmla="*/ 886 w 1329"/>
                <a:gd name="T15" fmla="*/ 1102 h 1211"/>
                <a:gd name="T16" fmla="*/ 464 w 1329"/>
                <a:gd name="T17" fmla="*/ 1112 h 1211"/>
                <a:gd name="T18" fmla="*/ 1169 w 1329"/>
                <a:gd name="T19" fmla="*/ 684 h 1211"/>
                <a:gd name="T20" fmla="*/ 1061 w 1329"/>
                <a:gd name="T21" fmla="*/ 977 h 1211"/>
                <a:gd name="T22" fmla="*/ 635 w 1329"/>
                <a:gd name="T23" fmla="*/ 62 h 1211"/>
                <a:gd name="T24" fmla="*/ 542 w 1329"/>
                <a:gd name="T25" fmla="*/ 158 h 1211"/>
                <a:gd name="T26" fmla="*/ 635 w 1329"/>
                <a:gd name="T27" fmla="*/ 62 h 1211"/>
                <a:gd name="T28" fmla="*/ 520 w 1329"/>
                <a:gd name="T29" fmla="*/ 219 h 1211"/>
                <a:gd name="T30" fmla="*/ 530 w 1329"/>
                <a:gd name="T31" fmla="*/ 390 h 1211"/>
                <a:gd name="T32" fmla="*/ 267 w 1329"/>
                <a:gd name="T33" fmla="*/ 633 h 1211"/>
                <a:gd name="T34" fmla="*/ 414 w 1329"/>
                <a:gd name="T35" fmla="*/ 854 h 1211"/>
                <a:gd name="T36" fmla="*/ 395 w 1329"/>
                <a:gd name="T37" fmla="*/ 569 h 1211"/>
                <a:gd name="T38" fmla="*/ 661 w 1329"/>
                <a:gd name="T39" fmla="*/ 607 h 1211"/>
                <a:gd name="T40" fmla="*/ 700 w 1329"/>
                <a:gd name="T41" fmla="*/ 875 h 1211"/>
                <a:gd name="T42" fmla="*/ 414 w 1329"/>
                <a:gd name="T43" fmla="*/ 854 h 1211"/>
                <a:gd name="T44" fmla="*/ 1074 w 1329"/>
                <a:gd name="T45" fmla="*/ 387 h 1211"/>
                <a:gd name="T46" fmla="*/ 1126 w 1329"/>
                <a:gd name="T47" fmla="*/ 642 h 1211"/>
                <a:gd name="T48" fmla="*/ 1039 w 1329"/>
                <a:gd name="T49" fmla="*/ 468 h 1211"/>
                <a:gd name="T50" fmla="*/ 985 w 1329"/>
                <a:gd name="T51" fmla="*/ 695 h 1211"/>
                <a:gd name="T52" fmla="*/ 981 w 1329"/>
                <a:gd name="T53" fmla="*/ 493 h 1211"/>
                <a:gd name="T54" fmla="*/ 1048 w 1329"/>
                <a:gd name="T55" fmla="*/ 686 h 1211"/>
                <a:gd name="T56" fmla="*/ 1002 w 1329"/>
                <a:gd name="T57" fmla="*/ 421 h 1211"/>
                <a:gd name="T58" fmla="*/ 878 w 1329"/>
                <a:gd name="T59" fmla="*/ 390 h 1211"/>
                <a:gd name="T60" fmla="*/ 882 w 1329"/>
                <a:gd name="T61" fmla="*/ 254 h 1211"/>
                <a:gd name="T62" fmla="*/ 1002 w 1329"/>
                <a:gd name="T63" fmla="*/ 421 h 1211"/>
                <a:gd name="T64" fmla="*/ 768 w 1329"/>
                <a:gd name="T65" fmla="*/ 88 h 1211"/>
                <a:gd name="T66" fmla="*/ 882 w 1329"/>
                <a:gd name="T67" fmla="*/ 194 h 1211"/>
                <a:gd name="T68" fmla="*/ 805 w 1329"/>
                <a:gd name="T69" fmla="*/ 224 h 1211"/>
                <a:gd name="T70" fmla="*/ 608 w 1329"/>
                <a:gd name="T71" fmla="*/ 165 h 1211"/>
                <a:gd name="T72" fmla="*/ 836 w 1329"/>
                <a:gd name="T73" fmla="*/ 433 h 1211"/>
                <a:gd name="T74" fmla="*/ 851 w 1329"/>
                <a:gd name="T75" fmla="*/ 665 h 1211"/>
                <a:gd name="T76" fmla="*/ 604 w 1329"/>
                <a:gd name="T77" fmla="*/ 419 h 1211"/>
                <a:gd name="T78" fmla="*/ 836 w 1329"/>
                <a:gd name="T79" fmla="*/ 433 h 1211"/>
                <a:gd name="T80" fmla="*/ 581 w 1329"/>
                <a:gd name="T81" fmla="*/ 222 h 1211"/>
                <a:gd name="T82" fmla="*/ 776 w 1329"/>
                <a:gd name="T83" fmla="*/ 289 h 1211"/>
                <a:gd name="T84" fmla="*/ 577 w 1329"/>
                <a:gd name="T85" fmla="*/ 332 h 1211"/>
                <a:gd name="T86" fmla="*/ 743 w 1329"/>
                <a:gd name="T87" fmla="*/ 918 h 1211"/>
                <a:gd name="T88" fmla="*/ 985 w 1329"/>
                <a:gd name="T89" fmla="*/ 755 h 1211"/>
                <a:gd name="T90" fmla="*/ 964 w 1329"/>
                <a:gd name="T91" fmla="*/ 1028 h 1211"/>
                <a:gd name="T92" fmla="*/ 1139 w 1329"/>
                <a:gd name="T93" fmla="*/ 343 h 1211"/>
                <a:gd name="T94" fmla="*/ 1014 w 1329"/>
                <a:gd name="T95" fmla="*/ 255 h 1211"/>
                <a:gd name="T96" fmla="*/ 926 w 1329"/>
                <a:gd name="T97" fmla="*/ 130 h 1211"/>
                <a:gd name="T98" fmla="*/ 991 w 1329"/>
                <a:gd name="T99" fmla="*/ 170 h 1211"/>
                <a:gd name="T100" fmla="*/ 1049 w 1329"/>
                <a:gd name="T101" fmla="*/ 220 h 1211"/>
                <a:gd name="T102" fmla="*/ 1100 w 1329"/>
                <a:gd name="T103" fmla="*/ 279 h 1211"/>
                <a:gd name="T104" fmla="*/ 1139 w 1329"/>
                <a:gd name="T105" fmla="*/ 343 h 1211"/>
                <a:gd name="T106" fmla="*/ 1091 w 1329"/>
                <a:gd name="T107" fmla="*/ 177 h 1211"/>
                <a:gd name="T108" fmla="*/ 664 w 1329"/>
                <a:gd name="T109" fmla="*/ 0 h 1211"/>
                <a:gd name="T110" fmla="*/ 236 w 1329"/>
                <a:gd name="T111" fmla="*/ 1033 h 1211"/>
                <a:gd name="T112" fmla="*/ 1085 w 1329"/>
                <a:gd name="T113" fmla="*/ 1039 h 1211"/>
                <a:gd name="T114" fmla="*/ 1086 w 1329"/>
                <a:gd name="T115" fmla="*/ 1038 h 1211"/>
                <a:gd name="T116" fmla="*/ 1092 w 1329"/>
                <a:gd name="T117" fmla="*/ 177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9" h="1211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C411A889-B115-DE42-BF59-EC579C6D40DB}"/>
              </a:ext>
            </a:extLst>
          </p:cNvPr>
          <p:cNvGrpSpPr/>
          <p:nvPr userDrawn="1"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F5D6D31E-8559-2D4D-A357-E577006B612E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7" name="Freeform 32">
              <a:extLst>
                <a:ext uri="{FF2B5EF4-FFF2-40B4-BE49-F238E27FC236}">
                  <a16:creationId xmlns:a16="http://schemas.microsoft.com/office/drawing/2014/main" id="{34A5AF02-6098-0A4E-B84B-6B4EA883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782" y="1676251"/>
              <a:ext cx="455612" cy="398462"/>
            </a:xfrm>
            <a:custGeom>
              <a:avLst/>
              <a:gdLst>
                <a:gd name="T0" fmla="*/ 929 w 1265"/>
                <a:gd name="T1" fmla="*/ 1049 h 1107"/>
                <a:gd name="T2" fmla="*/ 929 w 1265"/>
                <a:gd name="T3" fmla="*/ 201 h 1107"/>
                <a:gd name="T4" fmla="*/ 934 w 1265"/>
                <a:gd name="T5" fmla="*/ 180 h 1107"/>
                <a:gd name="T6" fmla="*/ 1092 w 1265"/>
                <a:gd name="T7" fmla="*/ 180 h 1107"/>
                <a:gd name="T8" fmla="*/ 1097 w 1265"/>
                <a:gd name="T9" fmla="*/ 201 h 1107"/>
                <a:gd name="T10" fmla="*/ 1097 w 1265"/>
                <a:gd name="T11" fmla="*/ 1049 h 1107"/>
                <a:gd name="T12" fmla="*/ 929 w 1265"/>
                <a:gd name="T13" fmla="*/ 1049 h 1107"/>
                <a:gd name="T14" fmla="*/ 564 w 1265"/>
                <a:gd name="T15" fmla="*/ 1049 h 1107"/>
                <a:gd name="T16" fmla="*/ 564 w 1265"/>
                <a:gd name="T17" fmla="*/ 512 h 1107"/>
                <a:gd name="T18" fmla="*/ 569 w 1265"/>
                <a:gd name="T19" fmla="*/ 491 h 1107"/>
                <a:gd name="T20" fmla="*/ 727 w 1265"/>
                <a:gd name="T21" fmla="*/ 491 h 1107"/>
                <a:gd name="T22" fmla="*/ 732 w 1265"/>
                <a:gd name="T23" fmla="*/ 512 h 1107"/>
                <a:gd name="T24" fmla="*/ 732 w 1265"/>
                <a:gd name="T25" fmla="*/ 1049 h 1107"/>
                <a:gd name="T26" fmla="*/ 564 w 1265"/>
                <a:gd name="T27" fmla="*/ 1049 h 1107"/>
                <a:gd name="T28" fmla="*/ 200 w 1265"/>
                <a:gd name="T29" fmla="*/ 1049 h 1107"/>
                <a:gd name="T30" fmla="*/ 200 w 1265"/>
                <a:gd name="T31" fmla="*/ 233 h 1107"/>
                <a:gd name="T32" fmla="*/ 205 w 1265"/>
                <a:gd name="T33" fmla="*/ 212 h 1107"/>
                <a:gd name="T34" fmla="*/ 363 w 1265"/>
                <a:gd name="T35" fmla="*/ 212 h 1107"/>
                <a:gd name="T36" fmla="*/ 368 w 1265"/>
                <a:gd name="T37" fmla="*/ 233 h 1107"/>
                <a:gd name="T38" fmla="*/ 368 w 1265"/>
                <a:gd name="T39" fmla="*/ 1049 h 1107"/>
                <a:gd name="T40" fmla="*/ 200 w 1265"/>
                <a:gd name="T41" fmla="*/ 1049 h 1107"/>
                <a:gd name="T42" fmla="*/ 1236 w 1265"/>
                <a:gd name="T43" fmla="*/ 1049 h 1107"/>
                <a:gd name="T44" fmla="*/ 1154 w 1265"/>
                <a:gd name="T45" fmla="*/ 1049 h 1107"/>
                <a:gd name="T46" fmla="*/ 1154 w 1265"/>
                <a:gd name="T47" fmla="*/ 201 h 1107"/>
                <a:gd name="T48" fmla="*/ 1095 w 1265"/>
                <a:gd name="T49" fmla="*/ 123 h 1107"/>
                <a:gd name="T50" fmla="*/ 931 w 1265"/>
                <a:gd name="T51" fmla="*/ 123 h 1107"/>
                <a:gd name="T52" fmla="*/ 872 w 1265"/>
                <a:gd name="T53" fmla="*/ 201 h 1107"/>
                <a:gd name="T54" fmla="*/ 872 w 1265"/>
                <a:gd name="T55" fmla="*/ 1049 h 1107"/>
                <a:gd name="T56" fmla="*/ 789 w 1265"/>
                <a:gd name="T57" fmla="*/ 1049 h 1107"/>
                <a:gd name="T58" fmla="*/ 789 w 1265"/>
                <a:gd name="T59" fmla="*/ 512 h 1107"/>
                <a:gd name="T60" fmla="*/ 730 w 1265"/>
                <a:gd name="T61" fmla="*/ 434 h 1107"/>
                <a:gd name="T62" fmla="*/ 566 w 1265"/>
                <a:gd name="T63" fmla="*/ 434 h 1107"/>
                <a:gd name="T64" fmla="*/ 507 w 1265"/>
                <a:gd name="T65" fmla="*/ 512 h 1107"/>
                <a:gd name="T66" fmla="*/ 507 w 1265"/>
                <a:gd name="T67" fmla="*/ 1049 h 1107"/>
                <a:gd name="T68" fmla="*/ 424 w 1265"/>
                <a:gd name="T69" fmla="*/ 1049 h 1107"/>
                <a:gd name="T70" fmla="*/ 424 w 1265"/>
                <a:gd name="T71" fmla="*/ 233 h 1107"/>
                <a:gd name="T72" fmla="*/ 366 w 1265"/>
                <a:gd name="T73" fmla="*/ 155 h 1107"/>
                <a:gd name="T74" fmla="*/ 202 w 1265"/>
                <a:gd name="T75" fmla="*/ 155 h 1107"/>
                <a:gd name="T76" fmla="*/ 143 w 1265"/>
                <a:gd name="T77" fmla="*/ 233 h 1107"/>
                <a:gd name="T78" fmla="*/ 143 w 1265"/>
                <a:gd name="T79" fmla="*/ 1049 h 1107"/>
                <a:gd name="T80" fmla="*/ 56 w 1265"/>
                <a:gd name="T81" fmla="*/ 1049 h 1107"/>
                <a:gd name="T82" fmla="*/ 56 w 1265"/>
                <a:gd name="T83" fmla="*/ 28 h 1107"/>
                <a:gd name="T84" fmla="*/ 28 w 1265"/>
                <a:gd name="T85" fmla="*/ 0 h 1107"/>
                <a:gd name="T86" fmla="*/ 0 w 1265"/>
                <a:gd name="T87" fmla="*/ 28 h 1107"/>
                <a:gd name="T88" fmla="*/ 0 w 1265"/>
                <a:gd name="T89" fmla="*/ 1077 h 1107"/>
                <a:gd name="T90" fmla="*/ 28 w 1265"/>
                <a:gd name="T91" fmla="*/ 1106 h 1107"/>
                <a:gd name="T92" fmla="*/ 1236 w 1265"/>
                <a:gd name="T93" fmla="*/ 1106 h 1107"/>
                <a:gd name="T94" fmla="*/ 1264 w 1265"/>
                <a:gd name="T95" fmla="*/ 1077 h 1107"/>
                <a:gd name="T96" fmla="*/ 1236 w 1265"/>
                <a:gd name="T97" fmla="*/ 104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5" h="1107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8495C9F-5019-B949-AF2C-2453299E516C}"/>
              </a:ext>
            </a:extLst>
          </p:cNvPr>
          <p:cNvGrpSpPr/>
          <p:nvPr userDrawn="1"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04CE8246-7950-8742-967A-D9DD07FC8C05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0" name="Freeform 1">
              <a:extLst>
                <a:ext uri="{FF2B5EF4-FFF2-40B4-BE49-F238E27FC236}">
                  <a16:creationId xmlns:a16="http://schemas.microsoft.com/office/drawing/2014/main" id="{371AF561-179F-B14C-BD33-7AF3A0A5D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020" y="1658789"/>
              <a:ext cx="387350" cy="433387"/>
            </a:xfrm>
            <a:custGeom>
              <a:avLst/>
              <a:gdLst>
                <a:gd name="T0" fmla="*/ 991 w 1076"/>
                <a:gd name="T1" fmla="*/ 603 h 1203"/>
                <a:gd name="T2" fmla="*/ 814 w 1076"/>
                <a:gd name="T3" fmla="*/ 1145 h 1203"/>
                <a:gd name="T4" fmla="*/ 757 w 1076"/>
                <a:gd name="T5" fmla="*/ 1174 h 1203"/>
                <a:gd name="T6" fmla="*/ 1020 w 1076"/>
                <a:gd name="T7" fmla="*/ 1202 h 1203"/>
                <a:gd name="T8" fmla="*/ 1049 w 1076"/>
                <a:gd name="T9" fmla="*/ 576 h 1203"/>
                <a:gd name="T10" fmla="*/ 786 w 1076"/>
                <a:gd name="T11" fmla="*/ 547 h 1203"/>
                <a:gd name="T12" fmla="*/ 757 w 1076"/>
                <a:gd name="T13" fmla="*/ 1174 h 1203"/>
                <a:gd name="T14" fmla="*/ 653 w 1076"/>
                <a:gd name="T15" fmla="*/ 734 h 1203"/>
                <a:gd name="T16" fmla="*/ 477 w 1076"/>
                <a:gd name="T17" fmla="*/ 1145 h 1203"/>
                <a:gd name="T18" fmla="*/ 420 w 1076"/>
                <a:gd name="T19" fmla="*/ 1174 h 1203"/>
                <a:gd name="T20" fmla="*/ 682 w 1076"/>
                <a:gd name="T21" fmla="*/ 1202 h 1203"/>
                <a:gd name="T22" fmla="*/ 710 w 1076"/>
                <a:gd name="T23" fmla="*/ 705 h 1203"/>
                <a:gd name="T24" fmla="*/ 448 w 1076"/>
                <a:gd name="T25" fmla="*/ 676 h 1203"/>
                <a:gd name="T26" fmla="*/ 420 w 1076"/>
                <a:gd name="T27" fmla="*/ 1174 h 1203"/>
                <a:gd name="T28" fmla="*/ 315 w 1076"/>
                <a:gd name="T29" fmla="*/ 864 h 1203"/>
                <a:gd name="T30" fmla="*/ 138 w 1076"/>
                <a:gd name="T31" fmla="*/ 1145 h 1203"/>
                <a:gd name="T32" fmla="*/ 81 w 1076"/>
                <a:gd name="T33" fmla="*/ 1174 h 1203"/>
                <a:gd name="T34" fmla="*/ 344 w 1076"/>
                <a:gd name="T35" fmla="*/ 1202 h 1203"/>
                <a:gd name="T36" fmla="*/ 373 w 1076"/>
                <a:gd name="T37" fmla="*/ 835 h 1203"/>
                <a:gd name="T38" fmla="*/ 110 w 1076"/>
                <a:gd name="T39" fmla="*/ 806 h 1203"/>
                <a:gd name="T40" fmla="*/ 81 w 1076"/>
                <a:gd name="T41" fmla="*/ 1174 h 1203"/>
                <a:gd name="T42" fmla="*/ 988 w 1076"/>
                <a:gd name="T43" fmla="*/ 191 h 1203"/>
                <a:gd name="T44" fmla="*/ 577 w 1076"/>
                <a:gd name="T45" fmla="*/ 561 h 1203"/>
                <a:gd name="T46" fmla="*/ 402 w 1076"/>
                <a:gd name="T47" fmla="*/ 425 h 1203"/>
                <a:gd name="T48" fmla="*/ 72 w 1076"/>
                <a:gd name="T49" fmla="*/ 627 h 1203"/>
                <a:gd name="T50" fmla="*/ 557 w 1076"/>
                <a:gd name="T51" fmla="*/ 414 h 1203"/>
                <a:gd name="T52" fmla="*/ 884 w 1076"/>
                <a:gd name="T53" fmla="*/ 127 h 1203"/>
                <a:gd name="T54" fmla="*/ 855 w 1076"/>
                <a:gd name="T55" fmla="*/ 58 h 1203"/>
                <a:gd name="T56" fmla="*/ 1017 w 1076"/>
                <a:gd name="T57" fmla="*/ 220 h 1203"/>
                <a:gd name="T58" fmla="*/ 1046 w 1076"/>
                <a:gd name="T59" fmla="*/ 0 h 1203"/>
                <a:gd name="T60" fmla="*/ 759 w 1076"/>
                <a:gd name="T61" fmla="*/ 18 h 1203"/>
                <a:gd name="T62" fmla="*/ 823 w 1076"/>
                <a:gd name="T63" fmla="*/ 107 h 1203"/>
                <a:gd name="T64" fmla="*/ 442 w 1076"/>
                <a:gd name="T65" fmla="*/ 217 h 1203"/>
                <a:gd name="T66" fmla="*/ 11 w 1076"/>
                <a:gd name="T67" fmla="*/ 607 h 1203"/>
                <a:gd name="T68" fmla="*/ 115 w 1076"/>
                <a:gd name="T69" fmla="*/ 751 h 1203"/>
                <a:gd name="T70" fmla="*/ 156 w 1076"/>
                <a:gd name="T71" fmla="*/ 751 h 1203"/>
                <a:gd name="T72" fmla="*/ 557 w 1076"/>
                <a:gd name="T73" fmla="*/ 621 h 1203"/>
                <a:gd name="T74" fmla="*/ 968 w 1076"/>
                <a:gd name="T75" fmla="*/ 252 h 1203"/>
                <a:gd name="T76" fmla="*/ 1057 w 1076"/>
                <a:gd name="T77" fmla="*/ 316 h 1203"/>
                <a:gd name="T78" fmla="*/ 1075 w 1076"/>
                <a:gd name="T79" fmla="*/ 29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03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E882B540-E4DC-C449-B856-238C5DBF3612}"/>
              </a:ext>
            </a:extLst>
          </p:cNvPr>
          <p:cNvGrpSpPr/>
          <p:nvPr userDrawn="1"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BDB9DC9-7F15-3344-B22B-240850AEE0FF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3" name="Freeform 28">
              <a:extLst>
                <a:ext uri="{FF2B5EF4-FFF2-40B4-BE49-F238E27FC236}">
                  <a16:creationId xmlns:a16="http://schemas.microsoft.com/office/drawing/2014/main" id="{BD35852D-9C28-3440-A166-F10059D7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844" y="3645637"/>
              <a:ext cx="479425" cy="479425"/>
            </a:xfrm>
            <a:custGeom>
              <a:avLst/>
              <a:gdLst>
                <a:gd name="T0" fmla="*/ 519 w 1332"/>
                <a:gd name="T1" fmla="*/ 539 h 1333"/>
                <a:gd name="T2" fmla="*/ 457 w 1332"/>
                <a:gd name="T3" fmla="*/ 539 h 1333"/>
                <a:gd name="T4" fmla="*/ 457 w 1332"/>
                <a:gd name="T5" fmla="*/ 387 h 1333"/>
                <a:gd name="T6" fmla="*/ 519 w 1332"/>
                <a:gd name="T7" fmla="*/ 387 h 1333"/>
                <a:gd name="T8" fmla="*/ 519 w 1332"/>
                <a:gd name="T9" fmla="*/ 539 h 1333"/>
                <a:gd name="T10" fmla="*/ 874 w 1332"/>
                <a:gd name="T11" fmla="*/ 539 h 1333"/>
                <a:gd name="T12" fmla="*/ 812 w 1332"/>
                <a:gd name="T13" fmla="*/ 539 h 1333"/>
                <a:gd name="T14" fmla="*/ 812 w 1332"/>
                <a:gd name="T15" fmla="*/ 387 h 1333"/>
                <a:gd name="T16" fmla="*/ 874 w 1332"/>
                <a:gd name="T17" fmla="*/ 387 h 1333"/>
                <a:gd name="T18" fmla="*/ 874 w 1332"/>
                <a:gd name="T19" fmla="*/ 539 h 1333"/>
                <a:gd name="T20" fmla="*/ 261 w 1332"/>
                <a:gd name="T21" fmla="*/ 748 h 1333"/>
                <a:gd name="T22" fmla="*/ 322 w 1332"/>
                <a:gd name="T23" fmla="*/ 736 h 1333"/>
                <a:gd name="T24" fmla="*/ 665 w 1332"/>
                <a:gd name="T25" fmla="*/ 1016 h 1333"/>
                <a:gd name="T26" fmla="*/ 1008 w 1332"/>
                <a:gd name="T27" fmla="*/ 736 h 1333"/>
                <a:gd name="T28" fmla="*/ 1069 w 1332"/>
                <a:gd name="T29" fmla="*/ 748 h 1333"/>
                <a:gd name="T30" fmla="*/ 665 w 1332"/>
                <a:gd name="T31" fmla="*/ 1078 h 1333"/>
                <a:gd name="T32" fmla="*/ 261 w 1332"/>
                <a:gd name="T33" fmla="*/ 748 h 1333"/>
                <a:gd name="T34" fmla="*/ 62 w 1332"/>
                <a:gd name="T35" fmla="*/ 666 h 1333"/>
                <a:gd name="T36" fmla="*/ 665 w 1332"/>
                <a:gd name="T37" fmla="*/ 1270 h 1333"/>
                <a:gd name="T38" fmla="*/ 1269 w 1332"/>
                <a:gd name="T39" fmla="*/ 666 h 1333"/>
                <a:gd name="T40" fmla="*/ 665 w 1332"/>
                <a:gd name="T41" fmla="*/ 62 h 1333"/>
                <a:gd name="T42" fmla="*/ 62 w 1332"/>
                <a:gd name="T43" fmla="*/ 666 h 1333"/>
                <a:gd name="T44" fmla="*/ 0 w 1332"/>
                <a:gd name="T45" fmla="*/ 666 h 1333"/>
                <a:gd name="T46" fmla="*/ 665 w 1332"/>
                <a:gd name="T47" fmla="*/ 0 h 1333"/>
                <a:gd name="T48" fmla="*/ 1331 w 1332"/>
                <a:gd name="T49" fmla="*/ 666 h 1333"/>
                <a:gd name="T50" fmla="*/ 665 w 1332"/>
                <a:gd name="T51" fmla="*/ 1332 h 1333"/>
                <a:gd name="T52" fmla="*/ 0 w 1332"/>
                <a:gd name="T53" fmla="*/ 666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2" h="1333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40F6B327-65DD-AB4D-8520-9F495304A1D0}"/>
              </a:ext>
            </a:extLst>
          </p:cNvPr>
          <p:cNvGrpSpPr/>
          <p:nvPr userDrawn="1"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DE197954-3CF8-2E4F-B531-B5C2182BDB67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6" name="Freeform 5">
              <a:extLst>
                <a:ext uri="{FF2B5EF4-FFF2-40B4-BE49-F238E27FC236}">
                  <a16:creationId xmlns:a16="http://schemas.microsoft.com/office/drawing/2014/main" id="{0DD406A3-ADAA-6842-9649-C38159FA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289" y="2628347"/>
              <a:ext cx="469900" cy="450850"/>
            </a:xfrm>
            <a:custGeom>
              <a:avLst/>
              <a:gdLst>
                <a:gd name="T0" fmla="*/ 542 w 1307"/>
                <a:gd name="T1" fmla="*/ 84 h 1253"/>
                <a:gd name="T2" fmla="*/ 705 w 1307"/>
                <a:gd name="T3" fmla="*/ 84 h 1253"/>
                <a:gd name="T4" fmla="*/ 1060 w 1307"/>
                <a:gd name="T5" fmla="*/ 894 h 1253"/>
                <a:gd name="T6" fmla="*/ 1215 w 1307"/>
                <a:gd name="T7" fmla="*/ 704 h 1253"/>
                <a:gd name="T8" fmla="*/ 1065 w 1307"/>
                <a:gd name="T9" fmla="*/ 378 h 1253"/>
                <a:gd name="T10" fmla="*/ 987 w 1307"/>
                <a:gd name="T11" fmla="*/ 295 h 1253"/>
                <a:gd name="T12" fmla="*/ 653 w 1307"/>
                <a:gd name="T13" fmla="*/ 325 h 1253"/>
                <a:gd name="T14" fmla="*/ 319 w 1307"/>
                <a:gd name="T15" fmla="*/ 295 h 1253"/>
                <a:gd name="T16" fmla="*/ 141 w 1307"/>
                <a:gd name="T17" fmla="*/ 290 h 1253"/>
                <a:gd name="T18" fmla="*/ 268 w 1307"/>
                <a:gd name="T19" fmla="*/ 268 h 1253"/>
                <a:gd name="T20" fmla="*/ 631 w 1307"/>
                <a:gd name="T21" fmla="*/ 212 h 1253"/>
                <a:gd name="T22" fmla="*/ 759 w 1307"/>
                <a:gd name="T23" fmla="*/ 172 h 1253"/>
                <a:gd name="T24" fmla="*/ 1104 w 1307"/>
                <a:gd name="T25" fmla="*/ 259 h 1253"/>
                <a:gd name="T26" fmla="*/ 1133 w 1307"/>
                <a:gd name="T27" fmla="*/ 325 h 1253"/>
                <a:gd name="T28" fmla="*/ 251 w 1307"/>
                <a:gd name="T29" fmla="*/ 376 h 1253"/>
                <a:gd name="T30" fmla="*/ 241 w 1307"/>
                <a:gd name="T31" fmla="*/ 378 h 1253"/>
                <a:gd name="T32" fmla="*/ 59 w 1307"/>
                <a:gd name="T33" fmla="*/ 764 h 1253"/>
                <a:gd name="T34" fmla="*/ 653 w 1307"/>
                <a:gd name="T35" fmla="*/ 385 h 1253"/>
                <a:gd name="T36" fmla="*/ 629 w 1307"/>
                <a:gd name="T37" fmla="*/ 948 h 1253"/>
                <a:gd name="T38" fmla="*/ 840 w 1307"/>
                <a:gd name="T39" fmla="*/ 1057 h 1253"/>
                <a:gd name="T40" fmla="*/ 897 w 1307"/>
                <a:gd name="T41" fmla="*/ 1116 h 1253"/>
                <a:gd name="T42" fmla="*/ 358 w 1307"/>
                <a:gd name="T43" fmla="*/ 1192 h 1253"/>
                <a:gd name="T44" fmla="*/ 626 w 1307"/>
                <a:gd name="T45" fmla="*/ 1116 h 1253"/>
                <a:gd name="T46" fmla="*/ 518 w 1307"/>
                <a:gd name="T47" fmla="*/ 1008 h 1253"/>
                <a:gd name="T48" fmla="*/ 1279 w 1307"/>
                <a:gd name="T49" fmla="*/ 704 h 1253"/>
                <a:gd name="T50" fmla="*/ 1225 w 1307"/>
                <a:gd name="T51" fmla="*/ 290 h 1253"/>
                <a:gd name="T52" fmla="*/ 1038 w 1307"/>
                <a:gd name="T53" fmla="*/ 208 h 1253"/>
                <a:gd name="T54" fmla="*/ 653 w 1307"/>
                <a:gd name="T55" fmla="*/ 151 h 1253"/>
                <a:gd name="T56" fmla="*/ 268 w 1307"/>
                <a:gd name="T57" fmla="*/ 208 h 1253"/>
                <a:gd name="T58" fmla="*/ 81 w 1307"/>
                <a:gd name="T59" fmla="*/ 290 h 1253"/>
                <a:gd name="T60" fmla="*/ 27 w 1307"/>
                <a:gd name="T61" fmla="*/ 704 h 1253"/>
                <a:gd name="T62" fmla="*/ 246 w 1307"/>
                <a:gd name="T63" fmla="*/ 954 h 1253"/>
                <a:gd name="T64" fmla="*/ 466 w 1307"/>
                <a:gd name="T65" fmla="*/ 704 h 1253"/>
                <a:gd name="T66" fmla="*/ 338 w 1307"/>
                <a:gd name="T67" fmla="*/ 352 h 1253"/>
                <a:gd name="T68" fmla="*/ 569 w 1307"/>
                <a:gd name="T69" fmla="*/ 356 h 1253"/>
                <a:gd name="T70" fmla="*/ 407 w 1307"/>
                <a:gd name="T71" fmla="*/ 1057 h 1253"/>
                <a:gd name="T72" fmla="*/ 192 w 1307"/>
                <a:gd name="T73" fmla="*/ 1192 h 1253"/>
                <a:gd name="T74" fmla="*/ 1114 w 1307"/>
                <a:gd name="T75" fmla="*/ 1192 h 1253"/>
                <a:gd name="T76" fmla="*/ 900 w 1307"/>
                <a:gd name="T77" fmla="*/ 1057 h 1253"/>
                <a:gd name="T78" fmla="*/ 737 w 1307"/>
                <a:gd name="T79" fmla="*/ 356 h 1253"/>
                <a:gd name="T80" fmla="*/ 969 w 1307"/>
                <a:gd name="T81" fmla="*/ 352 h 1253"/>
                <a:gd name="T82" fmla="*/ 840 w 1307"/>
                <a:gd name="T83" fmla="*/ 704 h 1253"/>
                <a:gd name="T84" fmla="*/ 1060 w 1307"/>
                <a:gd name="T85" fmla="*/ 95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7" h="1253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96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3" name="TextBox 17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C4C50BA-897F-3549-8259-927A6255845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60C3593-12D5-6D4B-A61D-49A3C431BCD5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447D92D-70C6-DB4C-A99A-B8BD25D26D3F}"/>
              </a:ext>
            </a:extLst>
          </p:cNvPr>
          <p:cNvGrpSpPr/>
          <p:nvPr userDrawn="1"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E0DD764-2A96-EE46-832D-3CA4536140E8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7" name="Freeform 10">
              <a:extLst>
                <a:ext uri="{FF2B5EF4-FFF2-40B4-BE49-F238E27FC236}">
                  <a16:creationId xmlns:a16="http://schemas.microsoft.com/office/drawing/2014/main" id="{F7DBA2B3-6A7A-E047-B7F0-87E0FFE9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79" y="2625172"/>
              <a:ext cx="490538" cy="457200"/>
            </a:xfrm>
            <a:custGeom>
              <a:avLst/>
              <a:gdLst>
                <a:gd name="T0" fmla="*/ 348 w 1362"/>
                <a:gd name="T1" fmla="*/ 1223 h 1268"/>
                <a:gd name="T2" fmla="*/ 392 w 1362"/>
                <a:gd name="T3" fmla="*/ 1267 h 1268"/>
                <a:gd name="T4" fmla="*/ 439 w 1362"/>
                <a:gd name="T5" fmla="*/ 1219 h 1268"/>
                <a:gd name="T6" fmla="*/ 893 w 1362"/>
                <a:gd name="T7" fmla="*/ 1219 h 1268"/>
                <a:gd name="T8" fmla="*/ 941 w 1362"/>
                <a:gd name="T9" fmla="*/ 1267 h 1268"/>
                <a:gd name="T10" fmla="*/ 985 w 1362"/>
                <a:gd name="T11" fmla="*/ 1223 h 1268"/>
                <a:gd name="T12" fmla="*/ 928 w 1362"/>
                <a:gd name="T13" fmla="*/ 1166 h 1268"/>
                <a:gd name="T14" fmla="*/ 906 w 1362"/>
                <a:gd name="T15" fmla="*/ 1157 h 1268"/>
                <a:gd name="T16" fmla="*/ 426 w 1362"/>
                <a:gd name="T17" fmla="*/ 1157 h 1268"/>
                <a:gd name="T18" fmla="*/ 405 w 1362"/>
                <a:gd name="T19" fmla="*/ 1166 h 1268"/>
                <a:gd name="T20" fmla="*/ 348 w 1362"/>
                <a:gd name="T21" fmla="*/ 1223 h 1268"/>
                <a:gd name="T22" fmla="*/ 737 w 1362"/>
                <a:gd name="T23" fmla="*/ 903 h 1268"/>
                <a:gd name="T24" fmla="*/ 596 w 1362"/>
                <a:gd name="T25" fmla="*/ 903 h 1268"/>
                <a:gd name="T26" fmla="*/ 596 w 1362"/>
                <a:gd name="T27" fmla="*/ 965 h 1268"/>
                <a:gd name="T28" fmla="*/ 737 w 1362"/>
                <a:gd name="T29" fmla="*/ 965 h 1268"/>
                <a:gd name="T30" fmla="*/ 737 w 1362"/>
                <a:gd name="T31" fmla="*/ 903 h 1268"/>
                <a:gd name="T32" fmla="*/ 1299 w 1362"/>
                <a:gd name="T33" fmla="*/ 819 h 1268"/>
                <a:gd name="T34" fmla="*/ 62 w 1362"/>
                <a:gd name="T35" fmla="*/ 819 h 1268"/>
                <a:gd name="T36" fmla="*/ 62 w 1362"/>
                <a:gd name="T37" fmla="*/ 116 h 1268"/>
                <a:gd name="T38" fmla="*/ 116 w 1362"/>
                <a:gd name="T39" fmla="*/ 62 h 1268"/>
                <a:gd name="T40" fmla="*/ 1245 w 1362"/>
                <a:gd name="T41" fmla="*/ 62 h 1268"/>
                <a:gd name="T42" fmla="*/ 1299 w 1362"/>
                <a:gd name="T43" fmla="*/ 116 h 1268"/>
                <a:gd name="T44" fmla="*/ 1299 w 1362"/>
                <a:gd name="T45" fmla="*/ 819 h 1268"/>
                <a:gd name="T46" fmla="*/ 62 w 1362"/>
                <a:gd name="T47" fmla="*/ 881 h 1268"/>
                <a:gd name="T48" fmla="*/ 1299 w 1362"/>
                <a:gd name="T49" fmla="*/ 881 h 1268"/>
                <a:gd name="T50" fmla="*/ 1299 w 1362"/>
                <a:gd name="T51" fmla="*/ 934 h 1268"/>
                <a:gd name="T52" fmla="*/ 1245 w 1362"/>
                <a:gd name="T53" fmla="*/ 988 h 1268"/>
                <a:gd name="T54" fmla="*/ 822 w 1362"/>
                <a:gd name="T55" fmla="*/ 988 h 1268"/>
                <a:gd name="T56" fmla="*/ 511 w 1362"/>
                <a:gd name="T57" fmla="*/ 988 h 1268"/>
                <a:gd name="T58" fmla="*/ 116 w 1362"/>
                <a:gd name="T59" fmla="*/ 988 h 1268"/>
                <a:gd name="T60" fmla="*/ 62 w 1362"/>
                <a:gd name="T61" fmla="*/ 934 h 1268"/>
                <a:gd name="T62" fmla="*/ 62 w 1362"/>
                <a:gd name="T63" fmla="*/ 881 h 1268"/>
                <a:gd name="T64" fmla="*/ 1361 w 1362"/>
                <a:gd name="T65" fmla="*/ 116 h 1268"/>
                <a:gd name="T66" fmla="*/ 1245 w 1362"/>
                <a:gd name="T67" fmla="*/ 0 h 1268"/>
                <a:gd name="T68" fmla="*/ 116 w 1362"/>
                <a:gd name="T69" fmla="*/ 0 h 1268"/>
                <a:gd name="T70" fmla="*/ 0 w 1362"/>
                <a:gd name="T71" fmla="*/ 116 h 1268"/>
                <a:gd name="T72" fmla="*/ 0 w 1362"/>
                <a:gd name="T73" fmla="*/ 934 h 1268"/>
                <a:gd name="T74" fmla="*/ 116 w 1362"/>
                <a:gd name="T75" fmla="*/ 1050 h 1268"/>
                <a:gd name="T76" fmla="*/ 480 w 1362"/>
                <a:gd name="T77" fmla="*/ 1050 h 1268"/>
                <a:gd name="T78" fmla="*/ 480 w 1362"/>
                <a:gd name="T79" fmla="*/ 1132 h 1268"/>
                <a:gd name="T80" fmla="*/ 542 w 1362"/>
                <a:gd name="T81" fmla="*/ 1132 h 1268"/>
                <a:gd name="T82" fmla="*/ 542 w 1362"/>
                <a:gd name="T83" fmla="*/ 1050 h 1268"/>
                <a:gd name="T84" fmla="*/ 791 w 1362"/>
                <a:gd name="T85" fmla="*/ 1050 h 1268"/>
                <a:gd name="T86" fmla="*/ 791 w 1362"/>
                <a:gd name="T87" fmla="*/ 1132 h 1268"/>
                <a:gd name="T88" fmla="*/ 853 w 1362"/>
                <a:gd name="T89" fmla="*/ 1132 h 1268"/>
                <a:gd name="T90" fmla="*/ 853 w 1362"/>
                <a:gd name="T91" fmla="*/ 1050 h 1268"/>
                <a:gd name="T92" fmla="*/ 1245 w 1362"/>
                <a:gd name="T93" fmla="*/ 1050 h 1268"/>
                <a:gd name="T94" fmla="*/ 1361 w 1362"/>
                <a:gd name="T95" fmla="*/ 934 h 1268"/>
                <a:gd name="T96" fmla="*/ 1361 w 1362"/>
                <a:gd name="T97" fmla="*/ 11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2" h="1268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67FFBCE-FE7C-2743-82B3-38E970D5FB5F}"/>
              </a:ext>
            </a:extLst>
          </p:cNvPr>
          <p:cNvGrpSpPr/>
          <p:nvPr userDrawn="1"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1185912-2077-AA47-97E0-12E3798698E9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97B44CDC-5895-BF4D-BA25-25602E89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435" y="1665138"/>
              <a:ext cx="488950" cy="420688"/>
            </a:xfrm>
            <a:custGeom>
              <a:avLst/>
              <a:gdLst>
                <a:gd name="T0" fmla="*/ 49 w 1362"/>
                <a:gd name="T1" fmla="*/ 651 h 1172"/>
                <a:gd name="T2" fmla="*/ 18 w 1362"/>
                <a:gd name="T3" fmla="*/ 736 h 1172"/>
                <a:gd name="T4" fmla="*/ 141 w 1362"/>
                <a:gd name="T5" fmla="*/ 1109 h 1172"/>
                <a:gd name="T6" fmla="*/ 212 w 1362"/>
                <a:gd name="T7" fmla="*/ 1163 h 1172"/>
                <a:gd name="T8" fmla="*/ 612 w 1362"/>
                <a:gd name="T9" fmla="*/ 1163 h 1172"/>
                <a:gd name="T10" fmla="*/ 665 w 1362"/>
                <a:gd name="T11" fmla="*/ 1159 h 1172"/>
                <a:gd name="T12" fmla="*/ 642 w 1362"/>
                <a:gd name="T13" fmla="*/ 898 h 1172"/>
                <a:gd name="T14" fmla="*/ 674 w 1362"/>
                <a:gd name="T15" fmla="*/ 780 h 1172"/>
                <a:gd name="T16" fmla="*/ 578 w 1362"/>
                <a:gd name="T17" fmla="*/ 894 h 1172"/>
                <a:gd name="T18" fmla="*/ 426 w 1362"/>
                <a:gd name="T19" fmla="*/ 1001 h 1172"/>
                <a:gd name="T20" fmla="*/ 207 w 1362"/>
                <a:gd name="T21" fmla="*/ 1096 h 1172"/>
                <a:gd name="T22" fmla="*/ 238 w 1362"/>
                <a:gd name="T23" fmla="*/ 866 h 1172"/>
                <a:gd name="T24" fmla="*/ 294 w 1362"/>
                <a:gd name="T25" fmla="*/ 691 h 1172"/>
                <a:gd name="T26" fmla="*/ 371 w 1362"/>
                <a:gd name="T27" fmla="*/ 559 h 1172"/>
                <a:gd name="T28" fmla="*/ 270 w 1362"/>
                <a:gd name="T29" fmla="*/ 631 h 1172"/>
                <a:gd name="T30" fmla="*/ 868 w 1362"/>
                <a:gd name="T31" fmla="*/ 515 h 1172"/>
                <a:gd name="T32" fmla="*/ 903 w 1362"/>
                <a:gd name="T33" fmla="*/ 767 h 1172"/>
                <a:gd name="T34" fmla="*/ 678 w 1362"/>
                <a:gd name="T35" fmla="*/ 658 h 1172"/>
                <a:gd name="T36" fmla="*/ 452 w 1362"/>
                <a:gd name="T37" fmla="*/ 766 h 1172"/>
                <a:gd name="T38" fmla="*/ 487 w 1362"/>
                <a:gd name="T39" fmla="*/ 515 h 1172"/>
                <a:gd name="T40" fmla="*/ 549 w 1362"/>
                <a:gd name="T41" fmla="*/ 322 h 1172"/>
                <a:gd name="T42" fmla="*/ 678 w 1362"/>
                <a:gd name="T43" fmla="*/ 77 h 1172"/>
                <a:gd name="T44" fmla="*/ 806 w 1362"/>
                <a:gd name="T45" fmla="*/ 322 h 1172"/>
                <a:gd name="T46" fmla="*/ 1102 w 1362"/>
                <a:gd name="T47" fmla="*/ 370 h 1172"/>
                <a:gd name="T48" fmla="*/ 1070 w 1362"/>
                <a:gd name="T49" fmla="*/ 283 h 1172"/>
                <a:gd name="T50" fmla="*/ 724 w 1362"/>
                <a:gd name="T51" fmla="*/ 30 h 1172"/>
                <a:gd name="T52" fmla="*/ 631 w 1362"/>
                <a:gd name="T53" fmla="*/ 30 h 1172"/>
                <a:gd name="T54" fmla="*/ 284 w 1362"/>
                <a:gd name="T55" fmla="*/ 283 h 1172"/>
                <a:gd name="T56" fmla="*/ 253 w 1362"/>
                <a:gd name="T57" fmla="*/ 370 h 1172"/>
                <a:gd name="T58" fmla="*/ 387 w 1362"/>
                <a:gd name="T59" fmla="*/ 776 h 1172"/>
                <a:gd name="T60" fmla="*/ 460 w 1362"/>
                <a:gd name="T61" fmla="*/ 832 h 1172"/>
                <a:gd name="T62" fmla="*/ 895 w 1362"/>
                <a:gd name="T63" fmla="*/ 833 h 1172"/>
                <a:gd name="T64" fmla="*/ 957 w 1362"/>
                <a:gd name="T65" fmla="*/ 819 h 1172"/>
                <a:gd name="T66" fmla="*/ 924 w 1362"/>
                <a:gd name="T67" fmla="*/ 547 h 1172"/>
                <a:gd name="T68" fmla="*/ 1315 w 1362"/>
                <a:gd name="T69" fmla="*/ 675 h 1172"/>
                <a:gd name="T70" fmla="*/ 1067 w 1362"/>
                <a:gd name="T71" fmla="*/ 494 h 1172"/>
                <a:gd name="T72" fmla="*/ 1094 w 1362"/>
                <a:gd name="T73" fmla="*/ 702 h 1172"/>
                <a:gd name="T74" fmla="*/ 1275 w 1362"/>
                <a:gd name="T75" fmla="*/ 734 h 1172"/>
                <a:gd name="T76" fmla="*/ 1151 w 1362"/>
                <a:gd name="T77" fmla="*/ 876 h 1172"/>
                <a:gd name="T78" fmla="*/ 1039 w 1362"/>
                <a:gd name="T79" fmla="*/ 954 h 1172"/>
                <a:gd name="T80" fmla="*/ 872 w 1362"/>
                <a:gd name="T81" fmla="*/ 1024 h 1172"/>
                <a:gd name="T82" fmla="*/ 836 w 1362"/>
                <a:gd name="T83" fmla="*/ 883 h 1172"/>
                <a:gd name="T84" fmla="*/ 822 w 1362"/>
                <a:gd name="T85" fmla="*/ 1089 h 1172"/>
                <a:gd name="T86" fmla="*/ 1025 w 1362"/>
                <a:gd name="T87" fmla="*/ 1016 h 1172"/>
                <a:gd name="T88" fmla="*/ 1202 w 1362"/>
                <a:gd name="T89" fmla="*/ 1099 h 1172"/>
                <a:gd name="T90" fmla="*/ 1247 w 1362"/>
                <a:gd name="T91" fmla="*/ 1045 h 1172"/>
                <a:gd name="T92" fmla="*/ 1344 w 1362"/>
                <a:gd name="T93" fmla="*/ 753 h 1172"/>
                <a:gd name="T94" fmla="*/ 1315 w 1362"/>
                <a:gd name="T95" fmla="*/ 675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2" h="117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63C777FA-2404-734E-BAD0-5B2E5B227237}"/>
              </a:ext>
            </a:extLst>
          </p:cNvPr>
          <p:cNvGrpSpPr/>
          <p:nvPr userDrawn="1"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34CB13C-156E-3840-A690-336646A67A57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A4A48F7B-2226-F84C-848F-FADA967E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162" y="4649568"/>
              <a:ext cx="488950" cy="468313"/>
            </a:xfrm>
            <a:custGeom>
              <a:avLst/>
              <a:gdLst>
                <a:gd name="T0" fmla="*/ 141 w 1361"/>
                <a:gd name="T1" fmla="*/ 1162 h 1304"/>
                <a:gd name="T2" fmla="*/ 90 w 1361"/>
                <a:gd name="T3" fmla="*/ 1241 h 1304"/>
                <a:gd name="T4" fmla="*/ 203 w 1361"/>
                <a:gd name="T5" fmla="*/ 1162 h 1304"/>
                <a:gd name="T6" fmla="*/ 1101 w 1361"/>
                <a:gd name="T7" fmla="*/ 1241 h 1304"/>
                <a:gd name="T8" fmla="*/ 203 w 1361"/>
                <a:gd name="T9" fmla="*/ 1162 h 1304"/>
                <a:gd name="T10" fmla="*/ 1179 w 1361"/>
                <a:gd name="T11" fmla="*/ 1162 h 1304"/>
                <a:gd name="T12" fmla="*/ 1179 w 1361"/>
                <a:gd name="T13" fmla="*/ 1241 h 1304"/>
                <a:gd name="T14" fmla="*/ 1163 w 1361"/>
                <a:gd name="T15" fmla="*/ 1162 h 1304"/>
                <a:gd name="T16" fmla="*/ 87 w 1361"/>
                <a:gd name="T17" fmla="*/ 1303 h 1304"/>
                <a:gd name="T18" fmla="*/ 1132 w 1361"/>
                <a:gd name="T19" fmla="*/ 1303 h 1304"/>
                <a:gd name="T20" fmla="*/ 1188 w 1361"/>
                <a:gd name="T21" fmla="*/ 1303 h 1304"/>
                <a:gd name="T22" fmla="*/ 1317 w 1361"/>
                <a:gd name="T23" fmla="*/ 1228 h 1304"/>
                <a:gd name="T24" fmla="*/ 1317 w 1361"/>
                <a:gd name="T25" fmla="*/ 1175 h 1304"/>
                <a:gd name="T26" fmla="*/ 1188 w 1361"/>
                <a:gd name="T27" fmla="*/ 1100 h 1304"/>
                <a:gd name="T28" fmla="*/ 1132 w 1361"/>
                <a:gd name="T29" fmla="*/ 1100 h 1304"/>
                <a:gd name="T30" fmla="*/ 87 w 1361"/>
                <a:gd name="T31" fmla="*/ 1100 h 1304"/>
                <a:gd name="T32" fmla="*/ 28 w 1361"/>
                <a:gd name="T33" fmla="*/ 1244 h 1304"/>
                <a:gd name="T34" fmla="*/ 727 w 1361"/>
                <a:gd name="T35" fmla="*/ 592 h 1304"/>
                <a:gd name="T36" fmla="*/ 875 w 1361"/>
                <a:gd name="T37" fmla="*/ 592 h 1304"/>
                <a:gd name="T38" fmla="*/ 906 w 1361"/>
                <a:gd name="T39" fmla="*/ 366 h 1304"/>
                <a:gd name="T40" fmla="*/ 856 w 1361"/>
                <a:gd name="T41" fmla="*/ 375 h 1304"/>
                <a:gd name="T42" fmla="*/ 649 w 1361"/>
                <a:gd name="T43" fmla="*/ 595 h 1304"/>
                <a:gd name="T44" fmla="*/ 680 w 1361"/>
                <a:gd name="T45" fmla="*/ 654 h 1304"/>
                <a:gd name="T46" fmla="*/ 937 w 1361"/>
                <a:gd name="T47" fmla="*/ 623 h 1304"/>
                <a:gd name="T48" fmla="*/ 1216 w 1361"/>
                <a:gd name="T49" fmla="*/ 987 h 1304"/>
                <a:gd name="T50" fmla="*/ 62 w 1361"/>
                <a:gd name="T51" fmla="*/ 905 h 1304"/>
                <a:gd name="T52" fmla="*/ 150 w 1361"/>
                <a:gd name="T53" fmla="*/ 842 h 1304"/>
                <a:gd name="T54" fmla="*/ 203 w 1361"/>
                <a:gd name="T55" fmla="*/ 821 h 1304"/>
                <a:gd name="T56" fmla="*/ 746 w 1361"/>
                <a:gd name="T57" fmla="*/ 259 h 1304"/>
                <a:gd name="T58" fmla="*/ 254 w 1361"/>
                <a:gd name="T59" fmla="*/ 764 h 1304"/>
                <a:gd name="T60" fmla="*/ 285 w 1361"/>
                <a:gd name="T61" fmla="*/ 824 h 1304"/>
                <a:gd name="T62" fmla="*/ 1078 w 1361"/>
                <a:gd name="T63" fmla="*/ 792 h 1304"/>
                <a:gd name="T64" fmla="*/ 1157 w 1361"/>
                <a:gd name="T65" fmla="*/ 259 h 1304"/>
                <a:gd name="T66" fmla="*/ 1188 w 1361"/>
                <a:gd name="T67" fmla="*/ 852 h 1304"/>
                <a:gd name="T68" fmla="*/ 1233 w 1361"/>
                <a:gd name="T69" fmla="*/ 840 h 1304"/>
                <a:gd name="T70" fmla="*/ 1216 w 1361"/>
                <a:gd name="T71" fmla="*/ 987 h 1304"/>
                <a:gd name="T72" fmla="*/ 1233 w 1361"/>
                <a:gd name="T73" fmla="*/ 778 h 1304"/>
                <a:gd name="T74" fmla="*/ 1219 w 1361"/>
                <a:gd name="T75" fmla="*/ 149 h 1304"/>
                <a:gd name="T76" fmla="*/ 1298 w 1361"/>
                <a:gd name="T77" fmla="*/ 200 h 1304"/>
                <a:gd name="T78" fmla="*/ 1016 w 1361"/>
                <a:gd name="T79" fmla="*/ 761 h 1304"/>
                <a:gd name="T80" fmla="*/ 937 w 1361"/>
                <a:gd name="T81" fmla="*/ 708 h 1304"/>
                <a:gd name="T82" fmla="*/ 875 w 1361"/>
                <a:gd name="T83" fmla="*/ 761 h 1304"/>
                <a:gd name="T84" fmla="*/ 796 w 1361"/>
                <a:gd name="T85" fmla="*/ 708 h 1304"/>
                <a:gd name="T86" fmla="*/ 734 w 1361"/>
                <a:gd name="T87" fmla="*/ 761 h 1304"/>
                <a:gd name="T88" fmla="*/ 655 w 1361"/>
                <a:gd name="T89" fmla="*/ 708 h 1304"/>
                <a:gd name="T90" fmla="*/ 593 w 1361"/>
                <a:gd name="T91" fmla="*/ 761 h 1304"/>
                <a:gd name="T92" fmla="*/ 514 w 1361"/>
                <a:gd name="T93" fmla="*/ 708 h 1304"/>
                <a:gd name="T94" fmla="*/ 451 w 1361"/>
                <a:gd name="T95" fmla="*/ 761 h 1304"/>
                <a:gd name="T96" fmla="*/ 1016 w 1361"/>
                <a:gd name="T97" fmla="*/ 77 h 1304"/>
                <a:gd name="T98" fmla="*/ 141 w 1361"/>
                <a:gd name="T99" fmla="*/ 778 h 1304"/>
                <a:gd name="T100" fmla="*/ 62 w 1361"/>
                <a:gd name="T101" fmla="*/ 796 h 1304"/>
                <a:gd name="T102" fmla="*/ 127 w 1361"/>
                <a:gd name="T103" fmla="*/ 146 h 1304"/>
                <a:gd name="T104" fmla="*/ 141 w 1361"/>
                <a:gd name="T105" fmla="*/ 778 h 1304"/>
                <a:gd name="T106" fmla="*/ 1233 w 1361"/>
                <a:gd name="T107" fmla="*/ 84 h 1304"/>
                <a:gd name="T108" fmla="*/ 1157 w 1361"/>
                <a:gd name="T109" fmla="*/ 197 h 1304"/>
                <a:gd name="T110" fmla="*/ 1078 w 1361"/>
                <a:gd name="T111" fmla="*/ 31 h 1304"/>
                <a:gd name="T112" fmla="*/ 1019 w 1361"/>
                <a:gd name="T113" fmla="*/ 0 h 1304"/>
                <a:gd name="T114" fmla="*/ 808 w 1361"/>
                <a:gd name="T115" fmla="*/ 197 h 1304"/>
                <a:gd name="T116" fmla="*/ 203 w 1361"/>
                <a:gd name="T117" fmla="*/ 143 h 1304"/>
                <a:gd name="T118" fmla="*/ 0 w 1361"/>
                <a:gd name="T119" fmla="*/ 200 h 1304"/>
                <a:gd name="T120" fmla="*/ 144 w 1361"/>
                <a:gd name="T121" fmla="*/ 1049 h 1304"/>
                <a:gd name="T122" fmla="*/ 1360 w 1361"/>
                <a:gd name="T123" fmla="*/ 905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1" h="1304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E7CEA429-9F85-7F42-B68C-B3E9A22AD0DC}"/>
              </a:ext>
            </a:extLst>
          </p:cNvPr>
          <p:cNvGrpSpPr/>
          <p:nvPr userDrawn="1"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8B731201-D543-5B48-9D8A-B1A57491614C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12F85AA6-AB18-6643-B24A-4E9C9553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91" y="1631801"/>
              <a:ext cx="476250" cy="487362"/>
            </a:xfrm>
            <a:custGeom>
              <a:avLst/>
              <a:gdLst>
                <a:gd name="T0" fmla="*/ 726 w 1327"/>
                <a:gd name="T1" fmla="*/ 1304 h 1358"/>
                <a:gd name="T2" fmla="*/ 31 w 1327"/>
                <a:gd name="T3" fmla="*/ 1197 h 1358"/>
                <a:gd name="T4" fmla="*/ 1 w 1327"/>
                <a:gd name="T5" fmla="*/ 1142 h 1358"/>
                <a:gd name="T6" fmla="*/ 330 w 1327"/>
                <a:gd name="T7" fmla="*/ 400 h 1358"/>
                <a:gd name="T8" fmla="*/ 468 w 1327"/>
                <a:gd name="T9" fmla="*/ 539 h 1358"/>
                <a:gd name="T10" fmla="*/ 468 w 1327"/>
                <a:gd name="T11" fmla="*/ 601 h 1358"/>
                <a:gd name="T12" fmla="*/ 790 w 1327"/>
                <a:gd name="T13" fmla="*/ 510 h 1358"/>
                <a:gd name="T14" fmla="*/ 654 w 1327"/>
                <a:gd name="T15" fmla="*/ 618 h 1358"/>
                <a:gd name="T16" fmla="*/ 512 w 1327"/>
                <a:gd name="T17" fmla="*/ 708 h 1358"/>
                <a:gd name="T18" fmla="*/ 239 w 1327"/>
                <a:gd name="T19" fmla="*/ 622 h 1358"/>
                <a:gd name="T20" fmla="*/ 224 w 1327"/>
                <a:gd name="T21" fmla="*/ 497 h 1358"/>
                <a:gd name="T22" fmla="*/ 164 w 1327"/>
                <a:gd name="T23" fmla="*/ 316 h 1358"/>
                <a:gd name="T24" fmla="*/ 262 w 1327"/>
                <a:gd name="T25" fmla="*/ 246 h 1358"/>
                <a:gd name="T26" fmla="*/ 391 w 1327"/>
                <a:gd name="T27" fmla="*/ 97 h 1358"/>
                <a:gd name="T28" fmla="*/ 559 w 1327"/>
                <a:gd name="T29" fmla="*/ 136 h 1358"/>
                <a:gd name="T30" fmla="*/ 754 w 1327"/>
                <a:gd name="T31" fmla="*/ 149 h 1358"/>
                <a:gd name="T32" fmla="*/ 746 w 1327"/>
                <a:gd name="T33" fmla="*/ 347 h 1358"/>
                <a:gd name="T34" fmla="*/ 790 w 1327"/>
                <a:gd name="T35" fmla="*/ 510 h 1358"/>
                <a:gd name="T36" fmla="*/ 792 w 1327"/>
                <a:gd name="T37" fmla="*/ 402 h 1358"/>
                <a:gd name="T38" fmla="*/ 803 w 1327"/>
                <a:gd name="T39" fmla="*/ 307 h 1358"/>
                <a:gd name="T40" fmla="*/ 859 w 1327"/>
                <a:gd name="T41" fmla="*/ 97 h 1358"/>
                <a:gd name="T42" fmla="*/ 667 w 1327"/>
                <a:gd name="T43" fmla="*/ 119 h 1358"/>
                <a:gd name="T44" fmla="*/ 551 w 1327"/>
                <a:gd name="T45" fmla="*/ 64 h 1358"/>
                <a:gd name="T46" fmla="*/ 447 w 1327"/>
                <a:gd name="T47" fmla="*/ 65 h 1358"/>
                <a:gd name="T48" fmla="*/ 344 w 1327"/>
                <a:gd name="T49" fmla="*/ 26 h 1358"/>
                <a:gd name="T50" fmla="*/ 223 w 1327"/>
                <a:gd name="T51" fmla="*/ 128 h 1358"/>
                <a:gd name="T52" fmla="*/ 210 w 1327"/>
                <a:gd name="T53" fmla="*/ 212 h 1358"/>
                <a:gd name="T54" fmla="*/ 43 w 1327"/>
                <a:gd name="T55" fmla="*/ 267 h 1358"/>
                <a:gd name="T56" fmla="*/ 140 w 1327"/>
                <a:gd name="T57" fmla="*/ 405 h 1358"/>
                <a:gd name="T58" fmla="*/ 130 w 1327"/>
                <a:gd name="T59" fmla="*/ 500 h 1358"/>
                <a:gd name="T60" fmla="*/ 172 w 1327"/>
                <a:gd name="T61" fmla="*/ 576 h 1358"/>
                <a:gd name="T62" fmla="*/ 170 w 1327"/>
                <a:gd name="T63" fmla="*/ 712 h 1358"/>
                <a:gd name="T64" fmla="*/ 349 w 1327"/>
                <a:gd name="T65" fmla="*/ 752 h 1358"/>
                <a:gd name="T66" fmla="*/ 460 w 1327"/>
                <a:gd name="T67" fmla="*/ 743 h 1358"/>
                <a:gd name="T68" fmla="*/ 565 w 1327"/>
                <a:gd name="T69" fmla="*/ 858 h 1358"/>
                <a:gd name="T70" fmla="*/ 611 w 1327"/>
                <a:gd name="T71" fmla="*/ 720 h 1358"/>
                <a:gd name="T72" fmla="*/ 718 w 1327"/>
                <a:gd name="T73" fmla="*/ 647 h 1358"/>
                <a:gd name="T74" fmla="*/ 769 w 1327"/>
                <a:gd name="T75" fmla="*/ 579 h 1358"/>
                <a:gd name="T76" fmla="*/ 880 w 1327"/>
                <a:gd name="T77" fmla="*/ 508 h 1358"/>
                <a:gd name="T78" fmla="*/ 1323 w 1327"/>
                <a:gd name="T79" fmla="*/ 880 h 1358"/>
                <a:gd name="T80" fmla="*/ 30 w 1327"/>
                <a:gd name="T81" fmla="*/ 1048 h 1358"/>
                <a:gd name="T82" fmla="*/ 1035 w 1327"/>
                <a:gd name="T83" fmla="*/ 1225 h 1358"/>
                <a:gd name="T84" fmla="*/ 984 w 1327"/>
                <a:gd name="T85" fmla="*/ 1173 h 1358"/>
                <a:gd name="T86" fmla="*/ 1325 w 1327"/>
                <a:gd name="T87" fmla="*/ 1035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7" h="1358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1954B44D-3E5E-7243-BC5F-039849E3398A}"/>
              </a:ext>
            </a:extLst>
          </p:cNvPr>
          <p:cNvGrpSpPr/>
          <p:nvPr userDrawn="1"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3235D46-2B63-D841-A8A4-7BDCC8963267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D1808BC1-DCE5-374A-8D5E-F6A14818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1" y="758835"/>
              <a:ext cx="436562" cy="436563"/>
            </a:xfrm>
            <a:custGeom>
              <a:avLst/>
              <a:gdLst>
                <a:gd name="T0" fmla="*/ 281 w 1218"/>
                <a:gd name="T1" fmla="*/ 280 h 1218"/>
                <a:gd name="T2" fmla="*/ 212 w 1218"/>
                <a:gd name="T3" fmla="*/ 280 h 1218"/>
                <a:gd name="T4" fmla="*/ 115 w 1218"/>
                <a:gd name="T5" fmla="*/ 184 h 1218"/>
                <a:gd name="T6" fmla="*/ 167 w 1218"/>
                <a:gd name="T7" fmla="*/ 167 h 1218"/>
                <a:gd name="T8" fmla="*/ 184 w 1218"/>
                <a:gd name="T9" fmla="*/ 115 h 1218"/>
                <a:gd name="T10" fmla="*/ 281 w 1218"/>
                <a:gd name="T11" fmla="*/ 211 h 1218"/>
                <a:gd name="T12" fmla="*/ 281 w 1218"/>
                <a:gd name="T13" fmla="*/ 280 h 1218"/>
                <a:gd name="T14" fmla="*/ 343 w 1218"/>
                <a:gd name="T15" fmla="*/ 186 h 1218"/>
                <a:gd name="T16" fmla="*/ 157 w 1218"/>
                <a:gd name="T17" fmla="*/ 0 h 1218"/>
                <a:gd name="T18" fmla="*/ 118 w 1218"/>
                <a:gd name="T19" fmla="*/ 118 h 1218"/>
                <a:gd name="T20" fmla="*/ 0 w 1218"/>
                <a:gd name="T21" fmla="*/ 157 h 1218"/>
                <a:gd name="T22" fmla="*/ 186 w 1218"/>
                <a:gd name="T23" fmla="*/ 342 h 1218"/>
                <a:gd name="T24" fmla="*/ 299 w 1218"/>
                <a:gd name="T25" fmla="*/ 342 h 1218"/>
                <a:gd name="T26" fmla="*/ 600 w 1218"/>
                <a:gd name="T27" fmla="*/ 644 h 1218"/>
                <a:gd name="T28" fmla="*/ 644 w 1218"/>
                <a:gd name="T29" fmla="*/ 600 h 1218"/>
                <a:gd name="T30" fmla="*/ 343 w 1218"/>
                <a:gd name="T31" fmla="*/ 299 h 1218"/>
                <a:gd name="T32" fmla="*/ 343 w 1218"/>
                <a:gd name="T33" fmla="*/ 186 h 1218"/>
                <a:gd name="T34" fmla="*/ 622 w 1218"/>
                <a:gd name="T35" fmla="*/ 760 h 1218"/>
                <a:gd name="T36" fmla="*/ 484 w 1218"/>
                <a:gd name="T37" fmla="*/ 622 h 1218"/>
                <a:gd name="T38" fmla="*/ 492 w 1218"/>
                <a:gd name="T39" fmla="*/ 576 h 1218"/>
                <a:gd name="T40" fmla="*/ 433 w 1218"/>
                <a:gd name="T41" fmla="*/ 555 h 1218"/>
                <a:gd name="T42" fmla="*/ 422 w 1218"/>
                <a:gd name="T43" fmla="*/ 622 h 1218"/>
                <a:gd name="T44" fmla="*/ 622 w 1218"/>
                <a:gd name="T45" fmla="*/ 822 h 1218"/>
                <a:gd name="T46" fmla="*/ 822 w 1218"/>
                <a:gd name="T47" fmla="*/ 622 h 1218"/>
                <a:gd name="T48" fmla="*/ 622 w 1218"/>
                <a:gd name="T49" fmla="*/ 421 h 1218"/>
                <a:gd name="T50" fmla="*/ 555 w 1218"/>
                <a:gd name="T51" fmla="*/ 433 h 1218"/>
                <a:gd name="T52" fmla="*/ 576 w 1218"/>
                <a:gd name="T53" fmla="*/ 491 h 1218"/>
                <a:gd name="T54" fmla="*/ 622 w 1218"/>
                <a:gd name="T55" fmla="*/ 483 h 1218"/>
                <a:gd name="T56" fmla="*/ 760 w 1218"/>
                <a:gd name="T57" fmla="*/ 622 h 1218"/>
                <a:gd name="T58" fmla="*/ 622 w 1218"/>
                <a:gd name="T59" fmla="*/ 760 h 1218"/>
                <a:gd name="T60" fmla="*/ 441 w 1218"/>
                <a:gd name="T61" fmla="*/ 339 h 1218"/>
                <a:gd name="T62" fmla="*/ 622 w 1218"/>
                <a:gd name="T63" fmla="*/ 286 h 1218"/>
                <a:gd name="T64" fmla="*/ 958 w 1218"/>
                <a:gd name="T65" fmla="*/ 622 h 1218"/>
                <a:gd name="T66" fmla="*/ 622 w 1218"/>
                <a:gd name="T67" fmla="*/ 958 h 1218"/>
                <a:gd name="T68" fmla="*/ 286 w 1218"/>
                <a:gd name="T69" fmla="*/ 622 h 1218"/>
                <a:gd name="T70" fmla="*/ 339 w 1218"/>
                <a:gd name="T71" fmla="*/ 441 h 1218"/>
                <a:gd name="T72" fmla="*/ 287 w 1218"/>
                <a:gd name="T73" fmla="*/ 407 h 1218"/>
                <a:gd name="T74" fmla="*/ 224 w 1218"/>
                <a:gd name="T75" fmla="*/ 622 h 1218"/>
                <a:gd name="T76" fmla="*/ 622 w 1218"/>
                <a:gd name="T77" fmla="*/ 1020 h 1218"/>
                <a:gd name="T78" fmla="*/ 1020 w 1218"/>
                <a:gd name="T79" fmla="*/ 622 h 1218"/>
                <a:gd name="T80" fmla="*/ 622 w 1218"/>
                <a:gd name="T81" fmla="*/ 224 h 1218"/>
                <a:gd name="T82" fmla="*/ 408 w 1218"/>
                <a:gd name="T83" fmla="*/ 286 h 1218"/>
                <a:gd name="T84" fmla="*/ 441 w 1218"/>
                <a:gd name="T85" fmla="*/ 339 h 1218"/>
                <a:gd name="T86" fmla="*/ 622 w 1218"/>
                <a:gd name="T87" fmla="*/ 26 h 1218"/>
                <a:gd name="T88" fmla="*/ 338 w 1218"/>
                <a:gd name="T89" fmla="*/ 98 h 1218"/>
                <a:gd name="T90" fmla="*/ 368 w 1218"/>
                <a:gd name="T91" fmla="*/ 153 h 1218"/>
                <a:gd name="T92" fmla="*/ 622 w 1218"/>
                <a:gd name="T93" fmla="*/ 88 h 1218"/>
                <a:gd name="T94" fmla="*/ 1155 w 1218"/>
                <a:gd name="T95" fmla="*/ 622 h 1218"/>
                <a:gd name="T96" fmla="*/ 622 w 1218"/>
                <a:gd name="T97" fmla="*/ 1155 h 1218"/>
                <a:gd name="T98" fmla="*/ 89 w 1218"/>
                <a:gd name="T99" fmla="*/ 622 h 1218"/>
                <a:gd name="T100" fmla="*/ 153 w 1218"/>
                <a:gd name="T101" fmla="*/ 368 h 1218"/>
                <a:gd name="T102" fmla="*/ 98 w 1218"/>
                <a:gd name="T103" fmla="*/ 338 h 1218"/>
                <a:gd name="T104" fmla="*/ 27 w 1218"/>
                <a:gd name="T105" fmla="*/ 622 h 1218"/>
                <a:gd name="T106" fmla="*/ 622 w 1218"/>
                <a:gd name="T107" fmla="*/ 1217 h 1218"/>
                <a:gd name="T108" fmla="*/ 1217 w 1218"/>
                <a:gd name="T109" fmla="*/ 622 h 1218"/>
                <a:gd name="T110" fmla="*/ 622 w 1218"/>
                <a:gd name="T111" fmla="*/ 26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E758BA9-669C-4C40-98B6-480F726A1E99}"/>
              </a:ext>
            </a:extLst>
          </p:cNvPr>
          <p:cNvGrpSpPr/>
          <p:nvPr userDrawn="1"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DD08CDF-8C37-9047-976F-8A9DD3AF55D1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55A64B4E-D645-6D41-9C70-52201068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5676" y="2626760"/>
              <a:ext cx="488950" cy="454025"/>
            </a:xfrm>
            <a:custGeom>
              <a:avLst/>
              <a:gdLst>
                <a:gd name="T0" fmla="*/ 439 w 1361"/>
                <a:gd name="T1" fmla="*/ 1219 h 1267"/>
                <a:gd name="T2" fmla="*/ 984 w 1361"/>
                <a:gd name="T3" fmla="*/ 1222 h 1267"/>
                <a:gd name="T4" fmla="*/ 426 w 1361"/>
                <a:gd name="T5" fmla="*/ 1157 h 1267"/>
                <a:gd name="T6" fmla="*/ 736 w 1361"/>
                <a:gd name="T7" fmla="*/ 903 h 1267"/>
                <a:gd name="T8" fmla="*/ 736 w 1361"/>
                <a:gd name="T9" fmla="*/ 965 h 1267"/>
                <a:gd name="T10" fmla="*/ 648 w 1361"/>
                <a:gd name="T11" fmla="*/ 520 h 1267"/>
                <a:gd name="T12" fmla="*/ 727 w 1361"/>
                <a:gd name="T13" fmla="*/ 697 h 1267"/>
                <a:gd name="T14" fmla="*/ 286 w 1361"/>
                <a:gd name="T15" fmla="*/ 480 h 1267"/>
                <a:gd name="T16" fmla="*/ 309 w 1361"/>
                <a:gd name="T17" fmla="*/ 697 h 1267"/>
                <a:gd name="T18" fmla="*/ 286 w 1361"/>
                <a:gd name="T19" fmla="*/ 480 h 1267"/>
                <a:gd name="T20" fmla="*/ 318 w 1361"/>
                <a:gd name="T21" fmla="*/ 351 h 1267"/>
                <a:gd name="T22" fmla="*/ 346 w 1361"/>
                <a:gd name="T23" fmla="*/ 234 h 1267"/>
                <a:gd name="T24" fmla="*/ 373 w 1361"/>
                <a:gd name="T25" fmla="*/ 351 h 1267"/>
                <a:gd name="T26" fmla="*/ 346 w 1361"/>
                <a:gd name="T27" fmla="*/ 193 h 1267"/>
                <a:gd name="T28" fmla="*/ 263 w 1361"/>
                <a:gd name="T29" fmla="*/ 304 h 1267"/>
                <a:gd name="T30" fmla="*/ 403 w 1361"/>
                <a:gd name="T31" fmla="*/ 382 h 1267"/>
                <a:gd name="T32" fmla="*/ 548 w 1361"/>
                <a:gd name="T33" fmla="*/ 407 h 1267"/>
                <a:gd name="T34" fmla="*/ 472 w 1361"/>
                <a:gd name="T35" fmla="*/ 235 h 1267"/>
                <a:gd name="T36" fmla="*/ 546 w 1361"/>
                <a:gd name="T37" fmla="*/ 639 h 1267"/>
                <a:gd name="T38" fmla="*/ 478 w 1361"/>
                <a:gd name="T39" fmla="*/ 590 h 1267"/>
                <a:gd name="T40" fmla="*/ 547 w 1361"/>
                <a:gd name="T41" fmla="*/ 538 h 1267"/>
                <a:gd name="T42" fmla="*/ 603 w 1361"/>
                <a:gd name="T43" fmla="*/ 586 h 1267"/>
                <a:gd name="T44" fmla="*/ 517 w 1361"/>
                <a:gd name="T45" fmla="*/ 477 h 1267"/>
                <a:gd name="T46" fmla="*/ 456 w 1361"/>
                <a:gd name="T47" fmla="*/ 670 h 1267"/>
                <a:gd name="T48" fmla="*/ 603 w 1361"/>
                <a:gd name="T49" fmla="*/ 586 h 1267"/>
                <a:gd name="T50" fmla="*/ 677 w 1361"/>
                <a:gd name="T51" fmla="*/ 351 h 1267"/>
                <a:gd name="T52" fmla="*/ 706 w 1361"/>
                <a:gd name="T53" fmla="*/ 234 h 1267"/>
                <a:gd name="T54" fmla="*/ 733 w 1361"/>
                <a:gd name="T55" fmla="*/ 351 h 1267"/>
                <a:gd name="T56" fmla="*/ 706 w 1361"/>
                <a:gd name="T57" fmla="*/ 193 h 1267"/>
                <a:gd name="T58" fmla="*/ 622 w 1361"/>
                <a:gd name="T59" fmla="*/ 304 h 1267"/>
                <a:gd name="T60" fmla="*/ 763 w 1361"/>
                <a:gd name="T61" fmla="*/ 382 h 1267"/>
                <a:gd name="T62" fmla="*/ 908 w 1361"/>
                <a:gd name="T63" fmla="*/ 407 h 1267"/>
                <a:gd name="T64" fmla="*/ 831 w 1361"/>
                <a:gd name="T65" fmla="*/ 235 h 1267"/>
                <a:gd name="T66" fmla="*/ 917 w 1361"/>
                <a:gd name="T67" fmla="*/ 639 h 1267"/>
                <a:gd name="T68" fmla="*/ 848 w 1361"/>
                <a:gd name="T69" fmla="*/ 590 h 1267"/>
                <a:gd name="T70" fmla="*/ 917 w 1361"/>
                <a:gd name="T71" fmla="*/ 538 h 1267"/>
                <a:gd name="T72" fmla="*/ 973 w 1361"/>
                <a:gd name="T73" fmla="*/ 586 h 1267"/>
                <a:gd name="T74" fmla="*/ 887 w 1361"/>
                <a:gd name="T75" fmla="*/ 477 h 1267"/>
                <a:gd name="T76" fmla="*/ 826 w 1361"/>
                <a:gd name="T77" fmla="*/ 670 h 1267"/>
                <a:gd name="T78" fmla="*/ 973 w 1361"/>
                <a:gd name="T79" fmla="*/ 586 h 1267"/>
                <a:gd name="T80" fmla="*/ 1088 w 1361"/>
                <a:gd name="T81" fmla="*/ 196 h 1267"/>
                <a:gd name="T82" fmla="*/ 1041 w 1361"/>
                <a:gd name="T83" fmla="*/ 235 h 1267"/>
                <a:gd name="T84" fmla="*/ 1097 w 1361"/>
                <a:gd name="T85" fmla="*/ 697 h 1267"/>
                <a:gd name="T86" fmla="*/ 1018 w 1361"/>
                <a:gd name="T87" fmla="*/ 520 h 1267"/>
                <a:gd name="T88" fmla="*/ 1298 w 1361"/>
                <a:gd name="T89" fmla="*/ 818 h 1267"/>
                <a:gd name="T90" fmla="*/ 115 w 1361"/>
                <a:gd name="T91" fmla="*/ 62 h 1267"/>
                <a:gd name="T92" fmla="*/ 1298 w 1361"/>
                <a:gd name="T93" fmla="*/ 818 h 1267"/>
                <a:gd name="T94" fmla="*/ 1298 w 1361"/>
                <a:gd name="T95" fmla="*/ 934 h 1267"/>
                <a:gd name="T96" fmla="*/ 510 w 1361"/>
                <a:gd name="T97" fmla="*/ 987 h 1267"/>
                <a:gd name="T98" fmla="*/ 62 w 1361"/>
                <a:gd name="T99" fmla="*/ 880 h 1267"/>
                <a:gd name="T100" fmla="*/ 115 w 1361"/>
                <a:gd name="T101" fmla="*/ 0 h 1267"/>
                <a:gd name="T102" fmla="*/ 115 w 1361"/>
                <a:gd name="T103" fmla="*/ 1050 h 1267"/>
                <a:gd name="T104" fmla="*/ 542 w 1361"/>
                <a:gd name="T105" fmla="*/ 1131 h 1267"/>
                <a:gd name="T106" fmla="*/ 790 w 1361"/>
                <a:gd name="T107" fmla="*/ 1131 h 1267"/>
                <a:gd name="T108" fmla="*/ 1244 w 1361"/>
                <a:gd name="T109" fmla="*/ 1050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1" h="1267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F4E5F321-F439-8E4C-8434-CCB8B27F4B45}"/>
              </a:ext>
            </a:extLst>
          </p:cNvPr>
          <p:cNvGrpSpPr/>
          <p:nvPr userDrawn="1"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86771CA-C7EA-C641-9C63-AE6B20926210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5" name="Freeform 1">
              <a:extLst>
                <a:ext uri="{FF2B5EF4-FFF2-40B4-BE49-F238E27FC236}">
                  <a16:creationId xmlns:a16="http://schemas.microsoft.com/office/drawing/2014/main" id="{D23E7050-FA9A-2D47-8FA6-865C74986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52" y="2621997"/>
              <a:ext cx="485775" cy="463550"/>
            </a:xfrm>
            <a:custGeom>
              <a:avLst/>
              <a:gdLst>
                <a:gd name="T0" fmla="*/ 1007 w 1348"/>
                <a:gd name="T1" fmla="*/ 392 h 1288"/>
                <a:gd name="T2" fmla="*/ 734 w 1348"/>
                <a:gd name="T3" fmla="*/ 229 h 1288"/>
                <a:gd name="T4" fmla="*/ 946 w 1348"/>
                <a:gd name="T5" fmla="*/ 311 h 1288"/>
                <a:gd name="T6" fmla="*/ 672 w 1348"/>
                <a:gd name="T7" fmla="*/ 167 h 1288"/>
                <a:gd name="T8" fmla="*/ 480 w 1348"/>
                <a:gd name="T9" fmla="*/ 280 h 1288"/>
                <a:gd name="T10" fmla="*/ 784 w 1348"/>
                <a:gd name="T11" fmla="*/ 116 h 1288"/>
                <a:gd name="T12" fmla="*/ 574 w 1348"/>
                <a:gd name="T13" fmla="*/ 878 h 1288"/>
                <a:gd name="T14" fmla="*/ 758 w 1348"/>
                <a:gd name="T15" fmla="*/ 1028 h 1288"/>
                <a:gd name="T16" fmla="*/ 561 w 1348"/>
                <a:gd name="T17" fmla="*/ 972 h 1288"/>
                <a:gd name="T18" fmla="*/ 336 w 1348"/>
                <a:gd name="T19" fmla="*/ 972 h 1288"/>
                <a:gd name="T20" fmla="*/ 146 w 1348"/>
                <a:gd name="T21" fmla="*/ 1009 h 1288"/>
                <a:gd name="T22" fmla="*/ 352 w 1348"/>
                <a:gd name="T23" fmla="*/ 793 h 1288"/>
                <a:gd name="T24" fmla="*/ 439 w 1348"/>
                <a:gd name="T25" fmla="*/ 689 h 1288"/>
                <a:gd name="T26" fmla="*/ 1132 w 1348"/>
                <a:gd name="T27" fmla="*/ 454 h 1288"/>
                <a:gd name="T28" fmla="*/ 1132 w 1348"/>
                <a:gd name="T29" fmla="*/ 167 h 1288"/>
                <a:gd name="T30" fmla="*/ 847 w 1348"/>
                <a:gd name="T31" fmla="*/ 54 h 1288"/>
                <a:gd name="T32" fmla="*/ 480 w 1348"/>
                <a:gd name="T33" fmla="*/ 0 h 1288"/>
                <a:gd name="T34" fmla="*/ 418 w 1348"/>
                <a:gd name="T35" fmla="*/ 54 h 1288"/>
                <a:gd name="T36" fmla="*/ 418 w 1348"/>
                <a:gd name="T37" fmla="*/ 630 h 1288"/>
                <a:gd name="T38" fmla="*/ 319 w 1348"/>
                <a:gd name="T39" fmla="*/ 731 h 1288"/>
                <a:gd name="T40" fmla="*/ 0 w 1348"/>
                <a:gd name="T41" fmla="*/ 1111 h 1288"/>
                <a:gd name="T42" fmla="*/ 110 w 1348"/>
                <a:gd name="T43" fmla="*/ 1060 h 1288"/>
                <a:gd name="T44" fmla="*/ 336 w 1348"/>
                <a:gd name="T45" fmla="*/ 1060 h 1288"/>
                <a:gd name="T46" fmla="*/ 561 w 1348"/>
                <a:gd name="T47" fmla="*/ 1060 h 1288"/>
                <a:gd name="T48" fmla="*/ 792 w 1348"/>
                <a:gd name="T49" fmla="*/ 1079 h 1288"/>
                <a:gd name="T50" fmla="*/ 982 w 1348"/>
                <a:gd name="T51" fmla="*/ 1253 h 1288"/>
                <a:gd name="T52" fmla="*/ 606 w 1348"/>
                <a:gd name="T53" fmla="*/ 816 h 1288"/>
                <a:gd name="T54" fmla="*/ 480 w 1348"/>
                <a:gd name="T55" fmla="*/ 342 h 1288"/>
                <a:gd name="T56" fmla="*/ 672 w 1348"/>
                <a:gd name="T57" fmla="*/ 454 h 1288"/>
                <a:gd name="T58" fmla="*/ 1347 w 1348"/>
                <a:gd name="T59" fmla="*/ 1137 h 1288"/>
                <a:gd name="T60" fmla="*/ 1145 w 1348"/>
                <a:gd name="T61" fmla="*/ 957 h 1288"/>
                <a:gd name="T62" fmla="*/ 932 w 1348"/>
                <a:gd name="T63" fmla="*/ 689 h 1288"/>
                <a:gd name="T64" fmla="*/ 841 w 1348"/>
                <a:gd name="T65" fmla="*/ 921 h 1288"/>
                <a:gd name="T66" fmla="*/ 1007 w 1348"/>
                <a:gd name="T67" fmla="*/ 812 h 1288"/>
                <a:gd name="T68" fmla="*/ 1168 w 1348"/>
                <a:gd name="T69" fmla="*/ 1019 h 1288"/>
                <a:gd name="T70" fmla="*/ 1347 w 1348"/>
                <a:gd name="T71" fmla="*/ 113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8" h="128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EBF41C4-07D4-014D-BF8A-946D424F0F59}"/>
              </a:ext>
            </a:extLst>
          </p:cNvPr>
          <p:cNvGrpSpPr/>
          <p:nvPr userDrawn="1"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4E69F756-EE45-6A48-BAC5-78DF247B645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CC8295E4-D4A7-E34A-9870-17744027E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354" y="1642913"/>
              <a:ext cx="469900" cy="465138"/>
            </a:xfrm>
            <a:custGeom>
              <a:avLst/>
              <a:gdLst>
                <a:gd name="T0" fmla="*/ 1044 w 1304"/>
                <a:gd name="T1" fmla="*/ 728 h 1294"/>
                <a:gd name="T2" fmla="*/ 1106 w 1304"/>
                <a:gd name="T3" fmla="*/ 785 h 1294"/>
                <a:gd name="T4" fmla="*/ 1106 w 1304"/>
                <a:gd name="T5" fmla="*/ 248 h 1294"/>
                <a:gd name="T6" fmla="*/ 1044 w 1304"/>
                <a:gd name="T7" fmla="*/ 672 h 1294"/>
                <a:gd name="T8" fmla="*/ 1106 w 1304"/>
                <a:gd name="T9" fmla="*/ 248 h 1294"/>
                <a:gd name="T10" fmla="*/ 621 w 1304"/>
                <a:gd name="T11" fmla="*/ 1123 h 1294"/>
                <a:gd name="T12" fmla="*/ 683 w 1304"/>
                <a:gd name="T13" fmla="*/ 1180 h 1294"/>
                <a:gd name="T14" fmla="*/ 683 w 1304"/>
                <a:gd name="T15" fmla="*/ 756 h 1294"/>
                <a:gd name="T16" fmla="*/ 621 w 1304"/>
                <a:gd name="T17" fmla="*/ 1067 h 1294"/>
                <a:gd name="T18" fmla="*/ 683 w 1304"/>
                <a:gd name="T19" fmla="*/ 756 h 1294"/>
                <a:gd name="T20" fmla="*/ 197 w 1304"/>
                <a:gd name="T21" fmla="*/ 1152 h 1294"/>
                <a:gd name="T22" fmla="*/ 259 w 1304"/>
                <a:gd name="T23" fmla="*/ 1208 h 1294"/>
                <a:gd name="T24" fmla="*/ 259 w 1304"/>
                <a:gd name="T25" fmla="*/ 898 h 1294"/>
                <a:gd name="T26" fmla="*/ 197 w 1304"/>
                <a:gd name="T27" fmla="*/ 1095 h 1294"/>
                <a:gd name="T28" fmla="*/ 259 w 1304"/>
                <a:gd name="T29" fmla="*/ 898 h 1294"/>
                <a:gd name="T30" fmla="*/ 228 w 1304"/>
                <a:gd name="T31" fmla="*/ 537 h 1294"/>
                <a:gd name="T32" fmla="*/ 0 w 1304"/>
                <a:gd name="T33" fmla="*/ 900 h 1294"/>
                <a:gd name="T34" fmla="*/ 84 w 1304"/>
                <a:gd name="T35" fmla="*/ 1293 h 1294"/>
                <a:gd name="T36" fmla="*/ 146 w 1304"/>
                <a:gd name="T37" fmla="*/ 838 h 1294"/>
                <a:gd name="T38" fmla="*/ 228 w 1304"/>
                <a:gd name="T39" fmla="*/ 638 h 1294"/>
                <a:gd name="T40" fmla="*/ 310 w 1304"/>
                <a:gd name="T41" fmla="*/ 838 h 1294"/>
                <a:gd name="T42" fmla="*/ 372 w 1304"/>
                <a:gd name="T43" fmla="*/ 1010 h 1294"/>
                <a:gd name="T44" fmla="*/ 457 w 1304"/>
                <a:gd name="T45" fmla="*/ 900 h 1294"/>
                <a:gd name="T46" fmla="*/ 880 w 1304"/>
                <a:gd name="T47" fmla="*/ 576 h 1294"/>
                <a:gd name="T48" fmla="*/ 423 w 1304"/>
                <a:gd name="T49" fmla="*/ 576 h 1294"/>
                <a:gd name="T50" fmla="*/ 508 w 1304"/>
                <a:gd name="T51" fmla="*/ 646 h 1294"/>
                <a:gd name="T52" fmla="*/ 570 w 1304"/>
                <a:gd name="T53" fmla="*/ 1293 h 1294"/>
                <a:gd name="T54" fmla="*/ 496 w 1304"/>
                <a:gd name="T55" fmla="*/ 584 h 1294"/>
                <a:gd name="T56" fmla="*/ 808 w 1304"/>
                <a:gd name="T57" fmla="*/ 584 h 1294"/>
                <a:gd name="T58" fmla="*/ 733 w 1304"/>
                <a:gd name="T59" fmla="*/ 926 h 1294"/>
                <a:gd name="T60" fmla="*/ 795 w 1304"/>
                <a:gd name="T61" fmla="*/ 646 h 1294"/>
                <a:gd name="T62" fmla="*/ 880 w 1304"/>
                <a:gd name="T63" fmla="*/ 576 h 1294"/>
                <a:gd name="T64" fmla="*/ 1303 w 1304"/>
                <a:gd name="T65" fmla="*/ 294 h 1294"/>
                <a:gd name="T66" fmla="*/ 846 w 1304"/>
                <a:gd name="T67" fmla="*/ 294 h 1294"/>
                <a:gd name="T68" fmla="*/ 931 w 1304"/>
                <a:gd name="T69" fmla="*/ 364 h 1294"/>
                <a:gd name="T70" fmla="*/ 993 w 1304"/>
                <a:gd name="T71" fmla="*/ 1293 h 1294"/>
                <a:gd name="T72" fmla="*/ 919 w 1304"/>
                <a:gd name="T73" fmla="*/ 302 h 1294"/>
                <a:gd name="T74" fmla="*/ 1231 w 1304"/>
                <a:gd name="T75" fmla="*/ 302 h 1294"/>
                <a:gd name="T76" fmla="*/ 1157 w 1304"/>
                <a:gd name="T77" fmla="*/ 898 h 1294"/>
                <a:gd name="T78" fmla="*/ 1219 w 1304"/>
                <a:gd name="T79" fmla="*/ 36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4" h="129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8E006FD-D904-9746-80CA-106601E5E74F}"/>
              </a:ext>
            </a:extLst>
          </p:cNvPr>
          <p:cNvGrpSpPr/>
          <p:nvPr userDrawn="1"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304C805-17B2-5E48-AC40-8F04DCD40BFE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1" name="Freeform 9">
              <a:extLst>
                <a:ext uri="{FF2B5EF4-FFF2-40B4-BE49-F238E27FC236}">
                  <a16:creationId xmlns:a16="http://schemas.microsoft.com/office/drawing/2014/main" id="{EBC82E80-4E45-0644-AD21-77F0F6BE6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76" y="2660097"/>
              <a:ext cx="490538" cy="387350"/>
            </a:xfrm>
            <a:custGeom>
              <a:avLst/>
              <a:gdLst>
                <a:gd name="T0" fmla="*/ 993 w 1363"/>
                <a:gd name="T1" fmla="*/ 333 h 1076"/>
                <a:gd name="T2" fmla="*/ 1034 w 1363"/>
                <a:gd name="T3" fmla="*/ 338 h 1076"/>
                <a:gd name="T4" fmla="*/ 1049 w 1363"/>
                <a:gd name="T5" fmla="*/ 278 h 1076"/>
                <a:gd name="T6" fmla="*/ 993 w 1363"/>
                <a:gd name="T7" fmla="*/ 392 h 1076"/>
                <a:gd name="T8" fmla="*/ 842 w 1363"/>
                <a:gd name="T9" fmla="*/ 251 h 1076"/>
                <a:gd name="T10" fmla="*/ 711 w 1363"/>
                <a:gd name="T11" fmla="*/ 133 h 1076"/>
                <a:gd name="T12" fmla="*/ 987 w 1363"/>
                <a:gd name="T13" fmla="*/ 134 h 1076"/>
                <a:gd name="T14" fmla="*/ 1359 w 1363"/>
                <a:gd name="T15" fmla="*/ 331 h 1076"/>
                <a:gd name="T16" fmla="*/ 1049 w 1363"/>
                <a:gd name="T17" fmla="*/ 208 h 1076"/>
                <a:gd name="T18" fmla="*/ 1033 w 1363"/>
                <a:gd name="T19" fmla="*/ 86 h 1076"/>
                <a:gd name="T20" fmla="*/ 711 w 1363"/>
                <a:gd name="T21" fmla="*/ 69 h 1076"/>
                <a:gd name="T22" fmla="*/ 649 w 1363"/>
                <a:gd name="T23" fmla="*/ 0 h 1076"/>
                <a:gd name="T24" fmla="*/ 649 w 1363"/>
                <a:gd name="T25" fmla="*/ 311 h 1076"/>
                <a:gd name="T26" fmla="*/ 711 w 1363"/>
                <a:gd name="T27" fmla="*/ 536 h 1076"/>
                <a:gd name="T28" fmla="*/ 842 w 1363"/>
                <a:gd name="T29" fmla="*/ 313 h 1076"/>
                <a:gd name="T30" fmla="*/ 931 w 1363"/>
                <a:gd name="T31" fmla="*/ 423 h 1076"/>
                <a:gd name="T32" fmla="*/ 1350 w 1363"/>
                <a:gd name="T33" fmla="*/ 361 h 1076"/>
                <a:gd name="T34" fmla="*/ 1360 w 1363"/>
                <a:gd name="T35" fmla="*/ 847 h 1076"/>
                <a:gd name="T36" fmla="*/ 787 w 1363"/>
                <a:gd name="T37" fmla="*/ 543 h 1076"/>
                <a:gd name="T38" fmla="*/ 1271 w 1363"/>
                <a:gd name="T39" fmla="*/ 849 h 1076"/>
                <a:gd name="T40" fmla="*/ 1298 w 1363"/>
                <a:gd name="T41" fmla="*/ 903 h 1076"/>
                <a:gd name="T42" fmla="*/ 1106 w 1363"/>
                <a:gd name="T43" fmla="*/ 931 h 1076"/>
                <a:gd name="T44" fmla="*/ 1087 w 1363"/>
                <a:gd name="T45" fmla="*/ 847 h 1076"/>
                <a:gd name="T46" fmla="*/ 871 w 1363"/>
                <a:gd name="T47" fmla="*/ 740 h 1076"/>
                <a:gd name="T48" fmla="*/ 993 w 1363"/>
                <a:gd name="T49" fmla="*/ 877 h 1076"/>
                <a:gd name="T50" fmla="*/ 1044 w 1363"/>
                <a:gd name="T51" fmla="*/ 931 h 1076"/>
                <a:gd name="T52" fmla="*/ 852 w 1363"/>
                <a:gd name="T53" fmla="*/ 931 h 1076"/>
                <a:gd name="T54" fmla="*/ 845 w 1363"/>
                <a:gd name="T55" fmla="*/ 883 h 1076"/>
                <a:gd name="T56" fmla="*/ 767 w 1363"/>
                <a:gd name="T57" fmla="*/ 757 h 1076"/>
                <a:gd name="T58" fmla="*/ 783 w 1363"/>
                <a:gd name="T59" fmla="*/ 907 h 1076"/>
                <a:gd name="T60" fmla="*/ 790 w 1363"/>
                <a:gd name="T61" fmla="*/ 931 h 1076"/>
                <a:gd name="T62" fmla="*/ 570 w 1363"/>
                <a:gd name="T63" fmla="*/ 931 h 1076"/>
                <a:gd name="T64" fmla="*/ 577 w 1363"/>
                <a:gd name="T65" fmla="*/ 907 h 1076"/>
                <a:gd name="T66" fmla="*/ 593 w 1363"/>
                <a:gd name="T67" fmla="*/ 757 h 1076"/>
                <a:gd name="T68" fmla="*/ 515 w 1363"/>
                <a:gd name="T69" fmla="*/ 883 h 1076"/>
                <a:gd name="T70" fmla="*/ 508 w 1363"/>
                <a:gd name="T71" fmla="*/ 931 h 1076"/>
                <a:gd name="T72" fmla="*/ 316 w 1363"/>
                <a:gd name="T73" fmla="*/ 931 h 1076"/>
                <a:gd name="T74" fmla="*/ 367 w 1363"/>
                <a:gd name="T75" fmla="*/ 877 h 1076"/>
                <a:gd name="T76" fmla="*/ 488 w 1363"/>
                <a:gd name="T77" fmla="*/ 740 h 1076"/>
                <a:gd name="T78" fmla="*/ 272 w 1363"/>
                <a:gd name="T79" fmla="*/ 847 h 1076"/>
                <a:gd name="T80" fmla="*/ 254 w 1363"/>
                <a:gd name="T81" fmla="*/ 931 h 1076"/>
                <a:gd name="T82" fmla="*/ 62 w 1363"/>
                <a:gd name="T83" fmla="*/ 903 h 1076"/>
                <a:gd name="T84" fmla="*/ 89 w 1363"/>
                <a:gd name="T85" fmla="*/ 849 h 1076"/>
                <a:gd name="T86" fmla="*/ 573 w 1363"/>
                <a:gd name="T87" fmla="*/ 543 h 1076"/>
                <a:gd name="T88" fmla="*/ 0 w 1363"/>
                <a:gd name="T89" fmla="*/ 847 h 1076"/>
                <a:gd name="T90" fmla="*/ 144 w 1363"/>
                <a:gd name="T91" fmla="*/ 1075 h 1076"/>
                <a:gd name="T92" fmla="*/ 412 w 1363"/>
                <a:gd name="T93" fmla="*/ 1075 h 1076"/>
                <a:gd name="T94" fmla="*/ 680 w 1363"/>
                <a:gd name="T95" fmla="*/ 1075 h 1076"/>
                <a:gd name="T96" fmla="*/ 948 w 1363"/>
                <a:gd name="T97" fmla="*/ 1075 h 1076"/>
                <a:gd name="T98" fmla="*/ 1216 w 1363"/>
                <a:gd name="T99" fmla="*/ 1075 h 1076"/>
                <a:gd name="T100" fmla="*/ 1360 w 1363"/>
                <a:gd name="T101" fmla="*/ 84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1076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251C479-4209-0C45-9493-DE7920EF4A2D}"/>
              </a:ext>
            </a:extLst>
          </p:cNvPr>
          <p:cNvGrpSpPr/>
          <p:nvPr userDrawn="1"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13C4610-E015-CF41-9F49-2AD1E6283C74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4" name="Freeform 11">
              <a:extLst>
                <a:ext uri="{FF2B5EF4-FFF2-40B4-BE49-F238E27FC236}">
                  <a16:creationId xmlns:a16="http://schemas.microsoft.com/office/drawing/2014/main" id="{F4666598-DA6E-2E4A-A779-AE415249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941" y="4653537"/>
              <a:ext cx="458787" cy="460375"/>
            </a:xfrm>
            <a:custGeom>
              <a:avLst/>
              <a:gdLst>
                <a:gd name="T0" fmla="*/ 1160 w 1276"/>
                <a:gd name="T1" fmla="*/ 960 h 1277"/>
                <a:gd name="T2" fmla="*/ 1275 w 1276"/>
                <a:gd name="T3" fmla="*/ 906 h 1277"/>
                <a:gd name="T4" fmla="*/ 975 w 1276"/>
                <a:gd name="T5" fmla="*/ 875 h 1277"/>
                <a:gd name="T6" fmla="*/ 793 w 1276"/>
                <a:gd name="T7" fmla="*/ 734 h 1277"/>
                <a:gd name="T8" fmla="*/ 940 w 1276"/>
                <a:gd name="T9" fmla="*/ 928 h 1277"/>
                <a:gd name="T10" fmla="*/ 1160 w 1276"/>
                <a:gd name="T11" fmla="*/ 1022 h 1277"/>
                <a:gd name="T12" fmla="*/ 1044 w 1276"/>
                <a:gd name="T13" fmla="*/ 1160 h 1277"/>
                <a:gd name="T14" fmla="*/ 991 w 1276"/>
                <a:gd name="T15" fmla="*/ 1106 h 1277"/>
                <a:gd name="T16" fmla="*/ 875 w 1276"/>
                <a:gd name="T17" fmla="*/ 1160 h 1277"/>
                <a:gd name="T18" fmla="*/ 991 w 1276"/>
                <a:gd name="T19" fmla="*/ 1044 h 1277"/>
                <a:gd name="T20" fmla="*/ 765 w 1276"/>
                <a:gd name="T21" fmla="*/ 903 h 1277"/>
                <a:gd name="T22" fmla="*/ 596 w 1276"/>
                <a:gd name="T23" fmla="*/ 344 h 1277"/>
                <a:gd name="T24" fmla="*/ 596 w 1276"/>
                <a:gd name="T25" fmla="*/ 965 h 1277"/>
                <a:gd name="T26" fmla="*/ 680 w 1276"/>
                <a:gd name="T27" fmla="*/ 734 h 1277"/>
                <a:gd name="T28" fmla="*/ 737 w 1276"/>
                <a:gd name="T29" fmla="*/ 734 h 1277"/>
                <a:gd name="T30" fmla="*/ 737 w 1276"/>
                <a:gd name="T31" fmla="*/ 593 h 1277"/>
                <a:gd name="T32" fmla="*/ 677 w 1276"/>
                <a:gd name="T33" fmla="*/ 201 h 1277"/>
                <a:gd name="T34" fmla="*/ 708 w 1276"/>
                <a:gd name="T35" fmla="*/ 28 h 1277"/>
                <a:gd name="T36" fmla="*/ 452 w 1276"/>
                <a:gd name="T37" fmla="*/ 164 h 1277"/>
                <a:gd name="T38" fmla="*/ 276 w 1276"/>
                <a:gd name="T39" fmla="*/ 114 h 1277"/>
                <a:gd name="T40" fmla="*/ 86 w 1276"/>
                <a:gd name="T41" fmla="*/ 305 h 1277"/>
                <a:gd name="T42" fmla="*/ 135 w 1276"/>
                <a:gd name="T43" fmla="*/ 480 h 1277"/>
                <a:gd name="T44" fmla="*/ 0 w 1276"/>
                <a:gd name="T45" fmla="*/ 737 h 1277"/>
                <a:gd name="T46" fmla="*/ 168 w 1276"/>
                <a:gd name="T47" fmla="*/ 847 h 1277"/>
                <a:gd name="T48" fmla="*/ 95 w 1276"/>
                <a:gd name="T49" fmla="*/ 965 h 1277"/>
                <a:gd name="T50" fmla="*/ 372 w 1276"/>
                <a:gd name="T51" fmla="*/ 1051 h 1277"/>
                <a:gd name="T52" fmla="*/ 483 w 1276"/>
                <a:gd name="T53" fmla="*/ 1219 h 1277"/>
                <a:gd name="T54" fmla="*/ 739 w 1276"/>
                <a:gd name="T55" fmla="*/ 1047 h 1277"/>
                <a:gd name="T56" fmla="*/ 514 w 1276"/>
                <a:gd name="T57" fmla="*/ 1157 h 1277"/>
                <a:gd name="T58" fmla="*/ 382 w 1276"/>
                <a:gd name="T59" fmla="*/ 986 h 1277"/>
                <a:gd name="T60" fmla="*/ 160 w 1276"/>
                <a:gd name="T61" fmla="*/ 943 h 1277"/>
                <a:gd name="T62" fmla="*/ 189 w 1276"/>
                <a:gd name="T63" fmla="*/ 729 h 1277"/>
                <a:gd name="T64" fmla="*/ 62 w 1276"/>
                <a:gd name="T65" fmla="*/ 542 h 1277"/>
                <a:gd name="T66" fmla="*/ 234 w 1276"/>
                <a:gd name="T67" fmla="*/ 411 h 1277"/>
                <a:gd name="T68" fmla="*/ 276 w 1276"/>
                <a:gd name="T69" fmla="*/ 189 h 1277"/>
                <a:gd name="T70" fmla="*/ 490 w 1276"/>
                <a:gd name="T71" fmla="*/ 217 h 1277"/>
                <a:gd name="T72" fmla="*/ 677 w 1276"/>
                <a:gd name="T73" fmla="*/ 90 h 1277"/>
                <a:gd name="T74" fmla="*/ 652 w 1276"/>
                <a:gd name="T75" fmla="*/ 282 h 1277"/>
                <a:gd name="T76" fmla="*/ 708 w 1276"/>
                <a:gd name="T77" fmla="*/ 282 h 1277"/>
                <a:gd name="T78" fmla="*/ 991 w 1276"/>
                <a:gd name="T79" fmla="*/ 62 h 1277"/>
                <a:gd name="T80" fmla="*/ 991 w 1276"/>
                <a:gd name="T81" fmla="*/ 0 h 1277"/>
                <a:gd name="T82" fmla="*/ 780 w 1276"/>
                <a:gd name="T83" fmla="*/ 282 h 1277"/>
                <a:gd name="T84" fmla="*/ 793 w 1276"/>
                <a:gd name="T85" fmla="*/ 344 h 1277"/>
                <a:gd name="T86" fmla="*/ 991 w 1276"/>
                <a:gd name="T87" fmla="*/ 232 h 1277"/>
                <a:gd name="T88" fmla="*/ 1160 w 1276"/>
                <a:gd name="T89" fmla="*/ 423 h 1277"/>
                <a:gd name="T90" fmla="*/ 1213 w 1276"/>
                <a:gd name="T91" fmla="*/ 370 h 1277"/>
                <a:gd name="T92" fmla="*/ 1049 w 1276"/>
                <a:gd name="T93" fmla="*/ 339 h 1277"/>
                <a:gd name="T94" fmla="*/ 808 w 1276"/>
                <a:gd name="T95" fmla="*/ 452 h 1277"/>
                <a:gd name="T96" fmla="*/ 595 w 1276"/>
                <a:gd name="T97" fmla="*/ 796 h 1277"/>
                <a:gd name="T98" fmla="*/ 595 w 1276"/>
                <a:gd name="T99" fmla="*/ 734 h 1277"/>
                <a:gd name="T100" fmla="*/ 821 w 1276"/>
                <a:gd name="T101" fmla="*/ 514 h 1277"/>
                <a:gd name="T102" fmla="*/ 1049 w 1276"/>
                <a:gd name="T103" fmla="*/ 401 h 1277"/>
                <a:gd name="T104" fmla="*/ 1160 w 1276"/>
                <a:gd name="T105" fmla="*/ 254 h 1277"/>
                <a:gd name="T106" fmla="*/ 624 w 1276"/>
                <a:gd name="T107" fmla="*/ 593 h 1277"/>
                <a:gd name="T108" fmla="*/ 1160 w 1276"/>
                <a:gd name="T109" fmla="*/ 677 h 1277"/>
                <a:gd name="T110" fmla="*/ 1213 w 1276"/>
                <a:gd name="T111" fmla="*/ 624 h 1277"/>
                <a:gd name="T112" fmla="*/ 1047 w 1276"/>
                <a:gd name="T113" fmla="*/ 599 h 1277"/>
                <a:gd name="T114" fmla="*/ 793 w 1276"/>
                <a:gd name="T115" fmla="*/ 655 h 1277"/>
                <a:gd name="T116" fmla="*/ 1160 w 1276"/>
                <a:gd name="T117" fmla="*/ 74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1277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2CBBECD-FF39-4940-87EC-65068D19E6C6}"/>
              </a:ext>
            </a:extLst>
          </p:cNvPr>
          <p:cNvGrpSpPr/>
          <p:nvPr userDrawn="1"/>
        </p:nvGrpSpPr>
        <p:grpSpPr>
          <a:xfrm>
            <a:off x="1846335" y="5060728"/>
            <a:ext cx="710291" cy="710292"/>
            <a:chOff x="384795" y="4528578"/>
            <a:chExt cx="710291" cy="710292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85A60059-A3C8-6944-99BE-CBDEAA2188C7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7" name="Freeform 12">
              <a:extLst>
                <a:ext uri="{FF2B5EF4-FFF2-40B4-BE49-F238E27FC236}">
                  <a16:creationId xmlns:a16="http://schemas.microsoft.com/office/drawing/2014/main" id="{376DDC07-EBBC-C549-B681-1FFE45A1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65" y="4659887"/>
              <a:ext cx="488950" cy="447675"/>
            </a:xfrm>
            <a:custGeom>
              <a:avLst/>
              <a:gdLst>
                <a:gd name="T0" fmla="*/ 328 w 1360"/>
                <a:gd name="T1" fmla="*/ 991 h 1242"/>
                <a:gd name="T2" fmla="*/ 213 w 1360"/>
                <a:gd name="T3" fmla="*/ 976 h 1242"/>
                <a:gd name="T4" fmla="*/ 376 w 1360"/>
                <a:gd name="T5" fmla="*/ 813 h 1242"/>
                <a:gd name="T6" fmla="*/ 88 w 1360"/>
                <a:gd name="T7" fmla="*/ 848 h 1242"/>
                <a:gd name="T8" fmla="*/ 232 w 1360"/>
                <a:gd name="T9" fmla="*/ 742 h 1242"/>
                <a:gd name="T10" fmla="*/ 358 w 1360"/>
                <a:gd name="T11" fmla="*/ 748 h 1242"/>
                <a:gd name="T12" fmla="*/ 435 w 1360"/>
                <a:gd name="T13" fmla="*/ 779 h 1242"/>
                <a:gd name="T14" fmla="*/ 528 w 1360"/>
                <a:gd name="T15" fmla="*/ 865 h 1242"/>
                <a:gd name="T16" fmla="*/ 555 w 1360"/>
                <a:gd name="T17" fmla="*/ 1041 h 1242"/>
                <a:gd name="T18" fmla="*/ 441 w 1360"/>
                <a:gd name="T19" fmla="*/ 1155 h 1242"/>
                <a:gd name="T20" fmla="*/ 298 w 1360"/>
                <a:gd name="T21" fmla="*/ 1109 h 1242"/>
                <a:gd name="T22" fmla="*/ 222 w 1360"/>
                <a:gd name="T23" fmla="*/ 1077 h 1242"/>
                <a:gd name="T24" fmla="*/ 129 w 1360"/>
                <a:gd name="T25" fmla="*/ 992 h 1242"/>
                <a:gd name="T26" fmla="*/ 73 w 1360"/>
                <a:gd name="T27" fmla="*/ 1110 h 1242"/>
                <a:gd name="T28" fmla="*/ 163 w 1360"/>
                <a:gd name="T29" fmla="*/ 1200 h 1242"/>
                <a:gd name="T30" fmla="*/ 344 w 1360"/>
                <a:gd name="T31" fmla="*/ 1173 h 1242"/>
                <a:gd name="T32" fmla="*/ 510 w 1360"/>
                <a:gd name="T33" fmla="*/ 1160 h 1242"/>
                <a:gd name="T34" fmla="*/ 638 w 1360"/>
                <a:gd name="T35" fmla="*/ 1004 h 1242"/>
                <a:gd name="T36" fmla="*/ 638 w 1360"/>
                <a:gd name="T37" fmla="*/ 853 h 1242"/>
                <a:gd name="T38" fmla="*/ 510 w 1360"/>
                <a:gd name="T39" fmla="*/ 697 h 1242"/>
                <a:gd name="T40" fmla="*/ 313 w 1360"/>
                <a:gd name="T41" fmla="*/ 684 h 1242"/>
                <a:gd name="T42" fmla="*/ 146 w 1360"/>
                <a:gd name="T43" fmla="*/ 697 h 1242"/>
                <a:gd name="T44" fmla="*/ 19 w 1360"/>
                <a:gd name="T45" fmla="*/ 853 h 1242"/>
                <a:gd name="T46" fmla="*/ 36 w 1360"/>
                <a:gd name="T47" fmla="*/ 963 h 1242"/>
                <a:gd name="T48" fmla="*/ 335 w 1360"/>
                <a:gd name="T49" fmla="*/ 391 h 1242"/>
                <a:gd name="T50" fmla="*/ 196 w 1360"/>
                <a:gd name="T51" fmla="*/ 401 h 1242"/>
                <a:gd name="T52" fmla="*/ 253 w 1360"/>
                <a:gd name="T53" fmla="*/ 425 h 1242"/>
                <a:gd name="T54" fmla="*/ 328 w 1360"/>
                <a:gd name="T55" fmla="*/ 157 h 1242"/>
                <a:gd name="T56" fmla="*/ 218 w 1360"/>
                <a:gd name="T57" fmla="*/ 147 h 1242"/>
                <a:gd name="T58" fmla="*/ 121 w 1360"/>
                <a:gd name="T59" fmla="*/ 297 h 1242"/>
                <a:gd name="T60" fmla="*/ 22 w 1360"/>
                <a:gd name="T61" fmla="*/ 430 h 1242"/>
                <a:gd name="T62" fmla="*/ 11 w 1360"/>
                <a:gd name="T63" fmla="*/ 539 h 1242"/>
                <a:gd name="T64" fmla="*/ 161 w 1360"/>
                <a:gd name="T65" fmla="*/ 607 h 1242"/>
                <a:gd name="T66" fmla="*/ 136 w 1360"/>
                <a:gd name="T67" fmla="*/ 486 h 1242"/>
                <a:gd name="T68" fmla="*/ 122 w 1360"/>
                <a:gd name="T69" fmla="*/ 364 h 1242"/>
                <a:gd name="T70" fmla="*/ 217 w 1360"/>
                <a:gd name="T71" fmla="*/ 216 h 1242"/>
                <a:gd name="T72" fmla="*/ 376 w 1360"/>
                <a:gd name="T73" fmla="*/ 207 h 1242"/>
                <a:gd name="T74" fmla="*/ 914 w 1360"/>
                <a:gd name="T75" fmla="*/ 549 h 1242"/>
                <a:gd name="T76" fmla="*/ 954 w 1360"/>
                <a:gd name="T77" fmla="*/ 541 h 1242"/>
                <a:gd name="T78" fmla="*/ 914 w 1360"/>
                <a:gd name="T79" fmla="*/ 612 h 1242"/>
                <a:gd name="T80" fmla="*/ 1235 w 1360"/>
                <a:gd name="T81" fmla="*/ 361 h 1242"/>
                <a:gd name="T82" fmla="*/ 1252 w 1360"/>
                <a:gd name="T83" fmla="*/ 630 h 1242"/>
                <a:gd name="T84" fmla="*/ 1099 w 1360"/>
                <a:gd name="T85" fmla="*/ 783 h 1242"/>
                <a:gd name="T86" fmla="*/ 863 w 1360"/>
                <a:gd name="T87" fmla="*/ 749 h 1242"/>
                <a:gd name="T88" fmla="*/ 734 w 1360"/>
                <a:gd name="T89" fmla="*/ 696 h 1242"/>
                <a:gd name="T90" fmla="*/ 593 w 1360"/>
                <a:gd name="T91" fmla="*/ 528 h 1242"/>
                <a:gd name="T92" fmla="*/ 576 w 1360"/>
                <a:gd name="T93" fmla="*/ 259 h 1242"/>
                <a:gd name="T94" fmla="*/ 728 w 1360"/>
                <a:gd name="T95" fmla="*/ 106 h 1242"/>
                <a:gd name="T96" fmla="*/ 997 w 1360"/>
                <a:gd name="T97" fmla="*/ 124 h 1242"/>
                <a:gd name="T98" fmla="*/ 1165 w 1360"/>
                <a:gd name="T99" fmla="*/ 265 h 1242"/>
                <a:gd name="T100" fmla="*/ 1260 w 1360"/>
                <a:gd name="T101" fmla="*/ 191 h 1242"/>
                <a:gd name="T102" fmla="*/ 1019 w 1360"/>
                <a:gd name="T103" fmla="*/ 6 h 1242"/>
                <a:gd name="T104" fmla="*/ 809 w 1360"/>
                <a:gd name="T105" fmla="*/ 6 h 1242"/>
                <a:gd name="T106" fmla="*/ 568 w 1360"/>
                <a:gd name="T107" fmla="*/ 191 h 1242"/>
                <a:gd name="T108" fmla="*/ 545 w 1360"/>
                <a:gd name="T109" fmla="*/ 483 h 1242"/>
                <a:gd name="T110" fmla="*/ 626 w 1360"/>
                <a:gd name="T111" fmla="*/ 679 h 1242"/>
                <a:gd name="T112" fmla="*/ 848 w 1360"/>
                <a:gd name="T113" fmla="*/ 869 h 1242"/>
                <a:gd name="T114" fmla="*/ 1019 w 1360"/>
                <a:gd name="T115" fmla="*/ 883 h 1242"/>
                <a:gd name="T116" fmla="*/ 1260 w 1360"/>
                <a:gd name="T117" fmla="*/ 698 h 1242"/>
                <a:gd name="T118" fmla="*/ 1283 w 1360"/>
                <a:gd name="T119" fmla="*/ 40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1242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5706B840-6995-7246-BCF4-23C324E81E00}"/>
              </a:ext>
            </a:extLst>
          </p:cNvPr>
          <p:cNvGrpSpPr/>
          <p:nvPr userDrawn="1"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C2EF977-8762-6B4B-94FA-2F772C86EE13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0" name="Freeform 1">
              <a:extLst>
                <a:ext uri="{FF2B5EF4-FFF2-40B4-BE49-F238E27FC236}">
                  <a16:creationId xmlns:a16="http://schemas.microsoft.com/office/drawing/2014/main" id="{EC7F452B-C48F-AF40-BD7E-09271EBE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563" y="1655613"/>
              <a:ext cx="495300" cy="439738"/>
            </a:xfrm>
            <a:custGeom>
              <a:avLst/>
              <a:gdLst>
                <a:gd name="T0" fmla="*/ 608 w 1380"/>
                <a:gd name="T1" fmla="*/ 941 h 1226"/>
                <a:gd name="T2" fmla="*/ 660 w 1380"/>
                <a:gd name="T3" fmla="*/ 941 h 1226"/>
                <a:gd name="T4" fmla="*/ 774 w 1380"/>
                <a:gd name="T5" fmla="*/ 922 h 1226"/>
                <a:gd name="T6" fmla="*/ 634 w 1380"/>
                <a:gd name="T7" fmla="*/ 1150 h 1226"/>
                <a:gd name="T8" fmla="*/ 493 w 1380"/>
                <a:gd name="T9" fmla="*/ 922 h 1226"/>
                <a:gd name="T10" fmla="*/ 617 w 1380"/>
                <a:gd name="T11" fmla="*/ 1214 h 1226"/>
                <a:gd name="T12" fmla="*/ 651 w 1380"/>
                <a:gd name="T13" fmla="*/ 1214 h 1226"/>
                <a:gd name="T14" fmla="*/ 810 w 1380"/>
                <a:gd name="T15" fmla="*/ 871 h 1226"/>
                <a:gd name="T16" fmla="*/ 634 w 1380"/>
                <a:gd name="T17" fmla="*/ 878 h 1226"/>
                <a:gd name="T18" fmla="*/ 458 w 1380"/>
                <a:gd name="T19" fmla="*/ 871 h 1226"/>
                <a:gd name="T20" fmla="*/ 617 w 1380"/>
                <a:gd name="T21" fmla="*/ 1214 h 1226"/>
                <a:gd name="T22" fmla="*/ 80 w 1380"/>
                <a:gd name="T23" fmla="*/ 347 h 1226"/>
                <a:gd name="T24" fmla="*/ 313 w 1380"/>
                <a:gd name="T25" fmla="*/ 854 h 1226"/>
                <a:gd name="T26" fmla="*/ 349 w 1380"/>
                <a:gd name="T27" fmla="*/ 854 h 1226"/>
                <a:gd name="T28" fmla="*/ 500 w 1380"/>
                <a:gd name="T29" fmla="*/ 658 h 1226"/>
                <a:gd name="T30" fmla="*/ 74 w 1380"/>
                <a:gd name="T31" fmla="*/ 522 h 1226"/>
                <a:gd name="T32" fmla="*/ 219 w 1380"/>
                <a:gd name="T33" fmla="*/ 374 h 1226"/>
                <a:gd name="T34" fmla="*/ 690 w 1380"/>
                <a:gd name="T35" fmla="*/ 670 h 1226"/>
                <a:gd name="T36" fmla="*/ 384 w 1380"/>
                <a:gd name="T37" fmla="*/ 98 h 1226"/>
                <a:gd name="T38" fmla="*/ 664 w 1380"/>
                <a:gd name="T39" fmla="*/ 148 h 1226"/>
                <a:gd name="T40" fmla="*/ 717 w 1380"/>
                <a:gd name="T41" fmla="*/ 148 h 1226"/>
                <a:gd name="T42" fmla="*/ 997 w 1380"/>
                <a:gd name="T43" fmla="*/ 98 h 1226"/>
                <a:gd name="T44" fmla="*/ 690 w 1380"/>
                <a:gd name="T45" fmla="*/ 670 h 1226"/>
                <a:gd name="T46" fmla="*/ 880 w 1380"/>
                <a:gd name="T47" fmla="*/ 0 h 1226"/>
                <a:gd name="T48" fmla="*/ 501 w 1380"/>
                <a:gd name="T49" fmla="*/ 0 h 1226"/>
                <a:gd name="T50" fmla="*/ 258 w 1380"/>
                <a:gd name="T51" fmla="*/ 294 h 1226"/>
                <a:gd name="T52" fmla="*/ 690 w 1380"/>
                <a:gd name="T53" fmla="*/ 746 h 1226"/>
                <a:gd name="T54" fmla="*/ 1123 w 1380"/>
                <a:gd name="T55" fmla="*/ 294 h 1226"/>
                <a:gd name="T56" fmla="*/ 1170 w 1380"/>
                <a:gd name="T57" fmla="*/ 511 h 1226"/>
                <a:gd name="T58" fmla="*/ 1007 w 1380"/>
                <a:gd name="T59" fmla="*/ 512 h 1226"/>
                <a:gd name="T60" fmla="*/ 1059 w 1380"/>
                <a:gd name="T61" fmla="*/ 618 h 1226"/>
                <a:gd name="T62" fmla="*/ 1112 w 1380"/>
                <a:gd name="T63" fmla="*/ 618 h 1226"/>
                <a:gd name="T64" fmla="*/ 1270 w 1380"/>
                <a:gd name="T65" fmla="*/ 590 h 1226"/>
                <a:gd name="T66" fmla="*/ 1085 w 1380"/>
                <a:gd name="T67" fmla="*/ 924 h 1226"/>
                <a:gd name="T68" fmla="*/ 803 w 1380"/>
                <a:gd name="T69" fmla="*/ 705 h 1226"/>
                <a:gd name="T70" fmla="*/ 1085 w 1380"/>
                <a:gd name="T71" fmla="*/ 1000 h 1226"/>
                <a:gd name="T72" fmla="*/ 1368 w 1380"/>
                <a:gd name="T73" fmla="*/ 705 h 1226"/>
                <a:gd name="T74" fmla="*/ 1170 w 1380"/>
                <a:gd name="T75" fmla="*/ 511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0" h="1226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B9C9635D-FBE9-374F-B7E0-695EDA9ADAAB}"/>
              </a:ext>
            </a:extLst>
          </p:cNvPr>
          <p:cNvGrpSpPr/>
          <p:nvPr userDrawn="1"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E1BC3FB-F447-8246-8A8C-9972FAB9723C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3" name="Freeform 1">
              <a:extLst>
                <a:ext uri="{FF2B5EF4-FFF2-40B4-BE49-F238E27FC236}">
                  <a16:creationId xmlns:a16="http://schemas.microsoft.com/office/drawing/2014/main" id="{F136CFDC-2618-7D4E-A9AC-40F16445B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87" y="3667862"/>
              <a:ext cx="490538" cy="434975"/>
            </a:xfrm>
            <a:custGeom>
              <a:avLst/>
              <a:gdLst>
                <a:gd name="T0" fmla="*/ 454 w 1361"/>
                <a:gd name="T1" fmla="*/ 254 h 1207"/>
                <a:gd name="T2" fmla="*/ 0 w 1361"/>
                <a:gd name="T3" fmla="*/ 398 h 1207"/>
                <a:gd name="T4" fmla="*/ 141 w 1361"/>
                <a:gd name="T5" fmla="*/ 993 h 1207"/>
                <a:gd name="T6" fmla="*/ 178 w 1361"/>
                <a:gd name="T7" fmla="*/ 1201 h 1207"/>
                <a:gd name="T8" fmla="*/ 243 w 1361"/>
                <a:gd name="T9" fmla="*/ 1187 h 1207"/>
                <a:gd name="T10" fmla="*/ 680 w 1361"/>
                <a:gd name="T11" fmla="*/ 993 h 1207"/>
                <a:gd name="T12" fmla="*/ 824 w 1361"/>
                <a:gd name="T13" fmla="*/ 793 h 1207"/>
                <a:gd name="T14" fmla="*/ 762 w 1361"/>
                <a:gd name="T15" fmla="*/ 849 h 1207"/>
                <a:gd name="T16" fmla="*/ 417 w 1361"/>
                <a:gd name="T17" fmla="*/ 931 h 1207"/>
                <a:gd name="T18" fmla="*/ 203 w 1361"/>
                <a:gd name="T19" fmla="*/ 1139 h 1207"/>
                <a:gd name="T20" fmla="*/ 172 w 1361"/>
                <a:gd name="T21" fmla="*/ 931 h 1207"/>
                <a:gd name="T22" fmla="*/ 62 w 1361"/>
                <a:gd name="T23" fmla="*/ 849 h 1207"/>
                <a:gd name="T24" fmla="*/ 144 w 1361"/>
                <a:gd name="T25" fmla="*/ 316 h 1207"/>
                <a:gd name="T26" fmla="*/ 906 w 1361"/>
                <a:gd name="T27" fmla="*/ 480 h 1207"/>
                <a:gd name="T28" fmla="*/ 680 w 1361"/>
                <a:gd name="T29" fmla="*/ 542 h 1207"/>
                <a:gd name="T30" fmla="*/ 906 w 1361"/>
                <a:gd name="T31" fmla="*/ 480 h 1207"/>
                <a:gd name="T32" fmla="*/ 1160 w 1361"/>
                <a:gd name="T33" fmla="*/ 259 h 1207"/>
                <a:gd name="T34" fmla="*/ 680 w 1361"/>
                <a:gd name="T35" fmla="*/ 197 h 1207"/>
                <a:gd name="T36" fmla="*/ 680 w 1361"/>
                <a:gd name="T37" fmla="*/ 401 h 1207"/>
                <a:gd name="T38" fmla="*/ 1160 w 1361"/>
                <a:gd name="T39" fmla="*/ 338 h 1207"/>
                <a:gd name="T40" fmla="*/ 680 w 1361"/>
                <a:gd name="T41" fmla="*/ 401 h 1207"/>
                <a:gd name="T42" fmla="*/ 1216 w 1361"/>
                <a:gd name="T43" fmla="*/ 705 h 1207"/>
                <a:gd name="T44" fmla="*/ 1157 w 1361"/>
                <a:gd name="T45" fmla="*/ 736 h 1207"/>
                <a:gd name="T46" fmla="*/ 965 w 1361"/>
                <a:gd name="T47" fmla="*/ 715 h 1207"/>
                <a:gd name="T48" fmla="*/ 623 w 1361"/>
                <a:gd name="T49" fmla="*/ 705 h 1207"/>
                <a:gd name="T50" fmla="*/ 542 w 1361"/>
                <a:gd name="T51" fmla="*/ 144 h 1207"/>
                <a:gd name="T52" fmla="*/ 1216 w 1361"/>
                <a:gd name="T53" fmla="*/ 62 h 1207"/>
                <a:gd name="T54" fmla="*/ 1298 w 1361"/>
                <a:gd name="T55" fmla="*/ 623 h 1207"/>
                <a:gd name="T56" fmla="*/ 1216 w 1361"/>
                <a:gd name="T57" fmla="*/ 0 h 1207"/>
                <a:gd name="T58" fmla="*/ 479 w 1361"/>
                <a:gd name="T59" fmla="*/ 144 h 1207"/>
                <a:gd name="T60" fmla="*/ 623 w 1361"/>
                <a:gd name="T61" fmla="*/ 767 h 1207"/>
                <a:gd name="T62" fmla="*/ 1117 w 1361"/>
                <a:gd name="T63" fmla="*/ 962 h 1207"/>
                <a:gd name="T64" fmla="*/ 1219 w 1361"/>
                <a:gd name="T65" fmla="*/ 920 h 1207"/>
                <a:gd name="T66" fmla="*/ 1360 w 1361"/>
                <a:gd name="T67" fmla="*/ 62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1" h="1207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77BB5E65-99E3-8E4F-B752-052870452C60}"/>
              </a:ext>
            </a:extLst>
          </p:cNvPr>
          <p:cNvGrpSpPr/>
          <p:nvPr userDrawn="1"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E20744B8-7044-F041-993B-79999B352B00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6" name="Freeform 2">
              <a:extLst>
                <a:ext uri="{FF2B5EF4-FFF2-40B4-BE49-F238E27FC236}">
                  <a16:creationId xmlns:a16="http://schemas.microsoft.com/office/drawing/2014/main" id="{15F98971-5DE1-2A41-888F-D03B472BD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91" y="823923"/>
              <a:ext cx="490538" cy="306387"/>
            </a:xfrm>
            <a:custGeom>
              <a:avLst/>
              <a:gdLst>
                <a:gd name="T0" fmla="*/ 1075 w 1361"/>
                <a:gd name="T1" fmla="*/ 786 h 849"/>
                <a:gd name="T2" fmla="*/ 852 w 1361"/>
                <a:gd name="T3" fmla="*/ 563 h 849"/>
                <a:gd name="T4" fmla="*/ 955 w 1361"/>
                <a:gd name="T5" fmla="*/ 376 h 849"/>
                <a:gd name="T6" fmla="*/ 1047 w 1361"/>
                <a:gd name="T7" fmla="*/ 576 h 849"/>
                <a:gd name="T8" fmla="*/ 1103 w 1361"/>
                <a:gd name="T9" fmla="*/ 550 h 849"/>
                <a:gd name="T10" fmla="*/ 1011 w 1361"/>
                <a:gd name="T11" fmla="*/ 351 h 849"/>
                <a:gd name="T12" fmla="*/ 1075 w 1361"/>
                <a:gd name="T13" fmla="*/ 340 h 849"/>
                <a:gd name="T14" fmla="*/ 1298 w 1361"/>
                <a:gd name="T15" fmla="*/ 563 h 849"/>
                <a:gd name="T16" fmla="*/ 1075 w 1361"/>
                <a:gd name="T17" fmla="*/ 786 h 849"/>
                <a:gd name="T18" fmla="*/ 334 w 1361"/>
                <a:gd name="T19" fmla="*/ 532 h 849"/>
                <a:gd name="T20" fmla="*/ 406 w 1361"/>
                <a:gd name="T21" fmla="*/ 376 h 849"/>
                <a:gd name="T22" fmla="*/ 505 w 1361"/>
                <a:gd name="T23" fmla="*/ 532 h 849"/>
                <a:gd name="T24" fmla="*/ 334 w 1361"/>
                <a:gd name="T25" fmla="*/ 532 h 849"/>
                <a:gd name="T26" fmla="*/ 257 w 1361"/>
                <a:gd name="T27" fmla="*/ 550 h 849"/>
                <a:gd name="T28" fmla="*/ 259 w 1361"/>
                <a:gd name="T29" fmla="*/ 580 h 849"/>
                <a:gd name="T30" fmla="*/ 285 w 1361"/>
                <a:gd name="T31" fmla="*/ 594 h 849"/>
                <a:gd name="T32" fmla="*/ 505 w 1361"/>
                <a:gd name="T33" fmla="*/ 594 h 849"/>
                <a:gd name="T34" fmla="*/ 285 w 1361"/>
                <a:gd name="T35" fmla="*/ 786 h 849"/>
                <a:gd name="T36" fmla="*/ 62 w 1361"/>
                <a:gd name="T37" fmla="*/ 563 h 849"/>
                <a:gd name="T38" fmla="*/ 285 w 1361"/>
                <a:gd name="T39" fmla="*/ 340 h 849"/>
                <a:gd name="T40" fmla="*/ 349 w 1361"/>
                <a:gd name="T41" fmla="*/ 351 h 849"/>
                <a:gd name="T42" fmla="*/ 257 w 1361"/>
                <a:gd name="T43" fmla="*/ 550 h 849"/>
                <a:gd name="T44" fmla="*/ 1075 w 1361"/>
                <a:gd name="T45" fmla="*/ 278 h 849"/>
                <a:gd name="T46" fmla="*/ 985 w 1361"/>
                <a:gd name="T47" fmla="*/ 293 h 849"/>
                <a:gd name="T48" fmla="*/ 941 w 1361"/>
                <a:gd name="T49" fmla="*/ 199 h 849"/>
                <a:gd name="T50" fmla="*/ 988 w 1361"/>
                <a:gd name="T51" fmla="*/ 129 h 849"/>
                <a:gd name="T52" fmla="*/ 993 w 1361"/>
                <a:gd name="T53" fmla="*/ 105 h 849"/>
                <a:gd name="T54" fmla="*/ 978 w 1361"/>
                <a:gd name="T55" fmla="*/ 85 h 849"/>
                <a:gd name="T56" fmla="*/ 837 w 1361"/>
                <a:gd name="T57" fmla="*/ 0 h 849"/>
                <a:gd name="T58" fmla="*/ 805 w 1361"/>
                <a:gd name="T59" fmla="*/ 54 h 849"/>
                <a:gd name="T60" fmla="*/ 918 w 1361"/>
                <a:gd name="T61" fmla="*/ 122 h 849"/>
                <a:gd name="T62" fmla="*/ 889 w 1361"/>
                <a:gd name="T63" fmla="*/ 165 h 849"/>
                <a:gd name="T64" fmla="*/ 485 w 1361"/>
                <a:gd name="T65" fmla="*/ 165 h 849"/>
                <a:gd name="T66" fmla="*/ 485 w 1361"/>
                <a:gd name="T67" fmla="*/ 143 h 849"/>
                <a:gd name="T68" fmla="*/ 539 w 1361"/>
                <a:gd name="T69" fmla="*/ 143 h 849"/>
                <a:gd name="T70" fmla="*/ 539 w 1361"/>
                <a:gd name="T71" fmla="*/ 81 h 849"/>
                <a:gd name="T72" fmla="*/ 370 w 1361"/>
                <a:gd name="T73" fmla="*/ 81 h 849"/>
                <a:gd name="T74" fmla="*/ 370 w 1361"/>
                <a:gd name="T75" fmla="*/ 143 h 849"/>
                <a:gd name="T76" fmla="*/ 423 w 1361"/>
                <a:gd name="T77" fmla="*/ 143 h 849"/>
                <a:gd name="T78" fmla="*/ 423 w 1361"/>
                <a:gd name="T79" fmla="*/ 190 h 849"/>
                <a:gd name="T80" fmla="*/ 375 w 1361"/>
                <a:gd name="T81" fmla="*/ 293 h 849"/>
                <a:gd name="T82" fmla="*/ 285 w 1361"/>
                <a:gd name="T83" fmla="*/ 278 h 849"/>
                <a:gd name="T84" fmla="*/ 0 w 1361"/>
                <a:gd name="T85" fmla="*/ 563 h 849"/>
                <a:gd name="T86" fmla="*/ 285 w 1361"/>
                <a:gd name="T87" fmla="*/ 848 h 849"/>
                <a:gd name="T88" fmla="*/ 568 w 1361"/>
                <a:gd name="T89" fmla="*/ 594 h 849"/>
                <a:gd name="T90" fmla="*/ 678 w 1361"/>
                <a:gd name="T91" fmla="*/ 594 h 849"/>
                <a:gd name="T92" fmla="*/ 705 w 1361"/>
                <a:gd name="T93" fmla="*/ 578 h 849"/>
                <a:gd name="T94" fmla="*/ 855 w 1361"/>
                <a:gd name="T95" fmla="*/ 296 h 849"/>
                <a:gd name="T96" fmla="*/ 800 w 1361"/>
                <a:gd name="T97" fmla="*/ 267 h 849"/>
                <a:gd name="T98" fmla="*/ 659 w 1361"/>
                <a:gd name="T99" fmla="*/ 532 h 849"/>
                <a:gd name="T100" fmla="*/ 568 w 1361"/>
                <a:gd name="T101" fmla="*/ 532 h 849"/>
                <a:gd name="T102" fmla="*/ 432 w 1361"/>
                <a:gd name="T103" fmla="*/ 319 h 849"/>
                <a:gd name="T104" fmla="*/ 474 w 1361"/>
                <a:gd name="T105" fmla="*/ 227 h 849"/>
                <a:gd name="T106" fmla="*/ 886 w 1361"/>
                <a:gd name="T107" fmla="*/ 227 h 849"/>
                <a:gd name="T108" fmla="*/ 928 w 1361"/>
                <a:gd name="T109" fmla="*/ 319 h 849"/>
                <a:gd name="T110" fmla="*/ 790 w 1361"/>
                <a:gd name="T111" fmla="*/ 563 h 849"/>
                <a:gd name="T112" fmla="*/ 1075 w 1361"/>
                <a:gd name="T113" fmla="*/ 848 h 849"/>
                <a:gd name="T114" fmla="*/ 1360 w 1361"/>
                <a:gd name="T115" fmla="*/ 563 h 849"/>
                <a:gd name="T116" fmla="*/ 1075 w 1361"/>
                <a:gd name="T117" fmla="*/ 278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1" h="849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46D61B31-2C39-1A4B-AF71-C060397ABDF0}"/>
              </a:ext>
            </a:extLst>
          </p:cNvPr>
          <p:cNvGrpSpPr/>
          <p:nvPr userDrawn="1"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D0FCEFB-2E21-D740-8A01-14CE63CFB38D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9" name="Freeform 3">
              <a:extLst>
                <a:ext uri="{FF2B5EF4-FFF2-40B4-BE49-F238E27FC236}">
                  <a16:creationId xmlns:a16="http://schemas.microsoft.com/office/drawing/2014/main" id="{7FFA4FC0-DB11-6746-84E7-24545ABF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76" y="731848"/>
              <a:ext cx="387350" cy="490537"/>
            </a:xfrm>
            <a:custGeom>
              <a:avLst/>
              <a:gdLst>
                <a:gd name="T0" fmla="*/ 369 w 1078"/>
                <a:gd name="T1" fmla="*/ 909 h 1361"/>
                <a:gd name="T2" fmla="*/ 229 w 1078"/>
                <a:gd name="T3" fmla="*/ 847 h 1361"/>
                <a:gd name="T4" fmla="*/ 708 w 1078"/>
                <a:gd name="T5" fmla="*/ 909 h 1361"/>
                <a:gd name="T6" fmla="*/ 849 w 1078"/>
                <a:gd name="T7" fmla="*/ 847 h 1361"/>
                <a:gd name="T8" fmla="*/ 708 w 1078"/>
                <a:gd name="T9" fmla="*/ 909 h 1361"/>
                <a:gd name="T10" fmla="*/ 849 w 1078"/>
                <a:gd name="T11" fmla="*/ 1073 h 1361"/>
                <a:gd name="T12" fmla="*/ 175 w 1078"/>
                <a:gd name="T13" fmla="*/ 1019 h 1361"/>
                <a:gd name="T14" fmla="*/ 903 w 1078"/>
                <a:gd name="T15" fmla="*/ 768 h 1361"/>
                <a:gd name="T16" fmla="*/ 903 w 1078"/>
                <a:gd name="T17" fmla="*/ 706 h 1361"/>
                <a:gd name="T18" fmla="*/ 175 w 1078"/>
                <a:gd name="T19" fmla="*/ 345 h 1361"/>
                <a:gd name="T20" fmla="*/ 903 w 1078"/>
                <a:gd name="T21" fmla="*/ 706 h 1361"/>
                <a:gd name="T22" fmla="*/ 175 w 1078"/>
                <a:gd name="T23" fmla="*/ 257 h 1361"/>
                <a:gd name="T24" fmla="*/ 849 w 1078"/>
                <a:gd name="T25" fmla="*/ 203 h 1361"/>
                <a:gd name="T26" fmla="*/ 903 w 1078"/>
                <a:gd name="T27" fmla="*/ 282 h 1361"/>
                <a:gd name="T28" fmla="*/ 681 w 1078"/>
                <a:gd name="T29" fmla="*/ 62 h 1361"/>
                <a:gd name="T30" fmla="*/ 443 w 1078"/>
                <a:gd name="T31" fmla="*/ 141 h 1361"/>
                <a:gd name="T32" fmla="*/ 681 w 1078"/>
                <a:gd name="T33" fmla="*/ 62 h 1361"/>
                <a:gd name="T34" fmla="*/ 781 w 1078"/>
                <a:gd name="T35" fmla="*/ 1135 h 1361"/>
                <a:gd name="T36" fmla="*/ 268 w 1078"/>
                <a:gd name="T37" fmla="*/ 1214 h 1361"/>
                <a:gd name="T38" fmla="*/ 1077 w 1078"/>
                <a:gd name="T39" fmla="*/ 624 h 1361"/>
                <a:gd name="T40" fmla="*/ 1065 w 1078"/>
                <a:gd name="T41" fmla="*/ 430 h 1361"/>
                <a:gd name="T42" fmla="*/ 965 w 1078"/>
                <a:gd name="T43" fmla="*/ 257 h 1361"/>
                <a:gd name="T44" fmla="*/ 706 w 1078"/>
                <a:gd name="T45" fmla="*/ 141 h 1361"/>
                <a:gd name="T46" fmla="*/ 763 w 1078"/>
                <a:gd name="T47" fmla="*/ 16 h 1361"/>
                <a:gd name="T48" fmla="*/ 341 w 1078"/>
                <a:gd name="T49" fmla="*/ 0 h 1361"/>
                <a:gd name="T50" fmla="*/ 314 w 1078"/>
                <a:gd name="T51" fmla="*/ 47 h 1361"/>
                <a:gd name="T52" fmla="*/ 229 w 1078"/>
                <a:gd name="T53" fmla="*/ 141 h 1361"/>
                <a:gd name="T54" fmla="*/ 113 w 1078"/>
                <a:gd name="T55" fmla="*/ 354 h 1361"/>
                <a:gd name="T56" fmla="*/ 0 w 1078"/>
                <a:gd name="T57" fmla="*/ 455 h 1361"/>
                <a:gd name="T58" fmla="*/ 63 w 1078"/>
                <a:gd name="T59" fmla="*/ 624 h 1361"/>
                <a:gd name="T60" fmla="*/ 113 w 1078"/>
                <a:gd name="T61" fmla="*/ 432 h 1361"/>
                <a:gd name="T62" fmla="*/ 229 w 1078"/>
                <a:gd name="T63" fmla="*/ 1135 h 1361"/>
                <a:gd name="T64" fmla="*/ 142 w 1078"/>
                <a:gd name="T65" fmla="*/ 1314 h 1361"/>
                <a:gd name="T66" fmla="*/ 169 w 1078"/>
                <a:gd name="T67" fmla="*/ 1360 h 1361"/>
                <a:gd name="T68" fmla="*/ 234 w 1078"/>
                <a:gd name="T69" fmla="*/ 1276 h 1361"/>
                <a:gd name="T70" fmla="*/ 900 w 1078"/>
                <a:gd name="T71" fmla="*/ 1345 h 1361"/>
                <a:gd name="T72" fmla="*/ 942 w 1078"/>
                <a:gd name="T73" fmla="*/ 1356 h 1361"/>
                <a:gd name="T74" fmla="*/ 852 w 1078"/>
                <a:gd name="T75" fmla="*/ 1134 h 1361"/>
                <a:gd name="T76" fmla="*/ 965 w 1078"/>
                <a:gd name="T77" fmla="*/ 433 h 1361"/>
                <a:gd name="T78" fmla="*/ 1015 w 1078"/>
                <a:gd name="T79" fmla="*/ 62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8" h="1361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712A06A7-FAFB-2F49-B789-D3BB9D8C695B}"/>
              </a:ext>
            </a:extLst>
          </p:cNvPr>
          <p:cNvGrpSpPr/>
          <p:nvPr userDrawn="1"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1EE1910-E7E0-0A46-B743-828D7FB17884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2" name="Freeform 4">
              <a:extLst>
                <a:ext uri="{FF2B5EF4-FFF2-40B4-BE49-F238E27FC236}">
                  <a16:creationId xmlns:a16="http://schemas.microsoft.com/office/drawing/2014/main" id="{FBACE303-E458-8143-AAE7-3DD9110C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332" y="759629"/>
              <a:ext cx="450850" cy="434975"/>
            </a:xfrm>
            <a:custGeom>
              <a:avLst/>
              <a:gdLst>
                <a:gd name="T0" fmla="*/ 198 w 1252"/>
                <a:gd name="T1" fmla="*/ 1014 h 1210"/>
                <a:gd name="T2" fmla="*/ 986 w 1252"/>
                <a:gd name="T3" fmla="*/ 133 h 1210"/>
                <a:gd name="T4" fmla="*/ 1148 w 1252"/>
                <a:gd name="T5" fmla="*/ 64 h 1210"/>
                <a:gd name="T6" fmla="*/ 467 w 1252"/>
                <a:gd name="T7" fmla="*/ 839 h 1210"/>
                <a:gd name="T8" fmla="*/ 504 w 1252"/>
                <a:gd name="T9" fmla="*/ 527 h 1210"/>
                <a:gd name="T10" fmla="*/ 378 w 1252"/>
                <a:gd name="T11" fmla="*/ 402 h 1210"/>
                <a:gd name="T12" fmla="*/ 101 w 1252"/>
                <a:gd name="T13" fmla="*/ 241 h 1210"/>
                <a:gd name="T14" fmla="*/ 258 w 1252"/>
                <a:gd name="T15" fmla="*/ 789 h 1210"/>
                <a:gd name="T16" fmla="*/ 205 w 1252"/>
                <a:gd name="T17" fmla="*/ 865 h 1210"/>
                <a:gd name="T18" fmla="*/ 84 w 1252"/>
                <a:gd name="T19" fmla="*/ 767 h 1210"/>
                <a:gd name="T20" fmla="*/ 347 w 1252"/>
                <a:gd name="T21" fmla="*/ 1007 h 1210"/>
                <a:gd name="T22" fmla="*/ 446 w 1252"/>
                <a:gd name="T23" fmla="*/ 1129 h 1210"/>
                <a:gd name="T24" fmla="*/ 347 w 1252"/>
                <a:gd name="T25" fmla="*/ 1007 h 1210"/>
                <a:gd name="T26" fmla="*/ 856 w 1252"/>
                <a:gd name="T27" fmla="*/ 538 h 1210"/>
                <a:gd name="T28" fmla="*/ 958 w 1252"/>
                <a:gd name="T29" fmla="*/ 1112 h 1210"/>
                <a:gd name="T30" fmla="*/ 804 w 1252"/>
                <a:gd name="T31" fmla="*/ 827 h 1210"/>
                <a:gd name="T32" fmla="*/ 1137 w 1252"/>
                <a:gd name="T33" fmla="*/ 0 h 1210"/>
                <a:gd name="T34" fmla="*/ 727 w 1252"/>
                <a:gd name="T35" fmla="*/ 304 h 1210"/>
                <a:gd name="T36" fmla="*/ 51 w 1252"/>
                <a:gd name="T37" fmla="*/ 179 h 1210"/>
                <a:gd name="T38" fmla="*/ 38 w 1252"/>
                <a:gd name="T39" fmla="*/ 273 h 1210"/>
                <a:gd name="T40" fmla="*/ 345 w 1252"/>
                <a:gd name="T41" fmla="*/ 455 h 1210"/>
                <a:gd name="T42" fmla="*/ 329 w 1252"/>
                <a:gd name="T43" fmla="*/ 702 h 1210"/>
                <a:gd name="T44" fmla="*/ 69 w 1252"/>
                <a:gd name="T45" fmla="*/ 702 h 1210"/>
                <a:gd name="T46" fmla="*/ 6 w 1252"/>
                <a:gd name="T47" fmla="*/ 786 h 1210"/>
                <a:gd name="T48" fmla="*/ 173 w 1252"/>
                <a:gd name="T49" fmla="*/ 918 h 1210"/>
                <a:gd name="T50" fmla="*/ 190 w 1252"/>
                <a:gd name="T51" fmla="*/ 1077 h 1210"/>
                <a:gd name="T52" fmla="*/ 294 w 1252"/>
                <a:gd name="T53" fmla="*/ 1039 h 1210"/>
                <a:gd name="T54" fmla="*/ 413 w 1252"/>
                <a:gd name="T55" fmla="*/ 1209 h 1210"/>
                <a:gd name="T56" fmla="*/ 492 w 1252"/>
                <a:gd name="T57" fmla="*/ 1176 h 1210"/>
                <a:gd name="T58" fmla="*/ 480 w 1252"/>
                <a:gd name="T59" fmla="*/ 910 h 1210"/>
                <a:gd name="T60" fmla="*/ 642 w 1252"/>
                <a:gd name="T61" fmla="*/ 752 h 1210"/>
                <a:gd name="T62" fmla="*/ 912 w 1252"/>
                <a:gd name="T63" fmla="*/ 1158 h 1210"/>
                <a:gd name="T64" fmla="*/ 940 w 1252"/>
                <a:gd name="T65" fmla="*/ 1174 h 1210"/>
                <a:gd name="T66" fmla="*/ 1033 w 1252"/>
                <a:gd name="T67" fmla="*/ 1161 h 1210"/>
                <a:gd name="T68" fmla="*/ 908 w 1252"/>
                <a:gd name="T69" fmla="*/ 486 h 1210"/>
                <a:gd name="T70" fmla="*/ 1192 w 1252"/>
                <a:gd name="T71" fmla="*/ 2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2" h="1210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4E63E74-F37F-B042-9A5B-C0871937AA6D}"/>
              </a:ext>
            </a:extLst>
          </p:cNvPr>
          <p:cNvGrpSpPr/>
          <p:nvPr userDrawn="1"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B972CEA-99EB-5D47-AAE5-35F6121B7E74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5">
              <a:extLst>
                <a:ext uri="{FF2B5EF4-FFF2-40B4-BE49-F238E27FC236}">
                  <a16:creationId xmlns:a16="http://schemas.microsoft.com/office/drawing/2014/main" id="{A3684CED-5FBE-D54C-9BD0-0E98CB336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986" y="767566"/>
              <a:ext cx="388937" cy="419100"/>
            </a:xfrm>
            <a:custGeom>
              <a:avLst/>
              <a:gdLst>
                <a:gd name="T0" fmla="*/ 370 w 1079"/>
                <a:gd name="T1" fmla="*/ 852 h 1164"/>
                <a:gd name="T2" fmla="*/ 229 w 1079"/>
                <a:gd name="T3" fmla="*/ 790 h 1164"/>
                <a:gd name="T4" fmla="*/ 708 w 1079"/>
                <a:gd name="T5" fmla="*/ 852 h 1164"/>
                <a:gd name="T6" fmla="*/ 849 w 1079"/>
                <a:gd name="T7" fmla="*/ 790 h 1164"/>
                <a:gd name="T8" fmla="*/ 708 w 1079"/>
                <a:gd name="T9" fmla="*/ 852 h 1164"/>
                <a:gd name="T10" fmla="*/ 175 w 1079"/>
                <a:gd name="T11" fmla="*/ 169 h 1164"/>
                <a:gd name="T12" fmla="*/ 229 w 1079"/>
                <a:gd name="T13" fmla="*/ 62 h 1164"/>
                <a:gd name="T14" fmla="*/ 903 w 1079"/>
                <a:gd name="T15" fmla="*/ 116 h 1164"/>
                <a:gd name="T16" fmla="*/ 203 w 1079"/>
                <a:gd name="T17" fmla="*/ 1075 h 1164"/>
                <a:gd name="T18" fmla="*/ 339 w 1079"/>
                <a:gd name="T19" fmla="*/ 1078 h 1164"/>
                <a:gd name="T20" fmla="*/ 203 w 1079"/>
                <a:gd name="T21" fmla="*/ 1101 h 1164"/>
                <a:gd name="T22" fmla="*/ 739 w 1079"/>
                <a:gd name="T23" fmla="*/ 1078 h 1164"/>
                <a:gd name="T24" fmla="*/ 875 w 1079"/>
                <a:gd name="T25" fmla="*/ 1075 h 1164"/>
                <a:gd name="T26" fmla="*/ 739 w 1079"/>
                <a:gd name="T27" fmla="*/ 1101 h 1164"/>
                <a:gd name="T28" fmla="*/ 570 w 1079"/>
                <a:gd name="T29" fmla="*/ 231 h 1164"/>
                <a:gd name="T30" fmla="*/ 903 w 1079"/>
                <a:gd name="T31" fmla="*/ 649 h 1164"/>
                <a:gd name="T32" fmla="*/ 570 w 1079"/>
                <a:gd name="T33" fmla="*/ 231 h 1164"/>
                <a:gd name="T34" fmla="*/ 508 w 1079"/>
                <a:gd name="T35" fmla="*/ 231 h 1164"/>
                <a:gd name="T36" fmla="*/ 175 w 1079"/>
                <a:gd name="T37" fmla="*/ 649 h 1164"/>
                <a:gd name="T38" fmla="*/ 903 w 1079"/>
                <a:gd name="T39" fmla="*/ 711 h 1164"/>
                <a:gd name="T40" fmla="*/ 849 w 1079"/>
                <a:gd name="T41" fmla="*/ 1016 h 1164"/>
                <a:gd name="T42" fmla="*/ 175 w 1079"/>
                <a:gd name="T43" fmla="*/ 962 h 1164"/>
                <a:gd name="T44" fmla="*/ 903 w 1079"/>
                <a:gd name="T45" fmla="*/ 711 h 1164"/>
                <a:gd name="T46" fmla="*/ 1078 w 1079"/>
                <a:gd name="T47" fmla="*/ 313 h 1164"/>
                <a:gd name="T48" fmla="*/ 965 w 1079"/>
                <a:gd name="T49" fmla="*/ 213 h 1164"/>
                <a:gd name="T50" fmla="*/ 849 w 1079"/>
                <a:gd name="T51" fmla="*/ 0 h 1164"/>
                <a:gd name="T52" fmla="*/ 113 w 1079"/>
                <a:gd name="T53" fmla="*/ 116 h 1164"/>
                <a:gd name="T54" fmla="*/ 12 w 1079"/>
                <a:gd name="T55" fmla="*/ 288 h 1164"/>
                <a:gd name="T56" fmla="*/ 0 w 1079"/>
                <a:gd name="T57" fmla="*/ 483 h 1164"/>
                <a:gd name="T58" fmla="*/ 62 w 1079"/>
                <a:gd name="T59" fmla="*/ 329 h 1164"/>
                <a:gd name="T60" fmla="*/ 113 w 1079"/>
                <a:gd name="T61" fmla="*/ 962 h 1164"/>
                <a:gd name="T62" fmla="*/ 141 w 1079"/>
                <a:gd name="T63" fmla="*/ 1047 h 1164"/>
                <a:gd name="T64" fmla="*/ 200 w 1079"/>
                <a:gd name="T65" fmla="*/ 1163 h 1164"/>
                <a:gd name="T66" fmla="*/ 401 w 1079"/>
                <a:gd name="T67" fmla="*/ 1103 h 1164"/>
                <a:gd name="T68" fmla="*/ 677 w 1079"/>
                <a:gd name="T69" fmla="*/ 1078 h 1164"/>
                <a:gd name="T70" fmla="*/ 737 w 1079"/>
                <a:gd name="T71" fmla="*/ 1163 h 1164"/>
                <a:gd name="T72" fmla="*/ 937 w 1079"/>
                <a:gd name="T73" fmla="*/ 1103 h 1164"/>
                <a:gd name="T74" fmla="*/ 928 w 1079"/>
                <a:gd name="T75" fmla="*/ 1047 h 1164"/>
                <a:gd name="T76" fmla="*/ 965 w 1079"/>
                <a:gd name="T77" fmla="*/ 291 h 1164"/>
                <a:gd name="T78" fmla="*/ 1016 w 1079"/>
                <a:gd name="T79" fmla="*/ 48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9" h="1164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FC6A7C6-2D62-1346-B076-D963D2FA033D}"/>
              </a:ext>
            </a:extLst>
          </p:cNvPr>
          <p:cNvGrpSpPr/>
          <p:nvPr userDrawn="1"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BB6C66D-016E-D647-ACBC-64FA87A32FB2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6">
              <a:extLst>
                <a:ext uri="{FF2B5EF4-FFF2-40B4-BE49-F238E27FC236}">
                  <a16:creationId xmlns:a16="http://schemas.microsoft.com/office/drawing/2014/main" id="{8DA43DDB-6945-5242-BFA4-7491EF4B3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211" y="769548"/>
              <a:ext cx="549275" cy="371475"/>
            </a:xfrm>
            <a:custGeom>
              <a:avLst/>
              <a:gdLst>
                <a:gd name="T0" fmla="*/ 629 w 1527"/>
                <a:gd name="T1" fmla="*/ 658 h 1033"/>
                <a:gd name="T2" fmla="*/ 972 w 1527"/>
                <a:gd name="T3" fmla="*/ 530 h 1033"/>
                <a:gd name="T4" fmla="*/ 574 w 1527"/>
                <a:gd name="T5" fmla="*/ 695 h 1033"/>
                <a:gd name="T6" fmla="*/ 582 w 1527"/>
                <a:gd name="T7" fmla="*/ 709 h 1033"/>
                <a:gd name="T8" fmla="*/ 602 w 1527"/>
                <a:gd name="T9" fmla="*/ 717 h 1033"/>
                <a:gd name="T10" fmla="*/ 928 w 1527"/>
                <a:gd name="T11" fmla="*/ 717 h 1033"/>
                <a:gd name="T12" fmla="*/ 943 w 1527"/>
                <a:gd name="T13" fmla="*/ 710 h 1033"/>
                <a:gd name="T14" fmla="*/ 952 w 1527"/>
                <a:gd name="T15" fmla="*/ 695 h 1033"/>
                <a:gd name="T16" fmla="*/ 245 w 1527"/>
                <a:gd name="T17" fmla="*/ 517 h 1033"/>
                <a:gd name="T18" fmla="*/ 389 w 1527"/>
                <a:gd name="T19" fmla="*/ 597 h 1033"/>
                <a:gd name="T20" fmla="*/ 241 w 1527"/>
                <a:gd name="T21" fmla="*/ 654 h 1033"/>
                <a:gd name="T22" fmla="*/ 490 w 1527"/>
                <a:gd name="T23" fmla="*/ 714 h 1033"/>
                <a:gd name="T24" fmla="*/ 245 w 1527"/>
                <a:gd name="T25" fmla="*/ 517 h 1033"/>
                <a:gd name="T26" fmla="*/ 462 w 1527"/>
                <a:gd name="T27" fmla="*/ 164 h 1033"/>
                <a:gd name="T28" fmla="*/ 1064 w 1527"/>
                <a:gd name="T29" fmla="*/ 164 h 1033"/>
                <a:gd name="T30" fmla="*/ 1240 w 1527"/>
                <a:gd name="T31" fmla="*/ 362 h 1033"/>
                <a:gd name="T32" fmla="*/ 464 w 1527"/>
                <a:gd name="T33" fmla="*/ 103 h 1033"/>
                <a:gd name="T34" fmla="*/ 1095 w 1527"/>
                <a:gd name="T35" fmla="*/ 654 h 1033"/>
                <a:gd name="T36" fmla="*/ 1289 w 1527"/>
                <a:gd name="T37" fmla="*/ 576 h 1033"/>
                <a:gd name="T38" fmla="*/ 1128 w 1527"/>
                <a:gd name="T39" fmla="*/ 538 h 1033"/>
                <a:gd name="T40" fmla="*/ 1285 w 1527"/>
                <a:gd name="T41" fmla="*/ 714 h 1033"/>
                <a:gd name="T42" fmla="*/ 1095 w 1527"/>
                <a:gd name="T43" fmla="*/ 654 h 1033"/>
                <a:gd name="T44" fmla="*/ 1357 w 1527"/>
                <a:gd name="T45" fmla="*/ 910 h 1033"/>
                <a:gd name="T46" fmla="*/ 1181 w 1527"/>
                <a:gd name="T47" fmla="*/ 910 h 1033"/>
                <a:gd name="T48" fmla="*/ 1277 w 1527"/>
                <a:gd name="T49" fmla="*/ 859 h 1033"/>
                <a:gd name="T50" fmla="*/ 1151 w 1527"/>
                <a:gd name="T51" fmla="*/ 829 h 1033"/>
                <a:gd name="T52" fmla="*/ 279 w 1527"/>
                <a:gd name="T53" fmla="*/ 829 h 1033"/>
                <a:gd name="T54" fmla="*/ 345 w 1527"/>
                <a:gd name="T55" fmla="*/ 889 h 1033"/>
                <a:gd name="T56" fmla="*/ 231 w 1527"/>
                <a:gd name="T57" fmla="*/ 973 h 1033"/>
                <a:gd name="T58" fmla="*/ 60 w 1527"/>
                <a:gd name="T59" fmla="*/ 423 h 1033"/>
                <a:gd name="T60" fmla="*/ 259 w 1527"/>
                <a:gd name="T61" fmla="*/ 302 h 1033"/>
                <a:gd name="T62" fmla="*/ 1083 w 1527"/>
                <a:gd name="T63" fmla="*/ 60 h 1033"/>
                <a:gd name="T64" fmla="*/ 1367 w 1527"/>
                <a:gd name="T65" fmla="*/ 361 h 1033"/>
                <a:gd name="T66" fmla="*/ 1526 w 1527"/>
                <a:gd name="T67" fmla="*/ 353 h 1033"/>
                <a:gd name="T68" fmla="*/ 1320 w 1527"/>
                <a:gd name="T69" fmla="*/ 273 h 1033"/>
                <a:gd name="T70" fmla="*/ 443 w 1527"/>
                <a:gd name="T71" fmla="*/ 0 h 1033"/>
                <a:gd name="T72" fmla="*/ 159 w 1527"/>
                <a:gd name="T73" fmla="*/ 301 h 1033"/>
                <a:gd name="T74" fmla="*/ 0 w 1527"/>
                <a:gd name="T75" fmla="*/ 428 h 1033"/>
                <a:gd name="T76" fmla="*/ 109 w 1527"/>
                <a:gd name="T77" fmla="*/ 910 h 1033"/>
                <a:gd name="T78" fmla="*/ 405 w 1527"/>
                <a:gd name="T79" fmla="*/ 910 h 1033"/>
                <a:gd name="T80" fmla="*/ 1121 w 1527"/>
                <a:gd name="T81" fmla="*/ 910 h 1033"/>
                <a:gd name="T82" fmla="*/ 1416 w 1527"/>
                <a:gd name="T83" fmla="*/ 910 h 1033"/>
                <a:gd name="T84" fmla="*/ 1526 w 1527"/>
                <a:gd name="T85" fmla="*/ 428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27" h="1033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594A4D33-ADB9-FA43-BF8C-4238B96B16DF}"/>
              </a:ext>
            </a:extLst>
          </p:cNvPr>
          <p:cNvGrpSpPr/>
          <p:nvPr userDrawn="1"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201CEDB0-26BF-B046-BB72-DE70B14AFE07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7">
              <a:extLst>
                <a:ext uri="{FF2B5EF4-FFF2-40B4-BE49-F238E27FC236}">
                  <a16:creationId xmlns:a16="http://schemas.microsoft.com/office/drawing/2014/main" id="{4ABBA018-2699-7545-AEF8-507FDCA44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952" y="766773"/>
              <a:ext cx="611187" cy="420687"/>
            </a:xfrm>
            <a:custGeom>
              <a:avLst/>
              <a:gdLst>
                <a:gd name="T0" fmla="*/ 1132 w 1696"/>
                <a:gd name="T1" fmla="*/ 1167 h 1168"/>
                <a:gd name="T2" fmla="*/ 1121 w 1696"/>
                <a:gd name="T3" fmla="*/ 1052 h 1168"/>
                <a:gd name="T4" fmla="*/ 1080 w 1696"/>
                <a:gd name="T5" fmla="*/ 958 h 1168"/>
                <a:gd name="T6" fmla="*/ 1138 w 1696"/>
                <a:gd name="T7" fmla="*/ 953 h 1168"/>
                <a:gd name="T8" fmla="*/ 1076 w 1696"/>
                <a:gd name="T9" fmla="*/ 921 h 1168"/>
                <a:gd name="T10" fmla="*/ 1093 w 1696"/>
                <a:gd name="T11" fmla="*/ 825 h 1168"/>
                <a:gd name="T12" fmla="*/ 1121 w 1696"/>
                <a:gd name="T13" fmla="*/ 774 h 1168"/>
                <a:gd name="T14" fmla="*/ 1064 w 1696"/>
                <a:gd name="T15" fmla="*/ 799 h 1168"/>
                <a:gd name="T16" fmla="*/ 606 w 1696"/>
                <a:gd name="T17" fmla="*/ 748 h 1168"/>
                <a:gd name="T18" fmla="*/ 599 w 1696"/>
                <a:gd name="T19" fmla="*/ 825 h 1168"/>
                <a:gd name="T20" fmla="*/ 615 w 1696"/>
                <a:gd name="T21" fmla="*/ 958 h 1168"/>
                <a:gd name="T22" fmla="*/ 560 w 1696"/>
                <a:gd name="T23" fmla="*/ 915 h 1168"/>
                <a:gd name="T24" fmla="*/ 586 w 1696"/>
                <a:gd name="T25" fmla="*/ 985 h 1168"/>
                <a:gd name="T26" fmla="*/ 563 w 1696"/>
                <a:gd name="T27" fmla="*/ 1167 h 1168"/>
                <a:gd name="T28" fmla="*/ 600 w 1696"/>
                <a:gd name="T29" fmla="*/ 1084 h 1168"/>
                <a:gd name="T30" fmla="*/ 536 w 1696"/>
                <a:gd name="T31" fmla="*/ 1135 h 1168"/>
                <a:gd name="T32" fmla="*/ 170 w 1696"/>
                <a:gd name="T33" fmla="*/ 647 h 1168"/>
                <a:gd name="T34" fmla="*/ 346 w 1696"/>
                <a:gd name="T35" fmla="*/ 647 h 1168"/>
                <a:gd name="T36" fmla="*/ 394 w 1696"/>
                <a:gd name="T37" fmla="*/ 1129 h 1168"/>
                <a:gd name="T38" fmla="*/ 452 w 1696"/>
                <a:gd name="T39" fmla="*/ 1138 h 1168"/>
                <a:gd name="T40" fmla="*/ 680 w 1696"/>
                <a:gd name="T41" fmla="*/ 1132 h 1168"/>
                <a:gd name="T42" fmla="*/ 739 w 1696"/>
                <a:gd name="T43" fmla="*/ 1134 h 1168"/>
                <a:gd name="T44" fmla="*/ 956 w 1696"/>
                <a:gd name="T45" fmla="*/ 1134 h 1168"/>
                <a:gd name="T46" fmla="*/ 1015 w 1696"/>
                <a:gd name="T47" fmla="*/ 1132 h 1168"/>
                <a:gd name="T48" fmla="*/ 1243 w 1696"/>
                <a:gd name="T49" fmla="*/ 1138 h 1168"/>
                <a:gd name="T50" fmla="*/ 1301 w 1696"/>
                <a:gd name="T51" fmla="*/ 1129 h 1168"/>
                <a:gd name="T52" fmla="*/ 1349 w 1696"/>
                <a:gd name="T53" fmla="*/ 647 h 1168"/>
                <a:gd name="T54" fmla="*/ 1525 w 1696"/>
                <a:gd name="T55" fmla="*/ 647 h 1168"/>
                <a:gd name="T56" fmla="*/ 1694 w 1696"/>
                <a:gd name="T57" fmla="*/ 515 h 1168"/>
                <a:gd name="T58" fmla="*/ 1466 w 1696"/>
                <a:gd name="T59" fmla="*/ 647 h 1168"/>
                <a:gd name="T60" fmla="*/ 1407 w 1696"/>
                <a:gd name="T61" fmla="*/ 647 h 1168"/>
                <a:gd name="T62" fmla="*/ 287 w 1696"/>
                <a:gd name="T63" fmla="*/ 647 h 1168"/>
                <a:gd name="T64" fmla="*/ 228 w 1696"/>
                <a:gd name="T65" fmla="*/ 647 h 1168"/>
                <a:gd name="T66" fmla="*/ 0 w 1696"/>
                <a:gd name="T67" fmla="*/ 515 h 1168"/>
                <a:gd name="T68" fmla="*/ 987 w 1696"/>
                <a:gd name="T69" fmla="*/ 344 h 1168"/>
                <a:gd name="T70" fmla="*/ 1117 w 1696"/>
                <a:gd name="T71" fmla="*/ 344 h 1168"/>
                <a:gd name="T72" fmla="*/ 776 w 1696"/>
                <a:gd name="T73" fmla="*/ 58 h 1168"/>
                <a:gd name="T74" fmla="*/ 717 w 1696"/>
                <a:gd name="T75" fmla="*/ 58 h 1168"/>
                <a:gd name="T76" fmla="*/ 619 w 1696"/>
                <a:gd name="T77" fmla="*/ 58 h 1168"/>
                <a:gd name="T78" fmla="*/ 1176 w 1696"/>
                <a:gd name="T79" fmla="*/ 345 h 1168"/>
                <a:gd name="T80" fmla="*/ 1274 w 1696"/>
                <a:gd name="T81" fmla="*/ 128 h 1168"/>
                <a:gd name="T82" fmla="*/ 1333 w 1696"/>
                <a:gd name="T83" fmla="*/ 162 h 1168"/>
                <a:gd name="T84" fmla="*/ 487 w 1696"/>
                <a:gd name="T85" fmla="*/ 0 h 1168"/>
                <a:gd name="T86" fmla="*/ 388 w 1696"/>
                <a:gd name="T87" fmla="*/ 191 h 1168"/>
                <a:gd name="T88" fmla="*/ 487 w 1696"/>
                <a:gd name="T89" fmla="*/ 58 h 1168"/>
                <a:gd name="T90" fmla="*/ 30 w 1696"/>
                <a:gd name="T91" fmla="*/ 345 h 1168"/>
                <a:gd name="T92" fmla="*/ 1665 w 1696"/>
                <a:gd name="T93" fmla="*/ 403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6" h="1168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00526CE-1242-074E-8A5D-291AE6D95787}"/>
              </a:ext>
            </a:extLst>
          </p:cNvPr>
          <p:cNvGrpSpPr/>
          <p:nvPr userDrawn="1"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86BA48D3-75B3-224F-9B8A-8B57F5CBF677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8">
              <a:extLst>
                <a:ext uri="{FF2B5EF4-FFF2-40B4-BE49-F238E27FC236}">
                  <a16:creationId xmlns:a16="http://schemas.microsoft.com/office/drawing/2014/main" id="{5EB9B19D-5A42-5E41-B2D0-CED38DBC6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177" y="843766"/>
              <a:ext cx="492125" cy="266700"/>
            </a:xfrm>
            <a:custGeom>
              <a:avLst/>
              <a:gdLst>
                <a:gd name="T0" fmla="*/ 805 w 1366"/>
                <a:gd name="T1" fmla="*/ 248 h 740"/>
                <a:gd name="T2" fmla="*/ 683 w 1366"/>
                <a:gd name="T3" fmla="*/ 197 h 740"/>
                <a:gd name="T4" fmla="*/ 683 w 1366"/>
                <a:gd name="T5" fmla="*/ 197 h 740"/>
                <a:gd name="T6" fmla="*/ 614 w 1366"/>
                <a:gd name="T7" fmla="*/ 212 h 740"/>
                <a:gd name="T8" fmla="*/ 639 w 1366"/>
                <a:gd name="T9" fmla="*/ 268 h 740"/>
                <a:gd name="T10" fmla="*/ 683 w 1366"/>
                <a:gd name="T11" fmla="*/ 259 h 740"/>
                <a:gd name="T12" fmla="*/ 683 w 1366"/>
                <a:gd name="T13" fmla="*/ 259 h 740"/>
                <a:gd name="T14" fmla="*/ 761 w 1366"/>
                <a:gd name="T15" fmla="*/ 292 h 740"/>
                <a:gd name="T16" fmla="*/ 793 w 1366"/>
                <a:gd name="T17" fmla="*/ 369 h 740"/>
                <a:gd name="T18" fmla="*/ 683 w 1366"/>
                <a:gd name="T19" fmla="*/ 479 h 740"/>
                <a:gd name="T20" fmla="*/ 573 w 1366"/>
                <a:gd name="T21" fmla="*/ 369 h 740"/>
                <a:gd name="T22" fmla="*/ 595 w 1366"/>
                <a:gd name="T23" fmla="*/ 303 h 740"/>
                <a:gd name="T24" fmla="*/ 545 w 1366"/>
                <a:gd name="T25" fmla="*/ 266 h 740"/>
                <a:gd name="T26" fmla="*/ 511 w 1366"/>
                <a:gd name="T27" fmla="*/ 369 h 740"/>
                <a:gd name="T28" fmla="*/ 683 w 1366"/>
                <a:gd name="T29" fmla="*/ 541 h 740"/>
                <a:gd name="T30" fmla="*/ 855 w 1366"/>
                <a:gd name="T31" fmla="*/ 369 h 740"/>
                <a:gd name="T32" fmla="*/ 805 w 1366"/>
                <a:gd name="T33" fmla="*/ 248 h 740"/>
                <a:gd name="T34" fmla="*/ 965 w 1366"/>
                <a:gd name="T35" fmla="*/ 608 h 740"/>
                <a:gd name="T36" fmla="*/ 1053 w 1366"/>
                <a:gd name="T37" fmla="*/ 369 h 740"/>
                <a:gd name="T38" fmla="*/ 966 w 1366"/>
                <a:gd name="T39" fmla="*/ 132 h 740"/>
                <a:gd name="T40" fmla="*/ 1290 w 1366"/>
                <a:gd name="T41" fmla="*/ 369 h 740"/>
                <a:gd name="T42" fmla="*/ 965 w 1366"/>
                <a:gd name="T43" fmla="*/ 608 h 740"/>
                <a:gd name="T44" fmla="*/ 313 w 1366"/>
                <a:gd name="T45" fmla="*/ 369 h 740"/>
                <a:gd name="T46" fmla="*/ 402 w 1366"/>
                <a:gd name="T47" fmla="*/ 609 h 740"/>
                <a:gd name="T48" fmla="*/ 76 w 1366"/>
                <a:gd name="T49" fmla="*/ 369 h 740"/>
                <a:gd name="T50" fmla="*/ 402 w 1366"/>
                <a:gd name="T51" fmla="*/ 129 h 740"/>
                <a:gd name="T52" fmla="*/ 313 w 1366"/>
                <a:gd name="T53" fmla="*/ 369 h 740"/>
                <a:gd name="T54" fmla="*/ 715 w 1366"/>
                <a:gd name="T55" fmla="*/ 675 h 740"/>
                <a:gd name="T56" fmla="*/ 682 w 1366"/>
                <a:gd name="T57" fmla="*/ 677 h 740"/>
                <a:gd name="T58" fmla="*/ 375 w 1366"/>
                <a:gd name="T59" fmla="*/ 369 h 740"/>
                <a:gd name="T60" fmla="*/ 682 w 1366"/>
                <a:gd name="T61" fmla="*/ 62 h 740"/>
                <a:gd name="T62" fmla="*/ 715 w 1366"/>
                <a:gd name="T63" fmla="*/ 63 h 740"/>
                <a:gd name="T64" fmla="*/ 990 w 1366"/>
                <a:gd name="T65" fmla="*/ 369 h 740"/>
                <a:gd name="T66" fmla="*/ 715 w 1366"/>
                <a:gd name="T67" fmla="*/ 675 h 740"/>
                <a:gd name="T68" fmla="*/ 723 w 1366"/>
                <a:gd name="T69" fmla="*/ 2 h 740"/>
                <a:gd name="T70" fmla="*/ 683 w 1366"/>
                <a:gd name="T71" fmla="*/ 0 h 740"/>
                <a:gd name="T72" fmla="*/ 682 w 1366"/>
                <a:gd name="T73" fmla="*/ 0 h 740"/>
                <a:gd name="T74" fmla="*/ 681 w 1366"/>
                <a:gd name="T75" fmla="*/ 0 h 740"/>
                <a:gd name="T76" fmla="*/ 658 w 1366"/>
                <a:gd name="T77" fmla="*/ 1 h 740"/>
                <a:gd name="T78" fmla="*/ 645 w 1366"/>
                <a:gd name="T79" fmla="*/ 2 h 740"/>
                <a:gd name="T80" fmla="*/ 10 w 1366"/>
                <a:gd name="T81" fmla="*/ 349 h 740"/>
                <a:gd name="T82" fmla="*/ 10 w 1366"/>
                <a:gd name="T83" fmla="*/ 389 h 740"/>
                <a:gd name="T84" fmla="*/ 645 w 1366"/>
                <a:gd name="T85" fmla="*/ 737 h 740"/>
                <a:gd name="T86" fmla="*/ 658 w 1366"/>
                <a:gd name="T87" fmla="*/ 738 h 740"/>
                <a:gd name="T88" fmla="*/ 681 w 1366"/>
                <a:gd name="T89" fmla="*/ 739 h 740"/>
                <a:gd name="T90" fmla="*/ 682 w 1366"/>
                <a:gd name="T91" fmla="*/ 739 h 740"/>
                <a:gd name="T92" fmla="*/ 683 w 1366"/>
                <a:gd name="T93" fmla="*/ 739 h 740"/>
                <a:gd name="T94" fmla="*/ 721 w 1366"/>
                <a:gd name="T95" fmla="*/ 737 h 740"/>
                <a:gd name="T96" fmla="*/ 802 w 1366"/>
                <a:gd name="T97" fmla="*/ 727 h 740"/>
                <a:gd name="T98" fmla="*/ 1355 w 1366"/>
                <a:gd name="T99" fmla="*/ 390 h 740"/>
                <a:gd name="T100" fmla="*/ 1355 w 1366"/>
                <a:gd name="T101" fmla="*/ 349 h 740"/>
                <a:gd name="T102" fmla="*/ 723 w 1366"/>
                <a:gd name="T103" fmla="*/ 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6" h="740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9DEBB55-3EB7-2F41-8730-A244030EF034}"/>
              </a:ext>
            </a:extLst>
          </p:cNvPr>
          <p:cNvGrpSpPr/>
          <p:nvPr userDrawn="1"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4D773E8-5FFA-1C4F-AE6E-C75666905BC5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13">
              <a:extLst>
                <a:ext uri="{FF2B5EF4-FFF2-40B4-BE49-F238E27FC236}">
                  <a16:creationId xmlns:a16="http://schemas.microsoft.com/office/drawing/2014/main" id="{CBFCF0B9-9700-504F-A54E-72D28C686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007" y="1641326"/>
              <a:ext cx="457200" cy="468312"/>
            </a:xfrm>
            <a:custGeom>
              <a:avLst/>
              <a:gdLst>
                <a:gd name="T0" fmla="*/ 345 w 1271"/>
                <a:gd name="T1" fmla="*/ 318 h 1300"/>
                <a:gd name="T2" fmla="*/ 345 w 1271"/>
                <a:gd name="T3" fmla="*/ 223 h 1300"/>
                <a:gd name="T4" fmla="*/ 249 w 1271"/>
                <a:gd name="T5" fmla="*/ 223 h 1300"/>
                <a:gd name="T6" fmla="*/ 249 w 1271"/>
                <a:gd name="T7" fmla="*/ 318 h 1300"/>
                <a:gd name="T8" fmla="*/ 205 w 1271"/>
                <a:gd name="T9" fmla="*/ 179 h 1300"/>
                <a:gd name="T10" fmla="*/ 389 w 1271"/>
                <a:gd name="T11" fmla="*/ 179 h 1300"/>
                <a:gd name="T12" fmla="*/ 389 w 1271"/>
                <a:gd name="T13" fmla="*/ 362 h 1300"/>
                <a:gd name="T14" fmla="*/ 205 w 1271"/>
                <a:gd name="T15" fmla="*/ 362 h 1300"/>
                <a:gd name="T16" fmla="*/ 297 w 1271"/>
                <a:gd name="T17" fmla="*/ 479 h 1300"/>
                <a:gd name="T18" fmla="*/ 431 w 1271"/>
                <a:gd name="T19" fmla="*/ 461 h 1300"/>
                <a:gd name="T20" fmla="*/ 857 w 1271"/>
                <a:gd name="T21" fmla="*/ 950 h 1300"/>
                <a:gd name="T22" fmla="*/ 815 w 1271"/>
                <a:gd name="T23" fmla="*/ 1064 h 1300"/>
                <a:gd name="T24" fmla="*/ 937 w 1271"/>
                <a:gd name="T25" fmla="*/ 986 h 1300"/>
                <a:gd name="T26" fmla="*/ 1017 w 1271"/>
                <a:gd name="T27" fmla="*/ 1110 h 1300"/>
                <a:gd name="T28" fmla="*/ 975 w 1271"/>
                <a:gd name="T29" fmla="*/ 1224 h 1300"/>
                <a:gd name="T30" fmla="*/ 1075 w 1271"/>
                <a:gd name="T31" fmla="*/ 1137 h 1300"/>
                <a:gd name="T32" fmla="*/ 1097 w 1271"/>
                <a:gd name="T33" fmla="*/ 1146 h 1300"/>
                <a:gd name="T34" fmla="*/ 1186 w 1271"/>
                <a:gd name="T35" fmla="*/ 1182 h 1300"/>
                <a:gd name="T36" fmla="*/ 486 w 1271"/>
                <a:gd name="T37" fmla="*/ 404 h 1300"/>
                <a:gd name="T38" fmla="*/ 444 w 1271"/>
                <a:gd name="T39" fmla="*/ 123 h 1300"/>
                <a:gd name="T40" fmla="*/ 149 w 1271"/>
                <a:gd name="T41" fmla="*/ 123 h 1300"/>
                <a:gd name="T42" fmla="*/ 297 w 1271"/>
                <a:gd name="T43" fmla="*/ 479 h 1300"/>
                <a:gd name="T44" fmla="*/ 488 w 1271"/>
                <a:gd name="T45" fmla="*/ 79 h 1300"/>
                <a:gd name="T46" fmla="*/ 1231 w 1271"/>
                <a:gd name="T47" fmla="*/ 1083 h 1300"/>
                <a:gd name="T48" fmla="*/ 1086 w 1271"/>
                <a:gd name="T49" fmla="*/ 1224 h 1300"/>
                <a:gd name="T50" fmla="*/ 997 w 1271"/>
                <a:gd name="T51" fmla="*/ 1290 h 1300"/>
                <a:gd name="T52" fmla="*/ 953 w 1271"/>
                <a:gd name="T53" fmla="*/ 1290 h 1300"/>
                <a:gd name="T54" fmla="*/ 873 w 1271"/>
                <a:gd name="T55" fmla="*/ 1166 h 1300"/>
                <a:gd name="T56" fmla="*/ 915 w 1271"/>
                <a:gd name="T57" fmla="*/ 1052 h 1300"/>
                <a:gd name="T58" fmla="*/ 793 w 1271"/>
                <a:gd name="T59" fmla="*/ 1130 h 1300"/>
                <a:gd name="T60" fmla="*/ 704 w 1271"/>
                <a:gd name="T61" fmla="*/ 1028 h 1300"/>
                <a:gd name="T62" fmla="*/ 792 w 1271"/>
                <a:gd name="T63" fmla="*/ 928 h 1300"/>
                <a:gd name="T64" fmla="*/ 297 w 1271"/>
                <a:gd name="T65" fmla="*/ 541 h 1300"/>
                <a:gd name="T66" fmla="*/ 105 w 1271"/>
                <a:gd name="T67" fmla="*/ 79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1" h="1300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41C89E1-8D3C-C446-B100-B30B68749B99}"/>
              </a:ext>
            </a:extLst>
          </p:cNvPr>
          <p:cNvGrpSpPr/>
          <p:nvPr userDrawn="1"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309DCBB6-62CF-8D41-8A54-68F65E5C94DB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14">
              <a:extLst>
                <a:ext uri="{FF2B5EF4-FFF2-40B4-BE49-F238E27FC236}">
                  <a16:creationId xmlns:a16="http://schemas.microsoft.com/office/drawing/2014/main" id="{4528E8E4-9AB8-824D-9426-18A9FA82C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876" y="1668313"/>
              <a:ext cx="476250" cy="414338"/>
            </a:xfrm>
            <a:custGeom>
              <a:avLst/>
              <a:gdLst>
                <a:gd name="T0" fmla="*/ 0 w 1324"/>
                <a:gd name="T1" fmla="*/ 989 h 1153"/>
                <a:gd name="T2" fmla="*/ 485 w 1324"/>
                <a:gd name="T3" fmla="*/ 879 h 1153"/>
                <a:gd name="T4" fmla="*/ 224 w 1324"/>
                <a:gd name="T5" fmla="*/ 927 h 1153"/>
                <a:gd name="T6" fmla="*/ 0 w 1324"/>
                <a:gd name="T7" fmla="*/ 758 h 1153"/>
                <a:gd name="T8" fmla="*/ 224 w 1324"/>
                <a:gd name="T9" fmla="*/ 820 h 1153"/>
                <a:gd name="T10" fmla="*/ 387 w 1324"/>
                <a:gd name="T11" fmla="*/ 701 h 1153"/>
                <a:gd name="T12" fmla="*/ 323 w 1324"/>
                <a:gd name="T13" fmla="*/ 697 h 1153"/>
                <a:gd name="T14" fmla="*/ 0 w 1324"/>
                <a:gd name="T15" fmla="*/ 758 h 1153"/>
                <a:gd name="T16" fmla="*/ 224 w 1324"/>
                <a:gd name="T17" fmla="*/ 165 h 1153"/>
                <a:gd name="T18" fmla="*/ 0 w 1324"/>
                <a:gd name="T19" fmla="*/ 227 h 1153"/>
                <a:gd name="T20" fmla="*/ 482 w 1324"/>
                <a:gd name="T21" fmla="*/ 375 h 1153"/>
                <a:gd name="T22" fmla="*/ 851 w 1324"/>
                <a:gd name="T23" fmla="*/ 820 h 1153"/>
                <a:gd name="T24" fmla="*/ 990 w 1324"/>
                <a:gd name="T25" fmla="*/ 717 h 1153"/>
                <a:gd name="T26" fmla="*/ 990 w 1324"/>
                <a:gd name="T27" fmla="*/ 1034 h 1153"/>
                <a:gd name="T28" fmla="*/ 851 w 1324"/>
                <a:gd name="T29" fmla="*/ 927 h 1153"/>
                <a:gd name="T30" fmla="*/ 380 w 1324"/>
                <a:gd name="T31" fmla="*/ 443 h 1153"/>
                <a:gd name="T32" fmla="*/ 0 w 1324"/>
                <a:gd name="T33" fmla="*/ 363 h 1153"/>
                <a:gd name="T34" fmla="*/ 224 w 1324"/>
                <a:gd name="T35" fmla="*/ 425 h 1153"/>
                <a:gd name="T36" fmla="*/ 540 w 1324"/>
                <a:gd name="T37" fmla="*/ 821 h 1153"/>
                <a:gd name="T38" fmla="*/ 928 w 1324"/>
                <a:gd name="T39" fmla="*/ 989 h 1153"/>
                <a:gd name="T40" fmla="*/ 1323 w 1324"/>
                <a:gd name="T41" fmla="*/ 879 h 1153"/>
                <a:gd name="T42" fmla="*/ 928 w 1324"/>
                <a:gd name="T43" fmla="*/ 758 h 1153"/>
                <a:gd name="T44" fmla="*/ 748 w 1324"/>
                <a:gd name="T45" fmla="*/ 696 h 1153"/>
                <a:gd name="T46" fmla="*/ 928 w 1324"/>
                <a:gd name="T47" fmla="*/ 557 h 1153"/>
                <a:gd name="T48" fmla="*/ 928 w 1324"/>
                <a:gd name="T49" fmla="*/ 0 h 1153"/>
                <a:gd name="T50" fmla="*/ 851 w 1324"/>
                <a:gd name="T51" fmla="*/ 165 h 1153"/>
                <a:gd name="T52" fmla="*/ 638 w 1324"/>
                <a:gd name="T53" fmla="*/ 317 h 1153"/>
                <a:gd name="T54" fmla="*/ 990 w 1324"/>
                <a:gd name="T55" fmla="*/ 227 h 1153"/>
                <a:gd name="T56" fmla="*/ 1211 w 1324"/>
                <a:gd name="T57" fmla="*/ 286 h 1153"/>
                <a:gd name="T58" fmla="*/ 990 w 1324"/>
                <a:gd name="T59" fmla="*/ 334 h 1153"/>
                <a:gd name="T60" fmla="*/ 693 w 1324"/>
                <a:gd name="T61" fmla="*/ 437 h 1153"/>
                <a:gd name="T62" fmla="*/ 851 w 1324"/>
                <a:gd name="T63" fmla="*/ 397 h 1153"/>
                <a:gd name="T64" fmla="*/ 928 w 1324"/>
                <a:gd name="T65" fmla="*/ 55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4" h="1153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D22C9FCE-50BA-2443-AEC5-4D70718CD0B1}"/>
              </a:ext>
            </a:extLst>
          </p:cNvPr>
          <p:cNvGrpSpPr/>
          <p:nvPr userDrawn="1"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344E692-4AF3-644A-BEC1-28C4D99D24DF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15">
              <a:extLst>
                <a:ext uri="{FF2B5EF4-FFF2-40B4-BE49-F238E27FC236}">
                  <a16:creationId xmlns:a16="http://schemas.microsoft.com/office/drawing/2014/main" id="{9C6ACD52-9C0D-1243-85C1-8866B432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917" y="1664345"/>
              <a:ext cx="422275" cy="422275"/>
            </a:xfrm>
            <a:custGeom>
              <a:avLst/>
              <a:gdLst>
                <a:gd name="T0" fmla="*/ 660 w 1174"/>
                <a:gd name="T1" fmla="*/ 1010 h 1173"/>
                <a:gd name="T2" fmla="*/ 756 w 1174"/>
                <a:gd name="T3" fmla="*/ 940 h 1173"/>
                <a:gd name="T4" fmla="*/ 1032 w 1174"/>
                <a:gd name="T5" fmla="*/ 1129 h 1173"/>
                <a:gd name="T6" fmla="*/ 734 w 1174"/>
                <a:gd name="T7" fmla="*/ 875 h 1173"/>
                <a:gd name="T8" fmla="*/ 703 w 1174"/>
                <a:gd name="T9" fmla="*/ 702 h 1173"/>
                <a:gd name="T10" fmla="*/ 875 w 1174"/>
                <a:gd name="T11" fmla="*/ 734 h 1173"/>
                <a:gd name="T12" fmla="*/ 1129 w 1174"/>
                <a:gd name="T13" fmla="*/ 1031 h 1173"/>
                <a:gd name="T14" fmla="*/ 941 w 1174"/>
                <a:gd name="T15" fmla="*/ 755 h 1173"/>
                <a:gd name="T16" fmla="*/ 1011 w 1174"/>
                <a:gd name="T17" fmla="*/ 659 h 1173"/>
                <a:gd name="T18" fmla="*/ 672 w 1174"/>
                <a:gd name="T19" fmla="*/ 640 h 1173"/>
                <a:gd name="T20" fmla="*/ 640 w 1174"/>
                <a:gd name="T21" fmla="*/ 981 h 1173"/>
                <a:gd name="T22" fmla="*/ 514 w 1174"/>
                <a:gd name="T23" fmla="*/ 162 h 1173"/>
                <a:gd name="T24" fmla="*/ 417 w 1174"/>
                <a:gd name="T25" fmla="*/ 232 h 1173"/>
                <a:gd name="T26" fmla="*/ 142 w 1174"/>
                <a:gd name="T27" fmla="*/ 44 h 1173"/>
                <a:gd name="T28" fmla="*/ 439 w 1174"/>
                <a:gd name="T29" fmla="*/ 298 h 1173"/>
                <a:gd name="T30" fmla="*/ 471 w 1174"/>
                <a:gd name="T31" fmla="*/ 470 h 1173"/>
                <a:gd name="T32" fmla="*/ 298 w 1174"/>
                <a:gd name="T33" fmla="*/ 439 h 1173"/>
                <a:gd name="T34" fmla="*/ 44 w 1174"/>
                <a:gd name="T35" fmla="*/ 141 h 1173"/>
                <a:gd name="T36" fmla="*/ 233 w 1174"/>
                <a:gd name="T37" fmla="*/ 417 h 1173"/>
                <a:gd name="T38" fmla="*/ 163 w 1174"/>
                <a:gd name="T39" fmla="*/ 513 h 1173"/>
                <a:gd name="T40" fmla="*/ 502 w 1174"/>
                <a:gd name="T41" fmla="*/ 533 h 1173"/>
                <a:gd name="T42" fmla="*/ 533 w 1174"/>
                <a:gd name="T43" fmla="*/ 191 h 1173"/>
                <a:gd name="T44" fmla="*/ 502 w 1174"/>
                <a:gd name="T45" fmla="*/ 640 h 1173"/>
                <a:gd name="T46" fmla="*/ 163 w 1174"/>
                <a:gd name="T47" fmla="*/ 659 h 1173"/>
                <a:gd name="T48" fmla="*/ 233 w 1174"/>
                <a:gd name="T49" fmla="*/ 755 h 1173"/>
                <a:gd name="T50" fmla="*/ 44 w 1174"/>
                <a:gd name="T51" fmla="*/ 1031 h 1173"/>
                <a:gd name="T52" fmla="*/ 298 w 1174"/>
                <a:gd name="T53" fmla="*/ 734 h 1173"/>
                <a:gd name="T54" fmla="*/ 471 w 1174"/>
                <a:gd name="T55" fmla="*/ 702 h 1173"/>
                <a:gd name="T56" fmla="*/ 439 w 1174"/>
                <a:gd name="T57" fmla="*/ 875 h 1173"/>
                <a:gd name="T58" fmla="*/ 142 w 1174"/>
                <a:gd name="T59" fmla="*/ 1129 h 1173"/>
                <a:gd name="T60" fmla="*/ 417 w 1174"/>
                <a:gd name="T61" fmla="*/ 940 h 1173"/>
                <a:gd name="T62" fmla="*/ 514 w 1174"/>
                <a:gd name="T63" fmla="*/ 1010 h 1173"/>
                <a:gd name="T64" fmla="*/ 533 w 1174"/>
                <a:gd name="T65" fmla="*/ 671 h 1173"/>
                <a:gd name="T66" fmla="*/ 1173 w 1174"/>
                <a:gd name="T67" fmla="*/ 185 h 1173"/>
                <a:gd name="T68" fmla="*/ 875 w 1174"/>
                <a:gd name="T69" fmla="*/ 395 h 1173"/>
                <a:gd name="T70" fmla="*/ 907 w 1174"/>
                <a:gd name="T71" fmla="*/ 470 h 1173"/>
                <a:gd name="T72" fmla="*/ 703 w 1174"/>
                <a:gd name="T73" fmla="*/ 266 h 1173"/>
                <a:gd name="T74" fmla="*/ 778 w 1174"/>
                <a:gd name="T75" fmla="*/ 298 h 1173"/>
                <a:gd name="T76" fmla="*/ 988 w 1174"/>
                <a:gd name="T77" fmla="*/ 0 h 1173"/>
                <a:gd name="T78" fmla="*/ 693 w 1174"/>
                <a:gd name="T79" fmla="*/ 169 h 1173"/>
                <a:gd name="T80" fmla="*/ 640 w 1174"/>
                <a:gd name="T81" fmla="*/ 191 h 1173"/>
                <a:gd name="T82" fmla="*/ 671 w 1174"/>
                <a:gd name="T83" fmla="*/ 533 h 1173"/>
                <a:gd name="T84" fmla="*/ 1011 w 1174"/>
                <a:gd name="T85" fmla="*/ 513 h 1173"/>
                <a:gd name="T86" fmla="*/ 941 w 1174"/>
                <a:gd name="T87" fmla="*/ 417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4" h="1173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0F6DA4A4-2492-B847-9028-435852932E14}"/>
              </a:ext>
            </a:extLst>
          </p:cNvPr>
          <p:cNvGrpSpPr/>
          <p:nvPr userDrawn="1"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3A07724-3C08-FD47-B1BC-E25C1D952B2A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16">
              <a:extLst>
                <a:ext uri="{FF2B5EF4-FFF2-40B4-BE49-F238E27FC236}">
                  <a16:creationId xmlns:a16="http://schemas.microsoft.com/office/drawing/2014/main" id="{B7BF94FE-B721-114E-9B23-25D0C032B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957" y="1650851"/>
              <a:ext cx="449262" cy="449263"/>
            </a:xfrm>
            <a:custGeom>
              <a:avLst/>
              <a:gdLst>
                <a:gd name="T0" fmla="*/ 1129 w 1249"/>
                <a:gd name="T1" fmla="*/ 1046 h 1248"/>
                <a:gd name="T2" fmla="*/ 1022 w 1249"/>
                <a:gd name="T3" fmla="*/ 1046 h 1248"/>
                <a:gd name="T4" fmla="*/ 828 w 1249"/>
                <a:gd name="T5" fmla="*/ 843 h 1248"/>
                <a:gd name="T6" fmla="*/ 960 w 1249"/>
                <a:gd name="T7" fmla="*/ 1046 h 1248"/>
                <a:gd name="T8" fmla="*/ 1191 w 1249"/>
                <a:gd name="T9" fmla="*/ 1046 h 1248"/>
                <a:gd name="T10" fmla="*/ 1019 w 1249"/>
                <a:gd name="T11" fmla="*/ 946 h 1248"/>
                <a:gd name="T12" fmla="*/ 828 w 1249"/>
                <a:gd name="T13" fmla="*/ 843 h 1248"/>
                <a:gd name="T14" fmla="*/ 678 w 1249"/>
                <a:gd name="T15" fmla="*/ 1131 h 1248"/>
                <a:gd name="T16" fmla="*/ 570 w 1249"/>
                <a:gd name="T17" fmla="*/ 1131 h 1248"/>
                <a:gd name="T18" fmla="*/ 624 w 1249"/>
                <a:gd name="T19" fmla="*/ 1247 h 1248"/>
                <a:gd name="T20" fmla="*/ 655 w 1249"/>
                <a:gd name="T21" fmla="*/ 1020 h 1248"/>
                <a:gd name="T22" fmla="*/ 593 w 1249"/>
                <a:gd name="T23" fmla="*/ 905 h 1248"/>
                <a:gd name="T24" fmla="*/ 508 w 1249"/>
                <a:gd name="T25" fmla="*/ 1131 h 1248"/>
                <a:gd name="T26" fmla="*/ 173 w 1249"/>
                <a:gd name="T27" fmla="*/ 993 h 1248"/>
                <a:gd name="T28" fmla="*/ 173 w 1249"/>
                <a:gd name="T29" fmla="*/ 1100 h 1248"/>
                <a:gd name="T30" fmla="*/ 173 w 1249"/>
                <a:gd name="T31" fmla="*/ 993 h 1248"/>
                <a:gd name="T32" fmla="*/ 288 w 1249"/>
                <a:gd name="T33" fmla="*/ 1046 h 1248"/>
                <a:gd name="T34" fmla="*/ 420 w 1249"/>
                <a:gd name="T35" fmla="*/ 843 h 1248"/>
                <a:gd name="T36" fmla="*/ 229 w 1249"/>
                <a:gd name="T37" fmla="*/ 946 h 1248"/>
                <a:gd name="T38" fmla="*/ 57 w 1249"/>
                <a:gd name="T39" fmla="*/ 1046 h 1248"/>
                <a:gd name="T40" fmla="*/ 170 w 1249"/>
                <a:gd name="T41" fmla="*/ 624 h 1248"/>
                <a:gd name="T42" fmla="*/ 63 w 1249"/>
                <a:gd name="T43" fmla="*/ 624 h 1248"/>
                <a:gd name="T44" fmla="*/ 170 w 1249"/>
                <a:gd name="T45" fmla="*/ 624 h 1248"/>
                <a:gd name="T46" fmla="*/ 116 w 1249"/>
                <a:gd name="T47" fmla="*/ 740 h 1248"/>
                <a:gd name="T48" fmla="*/ 342 w 1249"/>
                <a:gd name="T49" fmla="*/ 655 h 1248"/>
                <a:gd name="T50" fmla="*/ 227 w 1249"/>
                <a:gd name="T51" fmla="*/ 593 h 1248"/>
                <a:gd name="T52" fmla="*/ 0 w 1249"/>
                <a:gd name="T53" fmla="*/ 624 h 1248"/>
                <a:gd name="T54" fmla="*/ 119 w 1249"/>
                <a:gd name="T55" fmla="*/ 201 h 1248"/>
                <a:gd name="T56" fmla="*/ 226 w 1249"/>
                <a:gd name="T57" fmla="*/ 201 h 1248"/>
                <a:gd name="T58" fmla="*/ 420 w 1249"/>
                <a:gd name="T59" fmla="*/ 404 h 1248"/>
                <a:gd name="T60" fmla="*/ 288 w 1249"/>
                <a:gd name="T61" fmla="*/ 201 h 1248"/>
                <a:gd name="T62" fmla="*/ 57 w 1249"/>
                <a:gd name="T63" fmla="*/ 201 h 1248"/>
                <a:gd name="T64" fmla="*/ 229 w 1249"/>
                <a:gd name="T65" fmla="*/ 301 h 1248"/>
                <a:gd name="T66" fmla="*/ 420 w 1249"/>
                <a:gd name="T67" fmla="*/ 404 h 1248"/>
                <a:gd name="T68" fmla="*/ 571 w 1249"/>
                <a:gd name="T69" fmla="*/ 116 h 1248"/>
                <a:gd name="T70" fmla="*/ 678 w 1249"/>
                <a:gd name="T71" fmla="*/ 116 h 1248"/>
                <a:gd name="T72" fmla="*/ 624 w 1249"/>
                <a:gd name="T73" fmla="*/ 0 h 1248"/>
                <a:gd name="T74" fmla="*/ 593 w 1249"/>
                <a:gd name="T75" fmla="*/ 227 h 1248"/>
                <a:gd name="T76" fmla="*/ 655 w 1249"/>
                <a:gd name="T77" fmla="*/ 342 h 1248"/>
                <a:gd name="T78" fmla="*/ 740 w 1249"/>
                <a:gd name="T79" fmla="*/ 116 h 1248"/>
                <a:gd name="T80" fmla="*/ 624 w 1249"/>
                <a:gd name="T81" fmla="*/ 819 h 1248"/>
                <a:gd name="T82" fmla="*/ 624 w 1249"/>
                <a:gd name="T83" fmla="*/ 429 h 1248"/>
                <a:gd name="T84" fmla="*/ 624 w 1249"/>
                <a:gd name="T85" fmla="*/ 819 h 1248"/>
                <a:gd name="T86" fmla="*/ 367 w 1249"/>
                <a:gd name="T87" fmla="*/ 624 h 1248"/>
                <a:gd name="T88" fmla="*/ 881 w 1249"/>
                <a:gd name="T89" fmla="*/ 624 h 1248"/>
                <a:gd name="T90" fmla="*/ 1076 w 1249"/>
                <a:gd name="T91" fmla="*/ 254 h 1248"/>
                <a:gd name="T92" fmla="*/ 1076 w 1249"/>
                <a:gd name="T93" fmla="*/ 147 h 1248"/>
                <a:gd name="T94" fmla="*/ 1076 w 1249"/>
                <a:gd name="T95" fmla="*/ 254 h 1248"/>
                <a:gd name="T96" fmla="*/ 960 w 1249"/>
                <a:gd name="T97" fmla="*/ 201 h 1248"/>
                <a:gd name="T98" fmla="*/ 828 w 1249"/>
                <a:gd name="T99" fmla="*/ 404 h 1248"/>
                <a:gd name="T100" fmla="*/ 1019 w 1249"/>
                <a:gd name="T101" fmla="*/ 301 h 1248"/>
                <a:gd name="T102" fmla="*/ 1191 w 1249"/>
                <a:gd name="T103" fmla="*/ 201 h 1248"/>
                <a:gd name="T104" fmla="*/ 1132 w 1249"/>
                <a:gd name="T105" fmla="*/ 678 h 1248"/>
                <a:gd name="T106" fmla="*/ 1132 w 1249"/>
                <a:gd name="T107" fmla="*/ 570 h 1248"/>
                <a:gd name="T108" fmla="*/ 1132 w 1249"/>
                <a:gd name="T109" fmla="*/ 678 h 1248"/>
                <a:gd name="T110" fmla="*/ 1021 w 1249"/>
                <a:gd name="T111" fmla="*/ 593 h 1248"/>
                <a:gd name="T112" fmla="*/ 906 w 1249"/>
                <a:gd name="T113" fmla="*/ 655 h 1248"/>
                <a:gd name="T114" fmla="*/ 1132 w 1249"/>
                <a:gd name="T115" fmla="*/ 740 h 1248"/>
                <a:gd name="T116" fmla="*/ 1132 w 1249"/>
                <a:gd name="T117" fmla="*/ 50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9" h="1248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F0B7820B-C58A-C14F-80EC-DFB0435EF43B}"/>
              </a:ext>
            </a:extLst>
          </p:cNvPr>
          <p:cNvGrpSpPr/>
          <p:nvPr userDrawn="1"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3B09B99-2133-3A41-9241-35579DB01D05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17">
              <a:extLst>
                <a:ext uri="{FF2B5EF4-FFF2-40B4-BE49-F238E27FC236}">
                  <a16:creationId xmlns:a16="http://schemas.microsoft.com/office/drawing/2014/main" id="{98EB210D-F7F8-CB48-A8E4-C2544434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981" y="3655956"/>
              <a:ext cx="357188" cy="458787"/>
            </a:xfrm>
            <a:custGeom>
              <a:avLst/>
              <a:gdLst>
                <a:gd name="T0" fmla="*/ 711 w 994"/>
                <a:gd name="T1" fmla="*/ 1071 h 1276"/>
                <a:gd name="T2" fmla="*/ 790 w 994"/>
                <a:gd name="T3" fmla="*/ 796 h 1276"/>
                <a:gd name="T4" fmla="*/ 852 w 994"/>
                <a:gd name="T5" fmla="*/ 734 h 1276"/>
                <a:gd name="T6" fmla="*/ 649 w 994"/>
                <a:gd name="T7" fmla="*/ 1134 h 1276"/>
                <a:gd name="T8" fmla="*/ 852 w 994"/>
                <a:gd name="T9" fmla="*/ 734 h 1276"/>
                <a:gd name="T10" fmla="*/ 849 w 994"/>
                <a:gd name="T11" fmla="*/ 570 h 1276"/>
                <a:gd name="T12" fmla="*/ 539 w 994"/>
                <a:gd name="T13" fmla="*/ 508 h 1276"/>
                <a:gd name="T14" fmla="*/ 536 w 994"/>
                <a:gd name="T15" fmla="*/ 1071 h 1276"/>
                <a:gd name="T16" fmla="*/ 457 w 994"/>
                <a:gd name="T17" fmla="*/ 908 h 1276"/>
                <a:gd name="T18" fmla="*/ 536 w 994"/>
                <a:gd name="T19" fmla="*/ 1071 h 1276"/>
                <a:gd name="T20" fmla="*/ 395 w 994"/>
                <a:gd name="T21" fmla="*/ 847 h 1276"/>
                <a:gd name="T22" fmla="*/ 598 w 994"/>
                <a:gd name="T23" fmla="*/ 1134 h 1276"/>
                <a:gd name="T24" fmla="*/ 282 w 994"/>
                <a:gd name="T25" fmla="*/ 1071 h 1276"/>
                <a:gd name="T26" fmla="*/ 203 w 994"/>
                <a:gd name="T27" fmla="*/ 739 h 1276"/>
                <a:gd name="T28" fmla="*/ 282 w 994"/>
                <a:gd name="T29" fmla="*/ 1071 h 1276"/>
                <a:gd name="T30" fmla="*/ 141 w 994"/>
                <a:gd name="T31" fmla="*/ 677 h 1276"/>
                <a:gd name="T32" fmla="*/ 344 w 994"/>
                <a:gd name="T33" fmla="*/ 1134 h 1276"/>
                <a:gd name="T34" fmla="*/ 367 w 994"/>
                <a:gd name="T35" fmla="*/ 342 h 1276"/>
                <a:gd name="T36" fmla="*/ 259 w 994"/>
                <a:gd name="T37" fmla="*/ 342 h 1276"/>
                <a:gd name="T38" fmla="*/ 313 w 994"/>
                <a:gd name="T39" fmla="*/ 260 h 1276"/>
                <a:gd name="T40" fmla="*/ 367 w 994"/>
                <a:gd name="T41" fmla="*/ 342 h 1276"/>
                <a:gd name="T42" fmla="*/ 485 w 994"/>
                <a:gd name="T43" fmla="*/ 567 h 1276"/>
                <a:gd name="T44" fmla="*/ 403 w 994"/>
                <a:gd name="T45" fmla="*/ 413 h 1276"/>
                <a:gd name="T46" fmla="*/ 429 w 994"/>
                <a:gd name="T47" fmla="*/ 313 h 1276"/>
                <a:gd name="T48" fmla="*/ 197 w 994"/>
                <a:gd name="T49" fmla="*/ 313 h 1276"/>
                <a:gd name="T50" fmla="*/ 223 w 994"/>
                <a:gd name="T51" fmla="*/ 413 h 1276"/>
                <a:gd name="T52" fmla="*/ 141 w 994"/>
                <a:gd name="T53" fmla="*/ 567 h 1276"/>
                <a:gd name="T54" fmla="*/ 203 w 994"/>
                <a:gd name="T55" fmla="*/ 511 h 1276"/>
                <a:gd name="T56" fmla="*/ 423 w 994"/>
                <a:gd name="T57" fmla="*/ 511 h 1276"/>
                <a:gd name="T58" fmla="*/ 849 w 994"/>
                <a:gd name="T59" fmla="*/ 395 h 1276"/>
                <a:gd name="T60" fmla="*/ 539 w 994"/>
                <a:gd name="T61" fmla="*/ 457 h 1276"/>
                <a:gd name="T62" fmla="*/ 849 w 994"/>
                <a:gd name="T63" fmla="*/ 395 h 1276"/>
                <a:gd name="T64" fmla="*/ 877 w 994"/>
                <a:gd name="T65" fmla="*/ 254 h 1276"/>
                <a:gd name="T66" fmla="*/ 739 w 994"/>
                <a:gd name="T67" fmla="*/ 116 h 1276"/>
                <a:gd name="T68" fmla="*/ 677 w 994"/>
                <a:gd name="T69" fmla="*/ 316 h 1276"/>
                <a:gd name="T70" fmla="*/ 931 w 994"/>
                <a:gd name="T71" fmla="*/ 1187 h 1276"/>
                <a:gd name="T72" fmla="*/ 87 w 994"/>
                <a:gd name="T73" fmla="*/ 1213 h 1276"/>
                <a:gd name="T74" fmla="*/ 62 w 994"/>
                <a:gd name="T75" fmla="*/ 88 h 1276"/>
                <a:gd name="T76" fmla="*/ 723 w 994"/>
                <a:gd name="T77" fmla="*/ 62 h 1276"/>
                <a:gd name="T78" fmla="*/ 931 w 994"/>
                <a:gd name="T79" fmla="*/ 1187 h 1276"/>
                <a:gd name="T80" fmla="*/ 749 w 994"/>
                <a:gd name="T81" fmla="*/ 0 h 1276"/>
                <a:gd name="T82" fmla="*/ 0 w 994"/>
                <a:gd name="T83" fmla="*/ 88 h 1276"/>
                <a:gd name="T84" fmla="*/ 87 w 994"/>
                <a:gd name="T85" fmla="*/ 1275 h 1276"/>
                <a:gd name="T86" fmla="*/ 993 w 994"/>
                <a:gd name="T87" fmla="*/ 118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94" h="1276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8A15AAC4-3BFE-164B-B279-305BC6D0D35B}"/>
              </a:ext>
            </a:extLst>
          </p:cNvPr>
          <p:cNvGrpSpPr/>
          <p:nvPr userDrawn="1"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C495D38D-BD0A-0C4C-92F9-2CCCC2BFB8DC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8">
              <a:extLst>
                <a:ext uri="{FF2B5EF4-FFF2-40B4-BE49-F238E27FC236}">
                  <a16:creationId xmlns:a16="http://schemas.microsoft.com/office/drawing/2014/main" id="{6A33C0C7-7C6D-2643-8770-7EA8975E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613" y="2613266"/>
              <a:ext cx="427038" cy="481013"/>
            </a:xfrm>
            <a:custGeom>
              <a:avLst/>
              <a:gdLst>
                <a:gd name="T0" fmla="*/ 1051 w 1185"/>
                <a:gd name="T1" fmla="*/ 1229 h 1334"/>
                <a:gd name="T2" fmla="*/ 1037 w 1185"/>
                <a:gd name="T3" fmla="*/ 1271 h 1334"/>
                <a:gd name="T4" fmla="*/ 1095 w 1185"/>
                <a:gd name="T5" fmla="*/ 1180 h 1334"/>
                <a:gd name="T6" fmla="*/ 711 w 1185"/>
                <a:gd name="T7" fmla="*/ 1305 h 1334"/>
                <a:gd name="T8" fmla="*/ 1150 w 1185"/>
                <a:gd name="T9" fmla="*/ 1153 h 1334"/>
                <a:gd name="T10" fmla="*/ 711 w 1185"/>
                <a:gd name="T11" fmla="*/ 1305 h 1334"/>
                <a:gd name="T12" fmla="*/ 603 w 1185"/>
                <a:gd name="T13" fmla="*/ 132 h 1334"/>
                <a:gd name="T14" fmla="*/ 55 w 1185"/>
                <a:gd name="T15" fmla="*/ 104 h 1334"/>
                <a:gd name="T16" fmla="*/ 960 w 1185"/>
                <a:gd name="T17" fmla="*/ 152 h 1334"/>
                <a:gd name="T18" fmla="*/ 0 w 1185"/>
                <a:gd name="T19" fmla="*/ 104 h 1334"/>
                <a:gd name="T20" fmla="*/ 640 w 1185"/>
                <a:gd name="T21" fmla="*/ 1305 h 1334"/>
                <a:gd name="T22" fmla="*/ 55 w 1185"/>
                <a:gd name="T23" fmla="*/ 1180 h 1334"/>
                <a:gd name="T24" fmla="*/ 55 w 1185"/>
                <a:gd name="T25" fmla="*/ 1125 h 1334"/>
                <a:gd name="T26" fmla="*/ 988 w 1185"/>
                <a:gd name="T27" fmla="*/ 493 h 1334"/>
                <a:gd name="T28" fmla="*/ 603 w 1185"/>
                <a:gd name="T29" fmla="*/ 1257 h 1334"/>
                <a:gd name="T30" fmla="*/ 567 w 1185"/>
                <a:gd name="T31" fmla="*/ 322 h 1334"/>
                <a:gd name="T32" fmla="*/ 643 w 1185"/>
                <a:gd name="T33" fmla="*/ 381 h 1334"/>
                <a:gd name="T34" fmla="*/ 567 w 1185"/>
                <a:gd name="T35" fmla="*/ 322 h 1334"/>
                <a:gd name="T36" fmla="*/ 698 w 1185"/>
                <a:gd name="T37" fmla="*/ 381 h 1334"/>
                <a:gd name="T38" fmla="*/ 511 w 1185"/>
                <a:gd name="T39" fmla="*/ 322 h 1334"/>
                <a:gd name="T40" fmla="*/ 372 w 1185"/>
                <a:gd name="T41" fmla="*/ 601 h 1334"/>
                <a:gd name="T42" fmla="*/ 431 w 1185"/>
                <a:gd name="T43" fmla="*/ 526 h 1334"/>
                <a:gd name="T44" fmla="*/ 431 w 1185"/>
                <a:gd name="T45" fmla="*/ 470 h 1334"/>
                <a:gd name="T46" fmla="*/ 372 w 1185"/>
                <a:gd name="T47" fmla="*/ 657 h 1334"/>
                <a:gd name="T48" fmla="*/ 439 w 1185"/>
                <a:gd name="T49" fmla="*/ 381 h 1334"/>
                <a:gd name="T50" fmla="*/ 364 w 1185"/>
                <a:gd name="T51" fmla="*/ 322 h 1334"/>
                <a:gd name="T52" fmla="*/ 439 w 1185"/>
                <a:gd name="T53" fmla="*/ 381 h 1334"/>
                <a:gd name="T54" fmla="*/ 308 w 1185"/>
                <a:gd name="T55" fmla="*/ 322 h 1334"/>
                <a:gd name="T56" fmla="*/ 495 w 1185"/>
                <a:gd name="T57" fmla="*/ 381 h 1334"/>
                <a:gd name="T58" fmla="*/ 372 w 1185"/>
                <a:gd name="T59" fmla="*/ 813 h 1334"/>
                <a:gd name="T60" fmla="*/ 431 w 1185"/>
                <a:gd name="T61" fmla="*/ 738 h 1334"/>
                <a:gd name="T62" fmla="*/ 431 w 1185"/>
                <a:gd name="T63" fmla="*/ 682 h 1334"/>
                <a:gd name="T64" fmla="*/ 372 w 1185"/>
                <a:gd name="T65" fmla="*/ 869 h 1334"/>
                <a:gd name="T66" fmla="*/ 236 w 1185"/>
                <a:gd name="T67" fmla="*/ 593 h 1334"/>
                <a:gd name="T68" fmla="*/ 160 w 1185"/>
                <a:gd name="T69" fmla="*/ 534 h 1334"/>
                <a:gd name="T70" fmla="*/ 236 w 1185"/>
                <a:gd name="T71" fmla="*/ 593 h 1334"/>
                <a:gd name="T72" fmla="*/ 105 w 1185"/>
                <a:gd name="T73" fmla="*/ 534 h 1334"/>
                <a:gd name="T74" fmla="*/ 292 w 1185"/>
                <a:gd name="T75" fmla="*/ 593 h 1334"/>
                <a:gd name="T76" fmla="*/ 169 w 1185"/>
                <a:gd name="T77" fmla="*/ 389 h 1334"/>
                <a:gd name="T78" fmla="*/ 228 w 1185"/>
                <a:gd name="T79" fmla="*/ 314 h 1334"/>
                <a:gd name="T80" fmla="*/ 228 w 1185"/>
                <a:gd name="T81" fmla="*/ 258 h 1334"/>
                <a:gd name="T82" fmla="*/ 169 w 1185"/>
                <a:gd name="T83" fmla="*/ 445 h 1334"/>
                <a:gd name="T84" fmla="*/ 236 w 1185"/>
                <a:gd name="T85" fmla="*/ 805 h 1334"/>
                <a:gd name="T86" fmla="*/ 160 w 1185"/>
                <a:gd name="T87" fmla="*/ 746 h 1334"/>
                <a:gd name="T88" fmla="*/ 236 w 1185"/>
                <a:gd name="T89" fmla="*/ 805 h 1334"/>
                <a:gd name="T90" fmla="*/ 105 w 1185"/>
                <a:gd name="T91" fmla="*/ 746 h 1334"/>
                <a:gd name="T92" fmla="*/ 292 w 1185"/>
                <a:gd name="T93" fmla="*/ 805 h 1334"/>
                <a:gd name="T94" fmla="*/ 1083 w 1185"/>
                <a:gd name="T95" fmla="*/ 605 h 1334"/>
                <a:gd name="T96" fmla="*/ 887 w 1185"/>
                <a:gd name="T97" fmla="*/ 505 h 1334"/>
                <a:gd name="T98" fmla="*/ 732 w 1185"/>
                <a:gd name="T99" fmla="*/ 639 h 1334"/>
                <a:gd name="T100" fmla="*/ 680 w 1185"/>
                <a:gd name="T101" fmla="*/ 944 h 1334"/>
                <a:gd name="T102" fmla="*/ 805 w 1185"/>
                <a:gd name="T103" fmla="*/ 1081 h 1334"/>
                <a:gd name="T104" fmla="*/ 671 w 1185"/>
                <a:gd name="T105" fmla="*/ 669 h 1334"/>
                <a:gd name="T106" fmla="*/ 788 w 1185"/>
                <a:gd name="T107" fmla="*/ 768 h 1334"/>
                <a:gd name="T108" fmla="*/ 831 w 1185"/>
                <a:gd name="T109" fmla="*/ 532 h 1334"/>
                <a:gd name="T110" fmla="*/ 887 w 1185"/>
                <a:gd name="T111" fmla="*/ 560 h 1334"/>
                <a:gd name="T112" fmla="*/ 958 w 1185"/>
                <a:gd name="T113" fmla="*/ 724 h 1334"/>
                <a:gd name="T114" fmla="*/ 1029 w 1185"/>
                <a:gd name="T115" fmla="*/ 619 h 1334"/>
                <a:gd name="T116" fmla="*/ 1085 w 1185"/>
                <a:gd name="T117" fmla="*/ 660 h 1334"/>
                <a:gd name="T118" fmla="*/ 1128 w 1185"/>
                <a:gd name="T119" fmla="*/ 758 h 1334"/>
                <a:gd name="T120" fmla="*/ 855 w 1185"/>
                <a:gd name="T121" fmla="*/ 1086 h 1334"/>
                <a:gd name="T122" fmla="*/ 1135 w 1185"/>
                <a:gd name="T123" fmla="*/ 104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1334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5C051EF-BCB8-AF44-BAF9-141F17B72AB4}"/>
              </a:ext>
            </a:extLst>
          </p:cNvPr>
          <p:cNvGrpSpPr/>
          <p:nvPr userDrawn="1"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3E3182AC-4909-434E-B36A-C353AF1211CE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21">
              <a:extLst>
                <a:ext uri="{FF2B5EF4-FFF2-40B4-BE49-F238E27FC236}">
                  <a16:creationId xmlns:a16="http://schemas.microsoft.com/office/drawing/2014/main" id="{482FB653-74DD-3F42-BB51-B7988C6B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056" y="3647224"/>
              <a:ext cx="476250" cy="476250"/>
            </a:xfrm>
            <a:custGeom>
              <a:avLst/>
              <a:gdLst>
                <a:gd name="T0" fmla="*/ 629 w 1322"/>
                <a:gd name="T1" fmla="*/ 1057 h 1322"/>
                <a:gd name="T2" fmla="*/ 661 w 1322"/>
                <a:gd name="T3" fmla="*/ 1088 h 1322"/>
                <a:gd name="T4" fmla="*/ 692 w 1322"/>
                <a:gd name="T5" fmla="*/ 1057 h 1322"/>
                <a:gd name="T6" fmla="*/ 692 w 1322"/>
                <a:gd name="T7" fmla="*/ 985 h 1322"/>
                <a:gd name="T8" fmla="*/ 661 w 1322"/>
                <a:gd name="T9" fmla="*/ 954 h 1322"/>
                <a:gd name="T10" fmla="*/ 629 w 1322"/>
                <a:gd name="T11" fmla="*/ 985 h 1322"/>
                <a:gd name="T12" fmla="*/ 629 w 1322"/>
                <a:gd name="T13" fmla="*/ 1057 h 1322"/>
                <a:gd name="T14" fmla="*/ 336 w 1322"/>
                <a:gd name="T15" fmla="*/ 629 h 1322"/>
                <a:gd name="T16" fmla="*/ 264 w 1322"/>
                <a:gd name="T17" fmla="*/ 629 h 1322"/>
                <a:gd name="T18" fmla="*/ 233 w 1322"/>
                <a:gd name="T19" fmla="*/ 661 h 1322"/>
                <a:gd name="T20" fmla="*/ 264 w 1322"/>
                <a:gd name="T21" fmla="*/ 692 h 1322"/>
                <a:gd name="T22" fmla="*/ 336 w 1322"/>
                <a:gd name="T23" fmla="*/ 692 h 1322"/>
                <a:gd name="T24" fmla="*/ 368 w 1322"/>
                <a:gd name="T25" fmla="*/ 661 h 1322"/>
                <a:gd name="T26" fmla="*/ 336 w 1322"/>
                <a:gd name="T27" fmla="*/ 629 h 1322"/>
                <a:gd name="T28" fmla="*/ 692 w 1322"/>
                <a:gd name="T29" fmla="*/ 264 h 1322"/>
                <a:gd name="T30" fmla="*/ 661 w 1322"/>
                <a:gd name="T31" fmla="*/ 233 h 1322"/>
                <a:gd name="T32" fmla="*/ 629 w 1322"/>
                <a:gd name="T33" fmla="*/ 264 h 1322"/>
                <a:gd name="T34" fmla="*/ 629 w 1322"/>
                <a:gd name="T35" fmla="*/ 336 h 1322"/>
                <a:gd name="T36" fmla="*/ 661 w 1322"/>
                <a:gd name="T37" fmla="*/ 368 h 1322"/>
                <a:gd name="T38" fmla="*/ 692 w 1322"/>
                <a:gd name="T39" fmla="*/ 336 h 1322"/>
                <a:gd name="T40" fmla="*/ 692 w 1322"/>
                <a:gd name="T41" fmla="*/ 264 h 1322"/>
                <a:gd name="T42" fmla="*/ 917 w 1322"/>
                <a:gd name="T43" fmla="*/ 448 h 1322"/>
                <a:gd name="T44" fmla="*/ 913 w 1322"/>
                <a:gd name="T45" fmla="*/ 404 h 1322"/>
                <a:gd name="T46" fmla="*/ 869 w 1322"/>
                <a:gd name="T47" fmla="*/ 408 h 1322"/>
                <a:gd name="T48" fmla="*/ 653 w 1322"/>
                <a:gd name="T49" fmla="*/ 666 h 1322"/>
                <a:gd name="T50" fmla="*/ 487 w 1322"/>
                <a:gd name="T51" fmla="*/ 535 h 1322"/>
                <a:gd name="T52" fmla="*/ 443 w 1322"/>
                <a:gd name="T53" fmla="*/ 540 h 1322"/>
                <a:gd name="T54" fmla="*/ 448 w 1322"/>
                <a:gd name="T55" fmla="*/ 584 h 1322"/>
                <a:gd name="T56" fmla="*/ 638 w 1322"/>
                <a:gd name="T57" fmla="*/ 734 h 1322"/>
                <a:gd name="T58" fmla="*/ 644 w 1322"/>
                <a:gd name="T59" fmla="*/ 738 h 1322"/>
                <a:gd name="T60" fmla="*/ 647 w 1322"/>
                <a:gd name="T61" fmla="*/ 739 h 1322"/>
                <a:gd name="T62" fmla="*/ 657 w 1322"/>
                <a:gd name="T63" fmla="*/ 741 h 1322"/>
                <a:gd name="T64" fmla="*/ 671 w 1322"/>
                <a:gd name="T65" fmla="*/ 738 h 1322"/>
                <a:gd name="T66" fmla="*/ 674 w 1322"/>
                <a:gd name="T67" fmla="*/ 735 h 1322"/>
                <a:gd name="T68" fmla="*/ 681 w 1322"/>
                <a:gd name="T69" fmla="*/ 730 h 1322"/>
                <a:gd name="T70" fmla="*/ 917 w 1322"/>
                <a:gd name="T71" fmla="*/ 448 h 1322"/>
                <a:gd name="T72" fmla="*/ 1057 w 1322"/>
                <a:gd name="T73" fmla="*/ 629 h 1322"/>
                <a:gd name="T74" fmla="*/ 985 w 1322"/>
                <a:gd name="T75" fmla="*/ 629 h 1322"/>
                <a:gd name="T76" fmla="*/ 954 w 1322"/>
                <a:gd name="T77" fmla="*/ 661 h 1322"/>
                <a:gd name="T78" fmla="*/ 985 w 1322"/>
                <a:gd name="T79" fmla="*/ 692 h 1322"/>
                <a:gd name="T80" fmla="*/ 1057 w 1322"/>
                <a:gd name="T81" fmla="*/ 692 h 1322"/>
                <a:gd name="T82" fmla="*/ 1088 w 1322"/>
                <a:gd name="T83" fmla="*/ 661 h 1322"/>
                <a:gd name="T84" fmla="*/ 1057 w 1322"/>
                <a:gd name="T85" fmla="*/ 629 h 1322"/>
                <a:gd name="T86" fmla="*/ 661 w 1322"/>
                <a:gd name="T87" fmla="*/ 1111 h 1322"/>
                <a:gd name="T88" fmla="*/ 210 w 1322"/>
                <a:gd name="T89" fmla="*/ 661 h 1322"/>
                <a:gd name="T90" fmla="*/ 661 w 1322"/>
                <a:gd name="T91" fmla="*/ 210 h 1322"/>
                <a:gd name="T92" fmla="*/ 1111 w 1322"/>
                <a:gd name="T93" fmla="*/ 661 h 1322"/>
                <a:gd name="T94" fmla="*/ 661 w 1322"/>
                <a:gd name="T95" fmla="*/ 1111 h 1322"/>
                <a:gd name="T96" fmla="*/ 661 w 1322"/>
                <a:gd name="T97" fmla="*/ 148 h 1322"/>
                <a:gd name="T98" fmla="*/ 148 w 1322"/>
                <a:gd name="T99" fmla="*/ 661 h 1322"/>
                <a:gd name="T100" fmla="*/ 661 w 1322"/>
                <a:gd name="T101" fmla="*/ 1174 h 1322"/>
                <a:gd name="T102" fmla="*/ 1174 w 1322"/>
                <a:gd name="T103" fmla="*/ 661 h 1322"/>
                <a:gd name="T104" fmla="*/ 661 w 1322"/>
                <a:gd name="T105" fmla="*/ 148 h 1322"/>
                <a:gd name="T106" fmla="*/ 661 w 1322"/>
                <a:gd name="T107" fmla="*/ 1258 h 1322"/>
                <a:gd name="T108" fmla="*/ 63 w 1322"/>
                <a:gd name="T109" fmla="*/ 661 h 1322"/>
                <a:gd name="T110" fmla="*/ 661 w 1322"/>
                <a:gd name="T111" fmla="*/ 63 h 1322"/>
                <a:gd name="T112" fmla="*/ 1258 w 1322"/>
                <a:gd name="T113" fmla="*/ 661 h 1322"/>
                <a:gd name="T114" fmla="*/ 661 w 1322"/>
                <a:gd name="T115" fmla="*/ 1258 h 1322"/>
                <a:gd name="T116" fmla="*/ 661 w 1322"/>
                <a:gd name="T117" fmla="*/ 0 h 1322"/>
                <a:gd name="T118" fmla="*/ 0 w 1322"/>
                <a:gd name="T119" fmla="*/ 661 h 1322"/>
                <a:gd name="T120" fmla="*/ 661 w 1322"/>
                <a:gd name="T121" fmla="*/ 1321 h 1322"/>
                <a:gd name="T122" fmla="*/ 1321 w 1322"/>
                <a:gd name="T123" fmla="*/ 661 h 1322"/>
                <a:gd name="T124" fmla="*/ 661 w 1322"/>
                <a:gd name="T125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2" h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0CC5489-1346-D44F-9980-6A10A001A0C9}"/>
              </a:ext>
            </a:extLst>
          </p:cNvPr>
          <p:cNvGrpSpPr/>
          <p:nvPr userDrawn="1"/>
        </p:nvGrpSpPr>
        <p:grpSpPr>
          <a:xfrm>
            <a:off x="1838879" y="4062353"/>
            <a:ext cx="710291" cy="710292"/>
            <a:chOff x="377339" y="3530203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F4C18E8-C0B2-1842-BE9F-99DF3251702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22">
              <a:extLst>
                <a:ext uri="{FF2B5EF4-FFF2-40B4-BE49-F238E27FC236}">
                  <a16:creationId xmlns:a16="http://schemas.microsoft.com/office/drawing/2014/main" id="{7DD56C49-F6F9-4241-AABB-45A6F653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34" y="3645637"/>
              <a:ext cx="368300" cy="479425"/>
            </a:xfrm>
            <a:custGeom>
              <a:avLst/>
              <a:gdLst>
                <a:gd name="T0" fmla="*/ 338 w 1023"/>
                <a:gd name="T1" fmla="*/ 1188 h 1333"/>
                <a:gd name="T2" fmla="*/ 510 w 1023"/>
                <a:gd name="T3" fmla="*/ 1332 h 1333"/>
                <a:gd name="T4" fmla="*/ 683 w 1023"/>
                <a:gd name="T5" fmla="*/ 1188 h 1333"/>
                <a:gd name="T6" fmla="*/ 620 w 1023"/>
                <a:gd name="T7" fmla="*/ 1188 h 1333"/>
                <a:gd name="T8" fmla="*/ 510 w 1023"/>
                <a:gd name="T9" fmla="*/ 1270 h 1333"/>
                <a:gd name="T10" fmla="*/ 400 w 1023"/>
                <a:gd name="T11" fmla="*/ 1188 h 1333"/>
                <a:gd name="T12" fmla="*/ 338 w 1023"/>
                <a:gd name="T13" fmla="*/ 1188 h 1333"/>
                <a:gd name="T14" fmla="*/ 62 w 1023"/>
                <a:gd name="T15" fmla="*/ 1100 h 1333"/>
                <a:gd name="T16" fmla="*/ 62 w 1023"/>
                <a:gd name="T17" fmla="*/ 1036 h 1333"/>
                <a:gd name="T18" fmla="*/ 174 w 1023"/>
                <a:gd name="T19" fmla="*/ 915 h 1333"/>
                <a:gd name="T20" fmla="*/ 203 w 1023"/>
                <a:gd name="T21" fmla="*/ 604 h 1333"/>
                <a:gd name="T22" fmla="*/ 203 w 1023"/>
                <a:gd name="T23" fmla="*/ 539 h 1333"/>
                <a:gd name="T24" fmla="*/ 510 w 1023"/>
                <a:gd name="T25" fmla="*/ 231 h 1333"/>
                <a:gd name="T26" fmla="*/ 818 w 1023"/>
                <a:gd name="T27" fmla="*/ 539 h 1333"/>
                <a:gd name="T28" fmla="*/ 818 w 1023"/>
                <a:gd name="T29" fmla="*/ 597 h 1333"/>
                <a:gd name="T30" fmla="*/ 848 w 1023"/>
                <a:gd name="T31" fmla="*/ 915 h 1333"/>
                <a:gd name="T32" fmla="*/ 960 w 1023"/>
                <a:gd name="T33" fmla="*/ 1036 h 1333"/>
                <a:gd name="T34" fmla="*/ 960 w 1023"/>
                <a:gd name="T35" fmla="*/ 1100 h 1333"/>
                <a:gd name="T36" fmla="*/ 62 w 1023"/>
                <a:gd name="T37" fmla="*/ 1100 h 1333"/>
                <a:gd name="T38" fmla="*/ 457 w 1023"/>
                <a:gd name="T39" fmla="*/ 115 h 1333"/>
                <a:gd name="T40" fmla="*/ 510 w 1023"/>
                <a:gd name="T41" fmla="*/ 62 h 1333"/>
                <a:gd name="T42" fmla="*/ 564 w 1023"/>
                <a:gd name="T43" fmla="*/ 115 h 1333"/>
                <a:gd name="T44" fmla="*/ 510 w 1023"/>
                <a:gd name="T45" fmla="*/ 169 h 1333"/>
                <a:gd name="T46" fmla="*/ 457 w 1023"/>
                <a:gd name="T47" fmla="*/ 115 h 1333"/>
                <a:gd name="T48" fmla="*/ 1022 w 1023"/>
                <a:gd name="T49" fmla="*/ 1018 h 1333"/>
                <a:gd name="T50" fmla="*/ 1007 w 1023"/>
                <a:gd name="T51" fmla="*/ 992 h 1333"/>
                <a:gd name="T52" fmla="*/ 999 w 1023"/>
                <a:gd name="T53" fmla="*/ 987 h 1333"/>
                <a:gd name="T54" fmla="*/ 907 w 1023"/>
                <a:gd name="T55" fmla="*/ 896 h 1333"/>
                <a:gd name="T56" fmla="*/ 880 w 1023"/>
                <a:gd name="T57" fmla="*/ 597 h 1333"/>
                <a:gd name="T58" fmla="*/ 880 w 1023"/>
                <a:gd name="T59" fmla="*/ 539 h 1333"/>
                <a:gd name="T60" fmla="*/ 605 w 1023"/>
                <a:gd name="T61" fmla="*/ 182 h 1333"/>
                <a:gd name="T62" fmla="*/ 626 w 1023"/>
                <a:gd name="T63" fmla="*/ 115 h 1333"/>
                <a:gd name="T64" fmla="*/ 510 w 1023"/>
                <a:gd name="T65" fmla="*/ 0 h 1333"/>
                <a:gd name="T66" fmla="*/ 395 w 1023"/>
                <a:gd name="T67" fmla="*/ 115 h 1333"/>
                <a:gd name="T68" fmla="*/ 416 w 1023"/>
                <a:gd name="T69" fmla="*/ 182 h 1333"/>
                <a:gd name="T70" fmla="*/ 141 w 1023"/>
                <a:gd name="T71" fmla="*/ 539 h 1333"/>
                <a:gd name="T72" fmla="*/ 141 w 1023"/>
                <a:gd name="T73" fmla="*/ 604 h 1333"/>
                <a:gd name="T74" fmla="*/ 114 w 1023"/>
                <a:gd name="T75" fmla="*/ 896 h 1333"/>
                <a:gd name="T76" fmla="*/ 23 w 1023"/>
                <a:gd name="T77" fmla="*/ 987 h 1333"/>
                <a:gd name="T78" fmla="*/ 16 w 1023"/>
                <a:gd name="T79" fmla="*/ 992 h 1333"/>
                <a:gd name="T80" fmla="*/ 0 w 1023"/>
                <a:gd name="T81" fmla="*/ 1018 h 1333"/>
                <a:gd name="T82" fmla="*/ 0 w 1023"/>
                <a:gd name="T83" fmla="*/ 1131 h 1333"/>
                <a:gd name="T84" fmla="*/ 31 w 1023"/>
                <a:gd name="T85" fmla="*/ 1162 h 1333"/>
                <a:gd name="T86" fmla="*/ 991 w 1023"/>
                <a:gd name="T87" fmla="*/ 1162 h 1333"/>
                <a:gd name="T88" fmla="*/ 1022 w 1023"/>
                <a:gd name="T89" fmla="*/ 1131 h 1333"/>
                <a:gd name="T90" fmla="*/ 1022 w 1023"/>
                <a:gd name="T91" fmla="*/ 1018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3" h="133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51F42C24-013D-8C46-909B-3CEFFA795C5E}"/>
              </a:ext>
            </a:extLst>
          </p:cNvPr>
          <p:cNvGrpSpPr/>
          <p:nvPr userDrawn="1"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9709E10-3D51-2345-A2B3-790C922A92ED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25">
              <a:extLst>
                <a:ext uri="{FF2B5EF4-FFF2-40B4-BE49-F238E27FC236}">
                  <a16:creationId xmlns:a16="http://schemas.microsoft.com/office/drawing/2014/main" id="{39AB3E81-FDFD-5C49-9C17-02881F1C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3332" y="3660718"/>
              <a:ext cx="474662" cy="449262"/>
            </a:xfrm>
            <a:custGeom>
              <a:avLst/>
              <a:gdLst>
                <a:gd name="T0" fmla="*/ 965 w 1320"/>
                <a:gd name="T1" fmla="*/ 285 h 1248"/>
                <a:gd name="T2" fmla="*/ 0 w 1320"/>
                <a:gd name="T3" fmla="*/ 0 h 1248"/>
                <a:gd name="T4" fmla="*/ 965 w 1320"/>
                <a:gd name="T5" fmla="*/ 1247 h 1248"/>
                <a:gd name="T6" fmla="*/ 903 w 1320"/>
                <a:gd name="T7" fmla="*/ 793 h 1248"/>
                <a:gd name="T8" fmla="*/ 62 w 1320"/>
                <a:gd name="T9" fmla="*/ 1185 h 1248"/>
                <a:gd name="T10" fmla="*/ 903 w 1320"/>
                <a:gd name="T11" fmla="*/ 62 h 1248"/>
                <a:gd name="T12" fmla="*/ 765 w 1320"/>
                <a:gd name="T13" fmla="*/ 339 h 1248"/>
                <a:gd name="T14" fmla="*/ 200 w 1320"/>
                <a:gd name="T15" fmla="*/ 401 h 1248"/>
                <a:gd name="T16" fmla="*/ 765 w 1320"/>
                <a:gd name="T17" fmla="*/ 339 h 1248"/>
                <a:gd name="T18" fmla="*/ 624 w 1320"/>
                <a:gd name="T19" fmla="*/ 260 h 1248"/>
                <a:gd name="T20" fmla="*/ 341 w 1320"/>
                <a:gd name="T21" fmla="*/ 198 h 1248"/>
                <a:gd name="T22" fmla="*/ 200 w 1320"/>
                <a:gd name="T23" fmla="*/ 514 h 1248"/>
                <a:gd name="T24" fmla="*/ 737 w 1320"/>
                <a:gd name="T25" fmla="*/ 452 h 1248"/>
                <a:gd name="T26" fmla="*/ 200 w 1320"/>
                <a:gd name="T27" fmla="*/ 514 h 1248"/>
                <a:gd name="T28" fmla="*/ 624 w 1320"/>
                <a:gd name="T29" fmla="*/ 626 h 1248"/>
                <a:gd name="T30" fmla="*/ 200 w 1320"/>
                <a:gd name="T31" fmla="*/ 564 h 1248"/>
                <a:gd name="T32" fmla="*/ 200 w 1320"/>
                <a:gd name="T33" fmla="*/ 739 h 1248"/>
                <a:gd name="T34" fmla="*/ 511 w 1320"/>
                <a:gd name="T35" fmla="*/ 677 h 1248"/>
                <a:gd name="T36" fmla="*/ 200 w 1320"/>
                <a:gd name="T37" fmla="*/ 739 h 1248"/>
                <a:gd name="T38" fmla="*/ 341 w 1320"/>
                <a:gd name="T39" fmla="*/ 1078 h 1248"/>
                <a:gd name="T40" fmla="*/ 172 w 1320"/>
                <a:gd name="T41" fmla="*/ 1016 h 1248"/>
                <a:gd name="T42" fmla="*/ 1177 w 1320"/>
                <a:gd name="T43" fmla="*/ 366 h 1248"/>
                <a:gd name="T44" fmla="*/ 1202 w 1320"/>
                <a:gd name="T45" fmla="*/ 246 h 1248"/>
                <a:gd name="T46" fmla="*/ 1217 w 1320"/>
                <a:gd name="T47" fmla="*/ 298 h 1248"/>
                <a:gd name="T48" fmla="*/ 1058 w 1320"/>
                <a:gd name="T49" fmla="*/ 335 h 1248"/>
                <a:gd name="T50" fmla="*/ 801 w 1320"/>
                <a:gd name="T51" fmla="*/ 748 h 1248"/>
                <a:gd name="T52" fmla="*/ 1058 w 1320"/>
                <a:gd name="T53" fmla="*/ 335 h 1248"/>
                <a:gd name="T54" fmla="*/ 510 w 1320"/>
                <a:gd name="T55" fmla="*/ 963 h 1248"/>
                <a:gd name="T56" fmla="*/ 756 w 1320"/>
                <a:gd name="T57" fmla="*/ 790 h 1248"/>
                <a:gd name="T58" fmla="*/ 1275 w 1320"/>
                <a:gd name="T59" fmla="*/ 150 h 1248"/>
                <a:gd name="T60" fmla="*/ 1202 w 1320"/>
                <a:gd name="T61" fmla="*/ 184 h 1248"/>
                <a:gd name="T62" fmla="*/ 680 w 1320"/>
                <a:gd name="T63" fmla="*/ 630 h 1248"/>
                <a:gd name="T64" fmla="*/ 446 w 1320"/>
                <a:gd name="T65" fmla="*/ 984 h 1248"/>
                <a:gd name="T66" fmla="*/ 399 w 1320"/>
                <a:gd name="T67" fmla="*/ 1079 h 1248"/>
                <a:gd name="T68" fmla="*/ 443 w 1320"/>
                <a:gd name="T69" fmla="*/ 1078 h 1248"/>
                <a:gd name="T70" fmla="*/ 497 w 1320"/>
                <a:gd name="T71" fmla="*/ 1027 h 1248"/>
                <a:gd name="T72" fmla="*/ 1178 w 1320"/>
                <a:gd name="T73" fmla="*/ 455 h 1248"/>
                <a:gd name="T74" fmla="*/ 1196 w 1320"/>
                <a:gd name="T75" fmla="*/ 509 h 1248"/>
                <a:gd name="T76" fmla="*/ 1040 w 1320"/>
                <a:gd name="T77" fmla="*/ 752 h 1248"/>
                <a:gd name="T78" fmla="*/ 1240 w 1320"/>
                <a:gd name="T79" fmla="*/ 429 h 1248"/>
                <a:gd name="T80" fmla="*/ 1275 w 1320"/>
                <a:gd name="T81" fmla="*/ 318 h 1248"/>
                <a:gd name="T82" fmla="*/ 1319 w 1320"/>
                <a:gd name="T83" fmla="*/ 19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" h="1248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086A4A88-2080-E543-8545-5A79B508419E}"/>
              </a:ext>
            </a:extLst>
          </p:cNvPr>
          <p:cNvGrpSpPr/>
          <p:nvPr userDrawn="1"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B853FE-3F11-6748-A651-4FA2CF2E660F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26">
              <a:extLst>
                <a:ext uri="{FF2B5EF4-FFF2-40B4-BE49-F238E27FC236}">
                  <a16:creationId xmlns:a16="http://schemas.microsoft.com/office/drawing/2014/main" id="{F46A114E-DB53-6341-8273-5EFBF535E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877 w 1191"/>
                <a:gd name="T1" fmla="*/ 762 h 1192"/>
                <a:gd name="T2" fmla="*/ 990 w 1191"/>
                <a:gd name="T3" fmla="*/ 824 h 1192"/>
                <a:gd name="T4" fmla="*/ 990 w 1191"/>
                <a:gd name="T5" fmla="*/ 621 h 1192"/>
                <a:gd name="T6" fmla="*/ 877 w 1191"/>
                <a:gd name="T7" fmla="*/ 683 h 1192"/>
                <a:gd name="T8" fmla="*/ 990 w 1191"/>
                <a:gd name="T9" fmla="*/ 621 h 1192"/>
                <a:gd name="T10" fmla="*/ 651 w 1191"/>
                <a:gd name="T11" fmla="*/ 903 h 1192"/>
                <a:gd name="T12" fmla="*/ 764 w 1191"/>
                <a:gd name="T13" fmla="*/ 965 h 1192"/>
                <a:gd name="T14" fmla="*/ 764 w 1191"/>
                <a:gd name="T15" fmla="*/ 762 h 1192"/>
                <a:gd name="T16" fmla="*/ 651 w 1191"/>
                <a:gd name="T17" fmla="*/ 824 h 1192"/>
                <a:gd name="T18" fmla="*/ 764 w 1191"/>
                <a:gd name="T19" fmla="*/ 762 h 1192"/>
                <a:gd name="T20" fmla="*/ 651 w 1191"/>
                <a:gd name="T21" fmla="*/ 621 h 1192"/>
                <a:gd name="T22" fmla="*/ 764 w 1191"/>
                <a:gd name="T23" fmla="*/ 683 h 1192"/>
                <a:gd name="T24" fmla="*/ 539 w 1191"/>
                <a:gd name="T25" fmla="*/ 903 h 1192"/>
                <a:gd name="T26" fmla="*/ 426 w 1191"/>
                <a:gd name="T27" fmla="*/ 965 h 1192"/>
                <a:gd name="T28" fmla="*/ 539 w 1191"/>
                <a:gd name="T29" fmla="*/ 903 h 1192"/>
                <a:gd name="T30" fmla="*/ 426 w 1191"/>
                <a:gd name="T31" fmla="*/ 762 h 1192"/>
                <a:gd name="T32" fmla="*/ 539 w 1191"/>
                <a:gd name="T33" fmla="*/ 824 h 1192"/>
                <a:gd name="T34" fmla="*/ 539 w 1191"/>
                <a:gd name="T35" fmla="*/ 621 h 1192"/>
                <a:gd name="T36" fmla="*/ 426 w 1191"/>
                <a:gd name="T37" fmla="*/ 683 h 1192"/>
                <a:gd name="T38" fmla="*/ 539 w 1191"/>
                <a:gd name="T39" fmla="*/ 621 h 1192"/>
                <a:gd name="T40" fmla="*/ 200 w 1191"/>
                <a:gd name="T41" fmla="*/ 903 h 1192"/>
                <a:gd name="T42" fmla="*/ 313 w 1191"/>
                <a:gd name="T43" fmla="*/ 965 h 1192"/>
                <a:gd name="T44" fmla="*/ 313 w 1191"/>
                <a:gd name="T45" fmla="*/ 762 h 1192"/>
                <a:gd name="T46" fmla="*/ 200 w 1191"/>
                <a:gd name="T47" fmla="*/ 824 h 1192"/>
                <a:gd name="T48" fmla="*/ 313 w 1191"/>
                <a:gd name="T49" fmla="*/ 762 h 1192"/>
                <a:gd name="T50" fmla="*/ 62 w 1191"/>
                <a:gd name="T51" fmla="*/ 423 h 1192"/>
                <a:gd name="T52" fmla="*/ 87 w 1191"/>
                <a:gd name="T53" fmla="*/ 203 h 1192"/>
                <a:gd name="T54" fmla="*/ 169 w 1191"/>
                <a:gd name="T55" fmla="*/ 288 h 1192"/>
                <a:gd name="T56" fmla="*/ 400 w 1191"/>
                <a:gd name="T57" fmla="*/ 203 h 1192"/>
                <a:gd name="T58" fmla="*/ 790 w 1191"/>
                <a:gd name="T59" fmla="*/ 288 h 1192"/>
                <a:gd name="T60" fmla="*/ 1021 w 1191"/>
                <a:gd name="T61" fmla="*/ 203 h 1192"/>
                <a:gd name="T62" fmla="*/ 1128 w 1191"/>
                <a:gd name="T63" fmla="*/ 229 h 1192"/>
                <a:gd name="T64" fmla="*/ 959 w 1191"/>
                <a:gd name="T65" fmla="*/ 226 h 1192"/>
                <a:gd name="T66" fmla="*/ 852 w 1191"/>
                <a:gd name="T67" fmla="*/ 62 h 1192"/>
                <a:gd name="T68" fmla="*/ 959 w 1191"/>
                <a:gd name="T69" fmla="*/ 226 h 1192"/>
                <a:gd name="T70" fmla="*/ 231 w 1191"/>
                <a:gd name="T71" fmla="*/ 226 h 1192"/>
                <a:gd name="T72" fmla="*/ 338 w 1191"/>
                <a:gd name="T73" fmla="*/ 62 h 1192"/>
                <a:gd name="T74" fmla="*/ 62 w 1191"/>
                <a:gd name="T75" fmla="*/ 486 h 1192"/>
                <a:gd name="T76" fmla="*/ 1128 w 1191"/>
                <a:gd name="T77" fmla="*/ 1104 h 1192"/>
                <a:gd name="T78" fmla="*/ 87 w 1191"/>
                <a:gd name="T79" fmla="*/ 1129 h 1192"/>
                <a:gd name="T80" fmla="*/ 62 w 1191"/>
                <a:gd name="T81" fmla="*/ 486 h 1192"/>
                <a:gd name="T82" fmla="*/ 1103 w 1191"/>
                <a:gd name="T83" fmla="*/ 141 h 1192"/>
                <a:gd name="T84" fmla="*/ 1021 w 1191"/>
                <a:gd name="T85" fmla="*/ 59 h 1192"/>
                <a:gd name="T86" fmla="*/ 849 w 1191"/>
                <a:gd name="T87" fmla="*/ 0 h 1192"/>
                <a:gd name="T88" fmla="*/ 790 w 1191"/>
                <a:gd name="T89" fmla="*/ 141 h 1192"/>
                <a:gd name="T90" fmla="*/ 400 w 1191"/>
                <a:gd name="T91" fmla="*/ 59 h 1192"/>
                <a:gd name="T92" fmla="*/ 228 w 1191"/>
                <a:gd name="T93" fmla="*/ 0 h 1192"/>
                <a:gd name="T94" fmla="*/ 169 w 1191"/>
                <a:gd name="T95" fmla="*/ 141 h 1192"/>
                <a:gd name="T96" fmla="*/ 0 w 1191"/>
                <a:gd name="T97" fmla="*/ 229 h 1192"/>
                <a:gd name="T98" fmla="*/ 87 w 1191"/>
                <a:gd name="T99" fmla="*/ 1191 h 1192"/>
                <a:gd name="T100" fmla="*/ 1190 w 1191"/>
                <a:gd name="T101" fmla="*/ 110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1" h="1192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2C3A065-6281-254F-9058-DF2307641C5A}"/>
              </a:ext>
            </a:extLst>
          </p:cNvPr>
          <p:cNvGrpSpPr/>
          <p:nvPr userDrawn="1"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4FEC96C-DC70-F441-B656-30EB287A8D9D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27">
              <a:extLst>
                <a:ext uri="{FF2B5EF4-FFF2-40B4-BE49-F238E27FC236}">
                  <a16:creationId xmlns:a16="http://schemas.microsoft.com/office/drawing/2014/main" id="{A3B94DE8-5978-8245-A3C0-817CD744E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641" y="3660718"/>
              <a:ext cx="449262" cy="449262"/>
            </a:xfrm>
            <a:custGeom>
              <a:avLst/>
              <a:gdLst>
                <a:gd name="T0" fmla="*/ 673 w 1247"/>
                <a:gd name="T1" fmla="*/ 962 h 1248"/>
                <a:gd name="T2" fmla="*/ 566 w 1247"/>
                <a:gd name="T3" fmla="*/ 962 h 1248"/>
                <a:gd name="T4" fmla="*/ 619 w 1247"/>
                <a:gd name="T5" fmla="*/ 1078 h 1248"/>
                <a:gd name="T6" fmla="*/ 619 w 1247"/>
                <a:gd name="T7" fmla="*/ 847 h 1248"/>
                <a:gd name="T8" fmla="*/ 619 w 1247"/>
                <a:gd name="T9" fmla="*/ 1078 h 1248"/>
                <a:gd name="T10" fmla="*/ 745 w 1247"/>
                <a:gd name="T11" fmla="*/ 620 h 1248"/>
                <a:gd name="T12" fmla="*/ 648 w 1247"/>
                <a:gd name="T13" fmla="*/ 762 h 1248"/>
                <a:gd name="T14" fmla="*/ 569 w 1247"/>
                <a:gd name="T15" fmla="*/ 762 h 1248"/>
                <a:gd name="T16" fmla="*/ 682 w 1247"/>
                <a:gd name="T17" fmla="*/ 565 h 1248"/>
                <a:gd name="T18" fmla="*/ 756 w 1247"/>
                <a:gd name="T19" fmla="*/ 434 h 1248"/>
                <a:gd name="T20" fmla="*/ 572 w 1247"/>
                <a:gd name="T21" fmla="*/ 342 h 1248"/>
                <a:gd name="T22" fmla="*/ 515 w 1247"/>
                <a:gd name="T23" fmla="*/ 435 h 1248"/>
                <a:gd name="T24" fmla="*/ 506 w 1247"/>
                <a:gd name="T25" fmla="*/ 452 h 1248"/>
                <a:gd name="T26" fmla="*/ 431 w 1247"/>
                <a:gd name="T27" fmla="*/ 447 h 1248"/>
                <a:gd name="T28" fmla="*/ 508 w 1247"/>
                <a:gd name="T29" fmla="*/ 280 h 1248"/>
                <a:gd name="T30" fmla="*/ 842 w 1247"/>
                <a:gd name="T31" fmla="*/ 430 h 1248"/>
                <a:gd name="T32" fmla="*/ 904 w 1247"/>
                <a:gd name="T33" fmla="*/ 424 h 1248"/>
                <a:gd name="T34" fmla="*/ 635 w 1247"/>
                <a:gd name="T35" fmla="*/ 175 h 1248"/>
                <a:gd name="T36" fmla="*/ 367 w 1247"/>
                <a:gd name="T37" fmla="*/ 435 h 1248"/>
                <a:gd name="T38" fmla="*/ 450 w 1247"/>
                <a:gd name="T39" fmla="*/ 514 h 1248"/>
                <a:gd name="T40" fmla="*/ 577 w 1247"/>
                <a:gd name="T41" fmla="*/ 437 h 1248"/>
                <a:gd name="T42" fmla="*/ 667 w 1247"/>
                <a:gd name="T43" fmla="*/ 396 h 1248"/>
                <a:gd name="T44" fmla="*/ 677 w 1247"/>
                <a:gd name="T45" fmla="*/ 485 h 1248"/>
                <a:gd name="T46" fmla="*/ 507 w 1247"/>
                <a:gd name="T47" fmla="*/ 708 h 1248"/>
                <a:gd name="T48" fmla="*/ 563 w 1247"/>
                <a:gd name="T49" fmla="*/ 824 h 1248"/>
                <a:gd name="T50" fmla="*/ 710 w 1247"/>
                <a:gd name="T51" fmla="*/ 765 h 1248"/>
                <a:gd name="T52" fmla="*/ 782 w 1247"/>
                <a:gd name="T53" fmla="*/ 670 h 1248"/>
                <a:gd name="T54" fmla="*/ 904 w 1247"/>
                <a:gd name="T55" fmla="*/ 424 h 1248"/>
                <a:gd name="T56" fmla="*/ 62 w 1247"/>
                <a:gd name="T57" fmla="*/ 624 h 1248"/>
                <a:gd name="T58" fmla="*/ 1184 w 1247"/>
                <a:gd name="T59" fmla="*/ 624 h 1248"/>
                <a:gd name="T60" fmla="*/ 622 w 1247"/>
                <a:gd name="T61" fmla="*/ 0 h 1248"/>
                <a:gd name="T62" fmla="*/ 622 w 1247"/>
                <a:gd name="T63" fmla="*/ 1247 h 1248"/>
                <a:gd name="T64" fmla="*/ 622 w 1247"/>
                <a:gd name="T6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7" h="1248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755D25A-9BA7-024A-8ED5-BF51E45CE7F8}"/>
              </a:ext>
            </a:extLst>
          </p:cNvPr>
          <p:cNvGrpSpPr/>
          <p:nvPr userDrawn="1"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9317E95-E949-CA45-81E4-9FE0554CD89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28">
              <a:extLst>
                <a:ext uri="{FF2B5EF4-FFF2-40B4-BE49-F238E27FC236}">
                  <a16:creationId xmlns:a16="http://schemas.microsoft.com/office/drawing/2014/main" id="{3A44ECBF-0521-3D40-BCF8-9A515FCCD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338" y="3660718"/>
              <a:ext cx="449263" cy="449262"/>
            </a:xfrm>
            <a:custGeom>
              <a:avLst/>
              <a:gdLst>
                <a:gd name="T0" fmla="*/ 624 w 1249"/>
                <a:gd name="T1" fmla="*/ 367 h 1248"/>
                <a:gd name="T2" fmla="*/ 570 w 1249"/>
                <a:gd name="T3" fmla="*/ 313 h 1248"/>
                <a:gd name="T4" fmla="*/ 624 w 1249"/>
                <a:gd name="T5" fmla="*/ 260 h 1248"/>
                <a:gd name="T6" fmla="*/ 678 w 1249"/>
                <a:gd name="T7" fmla="*/ 313 h 1248"/>
                <a:gd name="T8" fmla="*/ 624 w 1249"/>
                <a:gd name="T9" fmla="*/ 367 h 1248"/>
                <a:gd name="T10" fmla="*/ 624 w 1249"/>
                <a:gd name="T11" fmla="*/ 198 h 1248"/>
                <a:gd name="T12" fmla="*/ 508 w 1249"/>
                <a:gd name="T13" fmla="*/ 313 h 1248"/>
                <a:gd name="T14" fmla="*/ 624 w 1249"/>
                <a:gd name="T15" fmla="*/ 429 h 1248"/>
                <a:gd name="T16" fmla="*/ 740 w 1249"/>
                <a:gd name="T17" fmla="*/ 313 h 1248"/>
                <a:gd name="T18" fmla="*/ 624 w 1249"/>
                <a:gd name="T19" fmla="*/ 198 h 1248"/>
                <a:gd name="T20" fmla="*/ 514 w 1249"/>
                <a:gd name="T21" fmla="*/ 900 h 1248"/>
                <a:gd name="T22" fmla="*/ 599 w 1249"/>
                <a:gd name="T23" fmla="*/ 872 h 1248"/>
                <a:gd name="T24" fmla="*/ 599 w 1249"/>
                <a:gd name="T25" fmla="*/ 573 h 1248"/>
                <a:gd name="T26" fmla="*/ 514 w 1249"/>
                <a:gd name="T27" fmla="*/ 545 h 1248"/>
                <a:gd name="T28" fmla="*/ 514 w 1249"/>
                <a:gd name="T29" fmla="*/ 514 h 1248"/>
                <a:gd name="T30" fmla="*/ 678 w 1249"/>
                <a:gd name="T31" fmla="*/ 514 h 1248"/>
                <a:gd name="T32" fmla="*/ 678 w 1249"/>
                <a:gd name="T33" fmla="*/ 872 h 1248"/>
                <a:gd name="T34" fmla="*/ 762 w 1249"/>
                <a:gd name="T35" fmla="*/ 900 h 1248"/>
                <a:gd name="T36" fmla="*/ 762 w 1249"/>
                <a:gd name="T37" fmla="*/ 931 h 1248"/>
                <a:gd name="T38" fmla="*/ 514 w 1249"/>
                <a:gd name="T39" fmla="*/ 931 h 1248"/>
                <a:gd name="T40" fmla="*/ 514 w 1249"/>
                <a:gd name="T41" fmla="*/ 900 h 1248"/>
                <a:gd name="T42" fmla="*/ 452 w 1249"/>
                <a:gd name="T43" fmla="*/ 993 h 1248"/>
                <a:gd name="T44" fmla="*/ 824 w 1249"/>
                <a:gd name="T45" fmla="*/ 993 h 1248"/>
                <a:gd name="T46" fmla="*/ 824 w 1249"/>
                <a:gd name="T47" fmla="*/ 855 h 1248"/>
                <a:gd name="T48" fmla="*/ 740 w 1249"/>
                <a:gd name="T49" fmla="*/ 827 h 1248"/>
                <a:gd name="T50" fmla="*/ 740 w 1249"/>
                <a:gd name="T51" fmla="*/ 451 h 1248"/>
                <a:gd name="T52" fmla="*/ 452 w 1249"/>
                <a:gd name="T53" fmla="*/ 451 h 1248"/>
                <a:gd name="T54" fmla="*/ 452 w 1249"/>
                <a:gd name="T55" fmla="*/ 590 h 1248"/>
                <a:gd name="T56" fmla="*/ 536 w 1249"/>
                <a:gd name="T57" fmla="*/ 618 h 1248"/>
                <a:gd name="T58" fmla="*/ 536 w 1249"/>
                <a:gd name="T59" fmla="*/ 827 h 1248"/>
                <a:gd name="T60" fmla="*/ 452 w 1249"/>
                <a:gd name="T61" fmla="*/ 855 h 1248"/>
                <a:gd name="T62" fmla="*/ 452 w 1249"/>
                <a:gd name="T63" fmla="*/ 993 h 1248"/>
                <a:gd name="T64" fmla="*/ 624 w 1249"/>
                <a:gd name="T65" fmla="*/ 1185 h 1248"/>
                <a:gd name="T66" fmla="*/ 62 w 1249"/>
                <a:gd name="T67" fmla="*/ 624 h 1248"/>
                <a:gd name="T68" fmla="*/ 624 w 1249"/>
                <a:gd name="T69" fmla="*/ 62 h 1248"/>
                <a:gd name="T70" fmla="*/ 1186 w 1249"/>
                <a:gd name="T71" fmla="*/ 624 h 1248"/>
                <a:gd name="T72" fmla="*/ 624 w 1249"/>
                <a:gd name="T73" fmla="*/ 1185 h 1248"/>
                <a:gd name="T74" fmla="*/ 624 w 1249"/>
                <a:gd name="T75" fmla="*/ 0 h 1248"/>
                <a:gd name="T76" fmla="*/ 0 w 1249"/>
                <a:gd name="T77" fmla="*/ 624 h 1248"/>
                <a:gd name="T78" fmla="*/ 624 w 1249"/>
                <a:gd name="T79" fmla="*/ 1247 h 1248"/>
                <a:gd name="T80" fmla="*/ 1248 w 1249"/>
                <a:gd name="T81" fmla="*/ 624 h 1248"/>
                <a:gd name="T82" fmla="*/ 624 w 1249"/>
                <a:gd name="T8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49" h="1248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FC95E72-C657-0F42-8724-AFCB71D1BF49}"/>
              </a:ext>
            </a:extLst>
          </p:cNvPr>
          <p:cNvGrpSpPr/>
          <p:nvPr userDrawn="1"/>
        </p:nvGrpSpPr>
        <p:grpSpPr>
          <a:xfrm>
            <a:off x="1837455" y="3030776"/>
            <a:ext cx="710291" cy="710292"/>
            <a:chOff x="375915" y="2498626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1CE69A0-B9D9-CF4F-86F3-34FFB9CDC2AD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D8649D40-A7F9-F542-83F2-2CA19D8E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3" y="2613266"/>
              <a:ext cx="307975" cy="481012"/>
            </a:xfrm>
            <a:custGeom>
              <a:avLst/>
              <a:gdLst>
                <a:gd name="T0" fmla="*/ 262 w 857"/>
                <a:gd name="T1" fmla="*/ 1194 h 1336"/>
                <a:gd name="T2" fmla="*/ 595 w 857"/>
                <a:gd name="T3" fmla="*/ 1194 h 1336"/>
                <a:gd name="T4" fmla="*/ 595 w 857"/>
                <a:gd name="T5" fmla="*/ 1273 h 1336"/>
                <a:gd name="T6" fmla="*/ 262 w 857"/>
                <a:gd name="T7" fmla="*/ 1273 h 1336"/>
                <a:gd name="T8" fmla="*/ 262 w 857"/>
                <a:gd name="T9" fmla="*/ 1194 h 1336"/>
                <a:gd name="T10" fmla="*/ 200 w 857"/>
                <a:gd name="T11" fmla="*/ 1304 h 1336"/>
                <a:gd name="T12" fmla="*/ 231 w 857"/>
                <a:gd name="T13" fmla="*/ 1335 h 1336"/>
                <a:gd name="T14" fmla="*/ 626 w 857"/>
                <a:gd name="T15" fmla="*/ 1335 h 1336"/>
                <a:gd name="T16" fmla="*/ 657 w 857"/>
                <a:gd name="T17" fmla="*/ 1304 h 1336"/>
                <a:gd name="T18" fmla="*/ 657 w 857"/>
                <a:gd name="T19" fmla="*/ 1163 h 1336"/>
                <a:gd name="T20" fmla="*/ 626 w 857"/>
                <a:gd name="T21" fmla="*/ 1132 h 1336"/>
                <a:gd name="T22" fmla="*/ 231 w 857"/>
                <a:gd name="T23" fmla="*/ 1132 h 1336"/>
                <a:gd name="T24" fmla="*/ 200 w 857"/>
                <a:gd name="T25" fmla="*/ 1163 h 1336"/>
                <a:gd name="T26" fmla="*/ 200 w 857"/>
                <a:gd name="T27" fmla="*/ 1304 h 1336"/>
                <a:gd name="T28" fmla="*/ 262 w 857"/>
                <a:gd name="T29" fmla="*/ 940 h 1336"/>
                <a:gd name="T30" fmla="*/ 595 w 857"/>
                <a:gd name="T31" fmla="*/ 940 h 1336"/>
                <a:gd name="T32" fmla="*/ 595 w 857"/>
                <a:gd name="T33" fmla="*/ 1019 h 1336"/>
                <a:gd name="T34" fmla="*/ 262 w 857"/>
                <a:gd name="T35" fmla="*/ 1019 h 1336"/>
                <a:gd name="T36" fmla="*/ 262 w 857"/>
                <a:gd name="T37" fmla="*/ 940 h 1336"/>
                <a:gd name="T38" fmla="*/ 200 w 857"/>
                <a:gd name="T39" fmla="*/ 1050 h 1336"/>
                <a:gd name="T40" fmla="*/ 231 w 857"/>
                <a:gd name="T41" fmla="*/ 1081 h 1336"/>
                <a:gd name="T42" fmla="*/ 626 w 857"/>
                <a:gd name="T43" fmla="*/ 1081 h 1336"/>
                <a:gd name="T44" fmla="*/ 657 w 857"/>
                <a:gd name="T45" fmla="*/ 1050 h 1336"/>
                <a:gd name="T46" fmla="*/ 657 w 857"/>
                <a:gd name="T47" fmla="*/ 909 h 1336"/>
                <a:gd name="T48" fmla="*/ 626 w 857"/>
                <a:gd name="T49" fmla="*/ 878 h 1336"/>
                <a:gd name="T50" fmla="*/ 231 w 857"/>
                <a:gd name="T51" fmla="*/ 878 h 1336"/>
                <a:gd name="T52" fmla="*/ 200 w 857"/>
                <a:gd name="T53" fmla="*/ 909 h 1336"/>
                <a:gd name="T54" fmla="*/ 200 w 857"/>
                <a:gd name="T55" fmla="*/ 1050 h 1336"/>
                <a:gd name="T56" fmla="*/ 760 w 857"/>
                <a:gd name="T57" fmla="*/ 511 h 1336"/>
                <a:gd name="T58" fmla="*/ 626 w 857"/>
                <a:gd name="T59" fmla="*/ 511 h 1336"/>
                <a:gd name="T60" fmla="*/ 595 w 857"/>
                <a:gd name="T61" fmla="*/ 542 h 1336"/>
                <a:gd name="T62" fmla="*/ 595 w 857"/>
                <a:gd name="T63" fmla="*/ 765 h 1336"/>
                <a:gd name="T64" fmla="*/ 262 w 857"/>
                <a:gd name="T65" fmla="*/ 765 h 1336"/>
                <a:gd name="T66" fmla="*/ 262 w 857"/>
                <a:gd name="T67" fmla="*/ 542 h 1336"/>
                <a:gd name="T68" fmla="*/ 231 w 857"/>
                <a:gd name="T69" fmla="*/ 511 h 1336"/>
                <a:gd name="T70" fmla="*/ 97 w 857"/>
                <a:gd name="T71" fmla="*/ 511 h 1336"/>
                <a:gd name="T72" fmla="*/ 428 w 857"/>
                <a:gd name="T73" fmla="*/ 85 h 1336"/>
                <a:gd name="T74" fmla="*/ 760 w 857"/>
                <a:gd name="T75" fmla="*/ 511 h 1336"/>
                <a:gd name="T76" fmla="*/ 453 w 857"/>
                <a:gd name="T77" fmla="*/ 15 h 1336"/>
                <a:gd name="T78" fmla="*/ 404 w 857"/>
                <a:gd name="T79" fmla="*/ 15 h 1336"/>
                <a:gd name="T80" fmla="*/ 9 w 857"/>
                <a:gd name="T81" fmla="*/ 523 h 1336"/>
                <a:gd name="T82" fmla="*/ 5 w 857"/>
                <a:gd name="T83" fmla="*/ 556 h 1336"/>
                <a:gd name="T84" fmla="*/ 33 w 857"/>
                <a:gd name="T85" fmla="*/ 573 h 1336"/>
                <a:gd name="T86" fmla="*/ 200 w 857"/>
                <a:gd name="T87" fmla="*/ 573 h 1336"/>
                <a:gd name="T88" fmla="*/ 200 w 857"/>
                <a:gd name="T89" fmla="*/ 796 h 1336"/>
                <a:gd name="T90" fmla="*/ 231 w 857"/>
                <a:gd name="T91" fmla="*/ 827 h 1336"/>
                <a:gd name="T92" fmla="*/ 626 w 857"/>
                <a:gd name="T93" fmla="*/ 827 h 1336"/>
                <a:gd name="T94" fmla="*/ 657 w 857"/>
                <a:gd name="T95" fmla="*/ 796 h 1336"/>
                <a:gd name="T96" fmla="*/ 657 w 857"/>
                <a:gd name="T97" fmla="*/ 573 h 1336"/>
                <a:gd name="T98" fmla="*/ 823 w 857"/>
                <a:gd name="T99" fmla="*/ 573 h 1336"/>
                <a:gd name="T100" fmla="*/ 851 w 857"/>
                <a:gd name="T101" fmla="*/ 556 h 1336"/>
                <a:gd name="T102" fmla="*/ 848 w 857"/>
                <a:gd name="T103" fmla="*/ 523 h 1336"/>
                <a:gd name="T104" fmla="*/ 453 w 857"/>
                <a:gd name="T105" fmla="*/ 15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" h="1336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18ACAEDA-3235-C342-B676-50C3587EA0D9}"/>
              </a:ext>
            </a:extLst>
          </p:cNvPr>
          <p:cNvGrpSpPr/>
          <p:nvPr userDrawn="1"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9DDD3E8-639A-FC4F-BC41-F40B0E1F2E98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30">
              <a:extLst>
                <a:ext uri="{FF2B5EF4-FFF2-40B4-BE49-F238E27FC236}">
                  <a16:creationId xmlns:a16="http://schemas.microsoft.com/office/drawing/2014/main" id="{A993D651-127E-A140-92C2-8124B543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976" y="2613266"/>
              <a:ext cx="309562" cy="481013"/>
            </a:xfrm>
            <a:custGeom>
              <a:avLst/>
              <a:gdLst>
                <a:gd name="T0" fmla="*/ 262 w 858"/>
                <a:gd name="T1" fmla="*/ 141 h 1336"/>
                <a:gd name="T2" fmla="*/ 595 w 858"/>
                <a:gd name="T3" fmla="*/ 141 h 1336"/>
                <a:gd name="T4" fmla="*/ 595 w 858"/>
                <a:gd name="T5" fmla="*/ 62 h 1336"/>
                <a:gd name="T6" fmla="*/ 262 w 858"/>
                <a:gd name="T7" fmla="*/ 62 h 1336"/>
                <a:gd name="T8" fmla="*/ 262 w 858"/>
                <a:gd name="T9" fmla="*/ 141 h 1336"/>
                <a:gd name="T10" fmla="*/ 200 w 858"/>
                <a:gd name="T11" fmla="*/ 31 h 1336"/>
                <a:gd name="T12" fmla="*/ 231 w 858"/>
                <a:gd name="T13" fmla="*/ 0 h 1336"/>
                <a:gd name="T14" fmla="*/ 626 w 858"/>
                <a:gd name="T15" fmla="*/ 0 h 1336"/>
                <a:gd name="T16" fmla="*/ 657 w 858"/>
                <a:gd name="T17" fmla="*/ 31 h 1336"/>
                <a:gd name="T18" fmla="*/ 657 w 858"/>
                <a:gd name="T19" fmla="*/ 172 h 1336"/>
                <a:gd name="T20" fmla="*/ 626 w 858"/>
                <a:gd name="T21" fmla="*/ 203 h 1336"/>
                <a:gd name="T22" fmla="*/ 231 w 858"/>
                <a:gd name="T23" fmla="*/ 203 h 1336"/>
                <a:gd name="T24" fmla="*/ 200 w 858"/>
                <a:gd name="T25" fmla="*/ 172 h 1336"/>
                <a:gd name="T26" fmla="*/ 200 w 858"/>
                <a:gd name="T27" fmla="*/ 31 h 1336"/>
                <a:gd name="T28" fmla="*/ 262 w 858"/>
                <a:gd name="T29" fmla="*/ 395 h 1336"/>
                <a:gd name="T30" fmla="*/ 595 w 858"/>
                <a:gd name="T31" fmla="*/ 395 h 1336"/>
                <a:gd name="T32" fmla="*/ 595 w 858"/>
                <a:gd name="T33" fmla="*/ 316 h 1336"/>
                <a:gd name="T34" fmla="*/ 262 w 858"/>
                <a:gd name="T35" fmla="*/ 316 h 1336"/>
                <a:gd name="T36" fmla="*/ 262 w 858"/>
                <a:gd name="T37" fmla="*/ 395 h 1336"/>
                <a:gd name="T38" fmla="*/ 200 w 858"/>
                <a:gd name="T39" fmla="*/ 285 h 1336"/>
                <a:gd name="T40" fmla="*/ 231 w 858"/>
                <a:gd name="T41" fmla="*/ 254 h 1336"/>
                <a:gd name="T42" fmla="*/ 626 w 858"/>
                <a:gd name="T43" fmla="*/ 254 h 1336"/>
                <a:gd name="T44" fmla="*/ 657 w 858"/>
                <a:gd name="T45" fmla="*/ 285 h 1336"/>
                <a:gd name="T46" fmla="*/ 657 w 858"/>
                <a:gd name="T47" fmla="*/ 426 h 1336"/>
                <a:gd name="T48" fmla="*/ 626 w 858"/>
                <a:gd name="T49" fmla="*/ 457 h 1336"/>
                <a:gd name="T50" fmla="*/ 231 w 858"/>
                <a:gd name="T51" fmla="*/ 457 h 1336"/>
                <a:gd name="T52" fmla="*/ 200 w 858"/>
                <a:gd name="T53" fmla="*/ 426 h 1336"/>
                <a:gd name="T54" fmla="*/ 200 w 858"/>
                <a:gd name="T55" fmla="*/ 285 h 1336"/>
                <a:gd name="T56" fmla="*/ 760 w 858"/>
                <a:gd name="T57" fmla="*/ 824 h 1336"/>
                <a:gd name="T58" fmla="*/ 626 w 858"/>
                <a:gd name="T59" fmla="*/ 824 h 1336"/>
                <a:gd name="T60" fmla="*/ 595 w 858"/>
                <a:gd name="T61" fmla="*/ 793 h 1336"/>
                <a:gd name="T62" fmla="*/ 595 w 858"/>
                <a:gd name="T63" fmla="*/ 570 h 1336"/>
                <a:gd name="T64" fmla="*/ 262 w 858"/>
                <a:gd name="T65" fmla="*/ 570 h 1336"/>
                <a:gd name="T66" fmla="*/ 262 w 858"/>
                <a:gd name="T67" fmla="*/ 793 h 1336"/>
                <a:gd name="T68" fmla="*/ 231 w 858"/>
                <a:gd name="T69" fmla="*/ 824 h 1336"/>
                <a:gd name="T70" fmla="*/ 97 w 858"/>
                <a:gd name="T71" fmla="*/ 824 h 1336"/>
                <a:gd name="T72" fmla="*/ 429 w 858"/>
                <a:gd name="T73" fmla="*/ 1250 h 1336"/>
                <a:gd name="T74" fmla="*/ 760 w 858"/>
                <a:gd name="T75" fmla="*/ 824 h 1336"/>
                <a:gd name="T76" fmla="*/ 453 w 858"/>
                <a:gd name="T77" fmla="*/ 1320 h 1336"/>
                <a:gd name="T78" fmla="*/ 404 w 858"/>
                <a:gd name="T79" fmla="*/ 1320 h 1336"/>
                <a:gd name="T80" fmla="*/ 9 w 858"/>
                <a:gd name="T81" fmla="*/ 812 h 1336"/>
                <a:gd name="T82" fmla="*/ 6 w 858"/>
                <a:gd name="T83" fmla="*/ 779 h 1336"/>
                <a:gd name="T84" fmla="*/ 34 w 858"/>
                <a:gd name="T85" fmla="*/ 762 h 1336"/>
                <a:gd name="T86" fmla="*/ 200 w 858"/>
                <a:gd name="T87" fmla="*/ 762 h 1336"/>
                <a:gd name="T88" fmla="*/ 200 w 858"/>
                <a:gd name="T89" fmla="*/ 539 h 1336"/>
                <a:gd name="T90" fmla="*/ 231 w 858"/>
                <a:gd name="T91" fmla="*/ 508 h 1336"/>
                <a:gd name="T92" fmla="*/ 626 w 858"/>
                <a:gd name="T93" fmla="*/ 508 h 1336"/>
                <a:gd name="T94" fmla="*/ 657 w 858"/>
                <a:gd name="T95" fmla="*/ 539 h 1336"/>
                <a:gd name="T96" fmla="*/ 657 w 858"/>
                <a:gd name="T97" fmla="*/ 762 h 1336"/>
                <a:gd name="T98" fmla="*/ 824 w 858"/>
                <a:gd name="T99" fmla="*/ 762 h 1336"/>
                <a:gd name="T100" fmla="*/ 852 w 858"/>
                <a:gd name="T101" fmla="*/ 779 h 1336"/>
                <a:gd name="T102" fmla="*/ 848 w 858"/>
                <a:gd name="T103" fmla="*/ 812 h 1336"/>
                <a:gd name="T104" fmla="*/ 453 w 858"/>
                <a:gd name="T105" fmla="*/ 132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8" h="1336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BCA080D3-D385-3C4F-9A95-E2C36D3F6698}"/>
              </a:ext>
            </a:extLst>
          </p:cNvPr>
          <p:cNvGrpSpPr/>
          <p:nvPr userDrawn="1"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5621C7B-60DC-A443-8024-6AE1267F6815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31">
              <a:extLst>
                <a:ext uri="{FF2B5EF4-FFF2-40B4-BE49-F238E27FC236}">
                  <a16:creationId xmlns:a16="http://schemas.microsoft.com/office/drawing/2014/main" id="{ABACCCF3-3FB9-B448-BFC5-77483F81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948" y="2698991"/>
              <a:ext cx="481013" cy="309562"/>
            </a:xfrm>
            <a:custGeom>
              <a:avLst/>
              <a:gdLst>
                <a:gd name="T0" fmla="*/ 141 w 1336"/>
                <a:gd name="T1" fmla="*/ 262 h 858"/>
                <a:gd name="T2" fmla="*/ 62 w 1336"/>
                <a:gd name="T3" fmla="*/ 262 h 858"/>
                <a:gd name="T4" fmla="*/ 62 w 1336"/>
                <a:gd name="T5" fmla="*/ 595 h 858"/>
                <a:gd name="T6" fmla="*/ 141 w 1336"/>
                <a:gd name="T7" fmla="*/ 595 h 858"/>
                <a:gd name="T8" fmla="*/ 141 w 1336"/>
                <a:gd name="T9" fmla="*/ 262 h 858"/>
                <a:gd name="T10" fmla="*/ 31 w 1336"/>
                <a:gd name="T11" fmla="*/ 657 h 858"/>
                <a:gd name="T12" fmla="*/ 0 w 1336"/>
                <a:gd name="T13" fmla="*/ 626 h 858"/>
                <a:gd name="T14" fmla="*/ 0 w 1336"/>
                <a:gd name="T15" fmla="*/ 231 h 858"/>
                <a:gd name="T16" fmla="*/ 31 w 1336"/>
                <a:gd name="T17" fmla="*/ 200 h 858"/>
                <a:gd name="T18" fmla="*/ 173 w 1336"/>
                <a:gd name="T19" fmla="*/ 200 h 858"/>
                <a:gd name="T20" fmla="*/ 204 w 1336"/>
                <a:gd name="T21" fmla="*/ 231 h 858"/>
                <a:gd name="T22" fmla="*/ 204 w 1336"/>
                <a:gd name="T23" fmla="*/ 626 h 858"/>
                <a:gd name="T24" fmla="*/ 173 w 1336"/>
                <a:gd name="T25" fmla="*/ 657 h 858"/>
                <a:gd name="T26" fmla="*/ 31 w 1336"/>
                <a:gd name="T27" fmla="*/ 657 h 858"/>
                <a:gd name="T28" fmla="*/ 395 w 1336"/>
                <a:gd name="T29" fmla="*/ 262 h 858"/>
                <a:gd name="T30" fmla="*/ 316 w 1336"/>
                <a:gd name="T31" fmla="*/ 262 h 858"/>
                <a:gd name="T32" fmla="*/ 316 w 1336"/>
                <a:gd name="T33" fmla="*/ 595 h 858"/>
                <a:gd name="T34" fmla="*/ 395 w 1336"/>
                <a:gd name="T35" fmla="*/ 595 h 858"/>
                <a:gd name="T36" fmla="*/ 395 w 1336"/>
                <a:gd name="T37" fmla="*/ 262 h 858"/>
                <a:gd name="T38" fmla="*/ 285 w 1336"/>
                <a:gd name="T39" fmla="*/ 657 h 858"/>
                <a:gd name="T40" fmla="*/ 254 w 1336"/>
                <a:gd name="T41" fmla="*/ 626 h 858"/>
                <a:gd name="T42" fmla="*/ 254 w 1336"/>
                <a:gd name="T43" fmla="*/ 231 h 858"/>
                <a:gd name="T44" fmla="*/ 285 w 1336"/>
                <a:gd name="T45" fmla="*/ 200 h 858"/>
                <a:gd name="T46" fmla="*/ 427 w 1336"/>
                <a:gd name="T47" fmla="*/ 200 h 858"/>
                <a:gd name="T48" fmla="*/ 458 w 1336"/>
                <a:gd name="T49" fmla="*/ 231 h 858"/>
                <a:gd name="T50" fmla="*/ 458 w 1336"/>
                <a:gd name="T51" fmla="*/ 626 h 858"/>
                <a:gd name="T52" fmla="*/ 427 w 1336"/>
                <a:gd name="T53" fmla="*/ 657 h 858"/>
                <a:gd name="T54" fmla="*/ 285 w 1336"/>
                <a:gd name="T55" fmla="*/ 657 h 858"/>
                <a:gd name="T56" fmla="*/ 824 w 1336"/>
                <a:gd name="T57" fmla="*/ 97 h 858"/>
                <a:gd name="T58" fmla="*/ 824 w 1336"/>
                <a:gd name="T59" fmla="*/ 231 h 858"/>
                <a:gd name="T60" fmla="*/ 793 w 1336"/>
                <a:gd name="T61" fmla="*/ 262 h 858"/>
                <a:gd name="T62" fmla="*/ 570 w 1336"/>
                <a:gd name="T63" fmla="*/ 262 h 858"/>
                <a:gd name="T64" fmla="*/ 570 w 1336"/>
                <a:gd name="T65" fmla="*/ 595 h 858"/>
                <a:gd name="T66" fmla="*/ 793 w 1336"/>
                <a:gd name="T67" fmla="*/ 595 h 858"/>
                <a:gd name="T68" fmla="*/ 824 w 1336"/>
                <a:gd name="T69" fmla="*/ 626 h 858"/>
                <a:gd name="T70" fmla="*/ 824 w 1336"/>
                <a:gd name="T71" fmla="*/ 760 h 858"/>
                <a:gd name="T72" fmla="*/ 1251 w 1336"/>
                <a:gd name="T73" fmla="*/ 429 h 858"/>
                <a:gd name="T74" fmla="*/ 824 w 1336"/>
                <a:gd name="T75" fmla="*/ 97 h 858"/>
                <a:gd name="T76" fmla="*/ 1320 w 1336"/>
                <a:gd name="T77" fmla="*/ 404 h 858"/>
                <a:gd name="T78" fmla="*/ 1320 w 1336"/>
                <a:gd name="T79" fmla="*/ 453 h 858"/>
                <a:gd name="T80" fmla="*/ 812 w 1336"/>
                <a:gd name="T81" fmla="*/ 848 h 858"/>
                <a:gd name="T82" fmla="*/ 780 w 1336"/>
                <a:gd name="T83" fmla="*/ 852 h 858"/>
                <a:gd name="T84" fmla="*/ 762 w 1336"/>
                <a:gd name="T85" fmla="*/ 824 h 858"/>
                <a:gd name="T86" fmla="*/ 762 w 1336"/>
                <a:gd name="T87" fmla="*/ 657 h 858"/>
                <a:gd name="T88" fmla="*/ 539 w 1336"/>
                <a:gd name="T89" fmla="*/ 657 h 858"/>
                <a:gd name="T90" fmla="*/ 508 w 1336"/>
                <a:gd name="T91" fmla="*/ 626 h 858"/>
                <a:gd name="T92" fmla="*/ 508 w 1336"/>
                <a:gd name="T93" fmla="*/ 231 h 858"/>
                <a:gd name="T94" fmla="*/ 539 w 1336"/>
                <a:gd name="T95" fmla="*/ 200 h 858"/>
                <a:gd name="T96" fmla="*/ 762 w 1336"/>
                <a:gd name="T97" fmla="*/ 200 h 858"/>
                <a:gd name="T98" fmla="*/ 762 w 1336"/>
                <a:gd name="T99" fmla="*/ 34 h 858"/>
                <a:gd name="T100" fmla="*/ 780 w 1336"/>
                <a:gd name="T101" fmla="*/ 6 h 858"/>
                <a:gd name="T102" fmla="*/ 812 w 1336"/>
                <a:gd name="T103" fmla="*/ 9 h 858"/>
                <a:gd name="T104" fmla="*/ 1320 w 1336"/>
                <a:gd name="T105" fmla="*/ 404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6" h="858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549D643-DAAA-E546-A302-ACE893675319}"/>
              </a:ext>
            </a:extLst>
          </p:cNvPr>
          <p:cNvGrpSpPr/>
          <p:nvPr userDrawn="1"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08F11FF-39BD-9E4A-8B14-BE2643AD5A1E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33">
              <a:extLst>
                <a:ext uri="{FF2B5EF4-FFF2-40B4-BE49-F238E27FC236}">
                  <a16:creationId xmlns:a16="http://schemas.microsoft.com/office/drawing/2014/main" id="{EB4FF552-D4BA-DF4D-8478-DD168C59D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669" y="4668618"/>
              <a:ext cx="466725" cy="430212"/>
            </a:xfrm>
            <a:custGeom>
              <a:avLst/>
              <a:gdLst>
                <a:gd name="T0" fmla="*/ 1239 w 1297"/>
                <a:gd name="T1" fmla="*/ 571 h 1193"/>
                <a:gd name="T2" fmla="*/ 799 w 1297"/>
                <a:gd name="T3" fmla="*/ 672 h 1193"/>
                <a:gd name="T4" fmla="*/ 799 w 1297"/>
                <a:gd name="T5" fmla="*/ 640 h 1193"/>
                <a:gd name="T6" fmla="*/ 763 w 1297"/>
                <a:gd name="T7" fmla="*/ 603 h 1193"/>
                <a:gd name="T8" fmla="*/ 542 w 1297"/>
                <a:gd name="T9" fmla="*/ 603 h 1193"/>
                <a:gd name="T10" fmla="*/ 506 w 1297"/>
                <a:gd name="T11" fmla="*/ 640 h 1193"/>
                <a:gd name="T12" fmla="*/ 506 w 1297"/>
                <a:gd name="T13" fmla="*/ 673 h 1193"/>
                <a:gd name="T14" fmla="*/ 56 w 1297"/>
                <a:gd name="T15" fmla="*/ 571 h 1193"/>
                <a:gd name="T16" fmla="*/ 56 w 1297"/>
                <a:gd name="T17" fmla="*/ 316 h 1193"/>
                <a:gd name="T18" fmla="*/ 116 w 1297"/>
                <a:gd name="T19" fmla="*/ 256 h 1193"/>
                <a:gd name="T20" fmla="*/ 1180 w 1297"/>
                <a:gd name="T21" fmla="*/ 256 h 1193"/>
                <a:gd name="T22" fmla="*/ 1239 w 1297"/>
                <a:gd name="T23" fmla="*/ 316 h 1193"/>
                <a:gd name="T24" fmla="*/ 1239 w 1297"/>
                <a:gd name="T25" fmla="*/ 571 h 1193"/>
                <a:gd name="T26" fmla="*/ 819 w 1297"/>
                <a:gd name="T27" fmla="*/ 200 h 1193"/>
                <a:gd name="T28" fmla="*/ 477 w 1297"/>
                <a:gd name="T29" fmla="*/ 200 h 1193"/>
                <a:gd name="T30" fmla="*/ 477 w 1297"/>
                <a:gd name="T31" fmla="*/ 149 h 1193"/>
                <a:gd name="T32" fmla="*/ 570 w 1297"/>
                <a:gd name="T33" fmla="*/ 56 h 1193"/>
                <a:gd name="T34" fmla="*/ 726 w 1297"/>
                <a:gd name="T35" fmla="*/ 56 h 1193"/>
                <a:gd name="T36" fmla="*/ 819 w 1297"/>
                <a:gd name="T37" fmla="*/ 149 h 1193"/>
                <a:gd name="T38" fmla="*/ 819 w 1297"/>
                <a:gd name="T39" fmla="*/ 200 h 1193"/>
                <a:gd name="T40" fmla="*/ 744 w 1297"/>
                <a:gd name="T41" fmla="*/ 710 h 1193"/>
                <a:gd name="T42" fmla="*/ 744 w 1297"/>
                <a:gd name="T43" fmla="*/ 820 h 1193"/>
                <a:gd name="T44" fmla="*/ 561 w 1297"/>
                <a:gd name="T45" fmla="*/ 820 h 1193"/>
                <a:gd name="T46" fmla="*/ 561 w 1297"/>
                <a:gd name="T47" fmla="*/ 660 h 1193"/>
                <a:gd name="T48" fmla="*/ 744 w 1297"/>
                <a:gd name="T49" fmla="*/ 660 h 1193"/>
                <a:gd name="T50" fmla="*/ 744 w 1297"/>
                <a:gd name="T51" fmla="*/ 695 h 1193"/>
                <a:gd name="T52" fmla="*/ 743 w 1297"/>
                <a:gd name="T53" fmla="*/ 705 h 1193"/>
                <a:gd name="T54" fmla="*/ 744 w 1297"/>
                <a:gd name="T55" fmla="*/ 710 h 1193"/>
                <a:gd name="T56" fmla="*/ 506 w 1297"/>
                <a:gd name="T57" fmla="*/ 730 h 1193"/>
                <a:gd name="T58" fmla="*/ 506 w 1297"/>
                <a:gd name="T59" fmla="*/ 839 h 1193"/>
                <a:gd name="T60" fmla="*/ 542 w 1297"/>
                <a:gd name="T61" fmla="*/ 876 h 1193"/>
                <a:gd name="T62" fmla="*/ 763 w 1297"/>
                <a:gd name="T63" fmla="*/ 876 h 1193"/>
                <a:gd name="T64" fmla="*/ 799 w 1297"/>
                <a:gd name="T65" fmla="*/ 839 h 1193"/>
                <a:gd name="T66" fmla="*/ 799 w 1297"/>
                <a:gd name="T67" fmla="*/ 729 h 1193"/>
                <a:gd name="T68" fmla="*/ 1178 w 1297"/>
                <a:gd name="T69" fmla="*/ 653 h 1193"/>
                <a:gd name="T70" fmla="*/ 1178 w 1297"/>
                <a:gd name="T71" fmla="*/ 1076 h 1193"/>
                <a:gd name="T72" fmla="*/ 1127 w 1297"/>
                <a:gd name="T73" fmla="*/ 1135 h 1193"/>
                <a:gd name="T74" fmla="*/ 169 w 1297"/>
                <a:gd name="T75" fmla="*/ 1135 h 1193"/>
                <a:gd name="T76" fmla="*/ 118 w 1297"/>
                <a:gd name="T77" fmla="*/ 1076 h 1193"/>
                <a:gd name="T78" fmla="*/ 118 w 1297"/>
                <a:gd name="T79" fmla="*/ 654 h 1193"/>
                <a:gd name="T80" fmla="*/ 506 w 1297"/>
                <a:gd name="T81" fmla="*/ 730 h 1193"/>
                <a:gd name="T82" fmla="*/ 1296 w 1297"/>
                <a:gd name="T83" fmla="*/ 316 h 1193"/>
                <a:gd name="T84" fmla="*/ 1180 w 1297"/>
                <a:gd name="T85" fmla="*/ 200 h 1193"/>
                <a:gd name="T86" fmla="*/ 875 w 1297"/>
                <a:gd name="T87" fmla="*/ 200 h 1193"/>
                <a:gd name="T88" fmla="*/ 875 w 1297"/>
                <a:gd name="T89" fmla="*/ 149 h 1193"/>
                <a:gd name="T90" fmla="*/ 726 w 1297"/>
                <a:gd name="T91" fmla="*/ 0 h 1193"/>
                <a:gd name="T92" fmla="*/ 570 w 1297"/>
                <a:gd name="T93" fmla="*/ 0 h 1193"/>
                <a:gd name="T94" fmla="*/ 420 w 1297"/>
                <a:gd name="T95" fmla="*/ 149 h 1193"/>
                <a:gd name="T96" fmla="*/ 420 w 1297"/>
                <a:gd name="T97" fmla="*/ 200 h 1193"/>
                <a:gd name="T98" fmla="*/ 116 w 1297"/>
                <a:gd name="T99" fmla="*/ 200 h 1193"/>
                <a:gd name="T100" fmla="*/ 0 w 1297"/>
                <a:gd name="T101" fmla="*/ 316 h 1193"/>
                <a:gd name="T102" fmla="*/ 0 w 1297"/>
                <a:gd name="T103" fmla="*/ 589 h 1193"/>
                <a:gd name="T104" fmla="*/ 17 w 1297"/>
                <a:gd name="T105" fmla="*/ 615 h 1193"/>
                <a:gd name="T106" fmla="*/ 62 w 1297"/>
                <a:gd name="T107" fmla="*/ 633 h 1193"/>
                <a:gd name="T108" fmla="*/ 62 w 1297"/>
                <a:gd name="T109" fmla="*/ 1076 h 1193"/>
                <a:gd name="T110" fmla="*/ 169 w 1297"/>
                <a:gd name="T111" fmla="*/ 1192 h 1193"/>
                <a:gd name="T112" fmla="*/ 1127 w 1297"/>
                <a:gd name="T113" fmla="*/ 1192 h 1193"/>
                <a:gd name="T114" fmla="*/ 1234 w 1297"/>
                <a:gd name="T115" fmla="*/ 1076 h 1193"/>
                <a:gd name="T116" fmla="*/ 1234 w 1297"/>
                <a:gd name="T117" fmla="*/ 632 h 1193"/>
                <a:gd name="T118" fmla="*/ 1279 w 1297"/>
                <a:gd name="T119" fmla="*/ 615 h 1193"/>
                <a:gd name="T120" fmla="*/ 1296 w 1297"/>
                <a:gd name="T121" fmla="*/ 589 h 1193"/>
                <a:gd name="T122" fmla="*/ 1296 w 1297"/>
                <a:gd name="T123" fmla="*/ 31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7" h="1193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8E01727-B427-294B-A4A2-B71ECCE74FFA}"/>
              </a:ext>
            </a:extLst>
          </p:cNvPr>
          <p:cNvGrpSpPr/>
          <p:nvPr userDrawn="1"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D40AF665-E06C-1342-9A36-F8DC246036ED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F8F67666-8668-6545-80E8-97FD9AD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097" y="4659093"/>
              <a:ext cx="449262" cy="449262"/>
            </a:xfrm>
            <a:custGeom>
              <a:avLst/>
              <a:gdLst>
                <a:gd name="T0" fmla="*/ 904 w 1248"/>
                <a:gd name="T1" fmla="*/ 468 h 1248"/>
                <a:gd name="T2" fmla="*/ 525 w 1248"/>
                <a:gd name="T3" fmla="*/ 848 h 1248"/>
                <a:gd name="T4" fmla="*/ 343 w 1248"/>
                <a:gd name="T5" fmla="*/ 666 h 1248"/>
                <a:gd name="T6" fmla="*/ 412 w 1248"/>
                <a:gd name="T7" fmla="*/ 597 h 1248"/>
                <a:gd name="T8" fmla="*/ 525 w 1248"/>
                <a:gd name="T9" fmla="*/ 710 h 1248"/>
                <a:gd name="T10" fmla="*/ 835 w 1248"/>
                <a:gd name="T11" fmla="*/ 399 h 1248"/>
                <a:gd name="T12" fmla="*/ 904 w 1248"/>
                <a:gd name="T13" fmla="*/ 468 h 1248"/>
                <a:gd name="T14" fmla="*/ 525 w 1248"/>
                <a:gd name="T15" fmla="*/ 936 h 1248"/>
                <a:gd name="T16" fmla="*/ 992 w 1248"/>
                <a:gd name="T17" fmla="*/ 468 h 1248"/>
                <a:gd name="T18" fmla="*/ 835 w 1248"/>
                <a:gd name="T19" fmla="*/ 312 h 1248"/>
                <a:gd name="T20" fmla="*/ 525 w 1248"/>
                <a:gd name="T21" fmla="*/ 622 h 1248"/>
                <a:gd name="T22" fmla="*/ 412 w 1248"/>
                <a:gd name="T23" fmla="*/ 509 h 1248"/>
                <a:gd name="T24" fmla="*/ 255 w 1248"/>
                <a:gd name="T25" fmla="*/ 666 h 1248"/>
                <a:gd name="T26" fmla="*/ 525 w 1248"/>
                <a:gd name="T27" fmla="*/ 936 h 1248"/>
                <a:gd name="T28" fmla="*/ 623 w 1248"/>
                <a:gd name="T29" fmla="*/ 1185 h 1248"/>
                <a:gd name="T30" fmla="*/ 62 w 1248"/>
                <a:gd name="T31" fmla="*/ 624 h 1248"/>
                <a:gd name="T32" fmla="*/ 623 w 1248"/>
                <a:gd name="T33" fmla="*/ 62 h 1248"/>
                <a:gd name="T34" fmla="*/ 1185 w 1248"/>
                <a:gd name="T35" fmla="*/ 624 h 1248"/>
                <a:gd name="T36" fmla="*/ 623 w 1248"/>
                <a:gd name="T37" fmla="*/ 1185 h 1248"/>
                <a:gd name="T38" fmla="*/ 623 w 1248"/>
                <a:gd name="T39" fmla="*/ 0 h 1248"/>
                <a:gd name="T40" fmla="*/ 0 w 1248"/>
                <a:gd name="T41" fmla="*/ 624 h 1248"/>
                <a:gd name="T42" fmla="*/ 623 w 1248"/>
                <a:gd name="T43" fmla="*/ 1247 h 1248"/>
                <a:gd name="T44" fmla="*/ 1247 w 1248"/>
                <a:gd name="T45" fmla="*/ 624 h 1248"/>
                <a:gd name="T46" fmla="*/ 623 w 1248"/>
                <a:gd name="T4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8" h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FD0F714E-D28E-F548-954A-EB8870509155}"/>
              </a:ext>
            </a:extLst>
          </p:cNvPr>
          <p:cNvGrpSpPr/>
          <p:nvPr userDrawn="1"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9952144-EA4B-DA48-862D-4EF750A11288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35">
              <a:extLst>
                <a:ext uri="{FF2B5EF4-FFF2-40B4-BE49-F238E27FC236}">
                  <a16:creationId xmlns:a16="http://schemas.microsoft.com/office/drawing/2014/main" id="{AEEAAEC6-C18D-5C47-BA1F-EAD5A1D3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794" y="4657018"/>
              <a:ext cx="449262" cy="449262"/>
            </a:xfrm>
            <a:custGeom>
              <a:avLst/>
              <a:gdLst>
                <a:gd name="T0" fmla="*/ 693 w 1248"/>
                <a:gd name="T1" fmla="*/ 624 h 1248"/>
                <a:gd name="T2" fmla="*/ 862 w 1248"/>
                <a:gd name="T3" fmla="*/ 793 h 1248"/>
                <a:gd name="T4" fmla="*/ 793 w 1248"/>
                <a:gd name="T5" fmla="*/ 862 h 1248"/>
                <a:gd name="T6" fmla="*/ 624 w 1248"/>
                <a:gd name="T7" fmla="*/ 693 h 1248"/>
                <a:gd name="T8" fmla="*/ 455 w 1248"/>
                <a:gd name="T9" fmla="*/ 862 h 1248"/>
                <a:gd name="T10" fmla="*/ 386 w 1248"/>
                <a:gd name="T11" fmla="*/ 793 h 1248"/>
                <a:gd name="T12" fmla="*/ 555 w 1248"/>
                <a:gd name="T13" fmla="*/ 624 h 1248"/>
                <a:gd name="T14" fmla="*/ 386 w 1248"/>
                <a:gd name="T15" fmla="*/ 454 h 1248"/>
                <a:gd name="T16" fmla="*/ 455 w 1248"/>
                <a:gd name="T17" fmla="*/ 385 h 1248"/>
                <a:gd name="T18" fmla="*/ 624 w 1248"/>
                <a:gd name="T19" fmla="*/ 555 h 1248"/>
                <a:gd name="T20" fmla="*/ 793 w 1248"/>
                <a:gd name="T21" fmla="*/ 385 h 1248"/>
                <a:gd name="T22" fmla="*/ 862 w 1248"/>
                <a:gd name="T23" fmla="*/ 454 h 1248"/>
                <a:gd name="T24" fmla="*/ 693 w 1248"/>
                <a:gd name="T25" fmla="*/ 624 h 1248"/>
                <a:gd name="T26" fmla="*/ 950 w 1248"/>
                <a:gd name="T27" fmla="*/ 793 h 1248"/>
                <a:gd name="T28" fmla="*/ 781 w 1248"/>
                <a:gd name="T29" fmla="*/ 624 h 1248"/>
                <a:gd name="T30" fmla="*/ 950 w 1248"/>
                <a:gd name="T31" fmla="*/ 454 h 1248"/>
                <a:gd name="T32" fmla="*/ 793 w 1248"/>
                <a:gd name="T33" fmla="*/ 297 h 1248"/>
                <a:gd name="T34" fmla="*/ 624 w 1248"/>
                <a:gd name="T35" fmla="*/ 467 h 1248"/>
                <a:gd name="T36" fmla="*/ 454 w 1248"/>
                <a:gd name="T37" fmla="*/ 297 h 1248"/>
                <a:gd name="T38" fmla="*/ 298 w 1248"/>
                <a:gd name="T39" fmla="*/ 454 h 1248"/>
                <a:gd name="T40" fmla="*/ 467 w 1248"/>
                <a:gd name="T41" fmla="*/ 624 h 1248"/>
                <a:gd name="T42" fmla="*/ 298 w 1248"/>
                <a:gd name="T43" fmla="*/ 793 h 1248"/>
                <a:gd name="T44" fmla="*/ 454 w 1248"/>
                <a:gd name="T45" fmla="*/ 950 h 1248"/>
                <a:gd name="T46" fmla="*/ 624 w 1248"/>
                <a:gd name="T47" fmla="*/ 780 h 1248"/>
                <a:gd name="T48" fmla="*/ 793 w 1248"/>
                <a:gd name="T49" fmla="*/ 950 h 1248"/>
                <a:gd name="T50" fmla="*/ 950 w 1248"/>
                <a:gd name="T51" fmla="*/ 793 h 1248"/>
                <a:gd name="T52" fmla="*/ 624 w 1248"/>
                <a:gd name="T53" fmla="*/ 1185 h 1248"/>
                <a:gd name="T54" fmla="*/ 62 w 1248"/>
                <a:gd name="T55" fmla="*/ 624 h 1248"/>
                <a:gd name="T56" fmla="*/ 624 w 1248"/>
                <a:gd name="T57" fmla="*/ 62 h 1248"/>
                <a:gd name="T58" fmla="*/ 1185 w 1248"/>
                <a:gd name="T59" fmla="*/ 624 h 1248"/>
                <a:gd name="T60" fmla="*/ 624 w 1248"/>
                <a:gd name="T61" fmla="*/ 1185 h 1248"/>
                <a:gd name="T62" fmla="*/ 624 w 1248"/>
                <a:gd name="T63" fmla="*/ 0 h 1248"/>
                <a:gd name="T64" fmla="*/ 0 w 1248"/>
                <a:gd name="T65" fmla="*/ 624 h 1248"/>
                <a:gd name="T66" fmla="*/ 624 w 1248"/>
                <a:gd name="T67" fmla="*/ 1247 h 1248"/>
                <a:gd name="T68" fmla="*/ 1247 w 1248"/>
                <a:gd name="T69" fmla="*/ 624 h 1248"/>
                <a:gd name="T70" fmla="*/ 624 w 1248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8" h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35DDF5BE-4372-BF4B-B6DC-AC2AB8DC7485}"/>
              </a:ext>
            </a:extLst>
          </p:cNvPr>
          <p:cNvGrpSpPr/>
          <p:nvPr userDrawn="1"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CAF9E8C-18EF-934A-8C3F-7FCECF1DB4C1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1">
              <a:extLst>
                <a:ext uri="{FF2B5EF4-FFF2-40B4-BE49-F238E27FC236}">
                  <a16:creationId xmlns:a16="http://schemas.microsoft.com/office/drawing/2014/main" id="{59876C4C-753A-524F-B58D-DFEC71215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63856"/>
              <a:ext cx="469900" cy="439737"/>
            </a:xfrm>
            <a:custGeom>
              <a:avLst/>
              <a:gdLst>
                <a:gd name="T0" fmla="*/ 705 w 1304"/>
                <a:gd name="T1" fmla="*/ 709 h 1222"/>
                <a:gd name="T2" fmla="*/ 598 w 1304"/>
                <a:gd name="T3" fmla="*/ 709 h 1222"/>
                <a:gd name="T4" fmla="*/ 651 w 1304"/>
                <a:gd name="T5" fmla="*/ 824 h 1222"/>
                <a:gd name="T6" fmla="*/ 651 w 1304"/>
                <a:gd name="T7" fmla="*/ 593 h 1222"/>
                <a:gd name="T8" fmla="*/ 651 w 1304"/>
                <a:gd name="T9" fmla="*/ 824 h 1222"/>
                <a:gd name="T10" fmla="*/ 535 w 1304"/>
                <a:gd name="T11" fmla="*/ 599 h 1222"/>
                <a:gd name="T12" fmla="*/ 572 w 1304"/>
                <a:gd name="T13" fmla="*/ 578 h 1222"/>
                <a:gd name="T14" fmla="*/ 668 w 1304"/>
                <a:gd name="T15" fmla="*/ 550 h 1222"/>
                <a:gd name="T16" fmla="*/ 767 w 1304"/>
                <a:gd name="T17" fmla="*/ 599 h 1222"/>
                <a:gd name="T18" fmla="*/ 817 w 1304"/>
                <a:gd name="T19" fmla="*/ 683 h 1222"/>
                <a:gd name="T20" fmla="*/ 799 w 1304"/>
                <a:gd name="T21" fmla="*/ 780 h 1222"/>
                <a:gd name="T22" fmla="*/ 782 w 1304"/>
                <a:gd name="T23" fmla="*/ 810 h 1222"/>
                <a:gd name="T24" fmla="*/ 690 w 1304"/>
                <a:gd name="T25" fmla="*/ 873 h 1222"/>
                <a:gd name="T26" fmla="*/ 613 w 1304"/>
                <a:gd name="T27" fmla="*/ 873 h 1222"/>
                <a:gd name="T28" fmla="*/ 521 w 1304"/>
                <a:gd name="T29" fmla="*/ 810 h 1222"/>
                <a:gd name="T30" fmla="*/ 504 w 1304"/>
                <a:gd name="T31" fmla="*/ 780 h 1222"/>
                <a:gd name="T32" fmla="*/ 486 w 1304"/>
                <a:gd name="T33" fmla="*/ 683 h 1222"/>
                <a:gd name="T34" fmla="*/ 598 w 1304"/>
                <a:gd name="T35" fmla="*/ 937 h 1222"/>
                <a:gd name="T36" fmla="*/ 642 w 1304"/>
                <a:gd name="T37" fmla="*/ 928 h 1222"/>
                <a:gd name="T38" fmla="*/ 701 w 1304"/>
                <a:gd name="T39" fmla="*/ 937 h 1222"/>
                <a:gd name="T40" fmla="*/ 704 w 1304"/>
                <a:gd name="T41" fmla="*/ 1130 h 1222"/>
                <a:gd name="T42" fmla="*/ 635 w 1304"/>
                <a:gd name="T43" fmla="*/ 1106 h 1222"/>
                <a:gd name="T44" fmla="*/ 598 w 1304"/>
                <a:gd name="T45" fmla="*/ 937 h 1222"/>
                <a:gd name="T46" fmla="*/ 536 w 1304"/>
                <a:gd name="T47" fmla="*/ 906 h 1222"/>
                <a:gd name="T48" fmla="*/ 536 w 1304"/>
                <a:gd name="T49" fmla="*/ 1188 h 1222"/>
                <a:gd name="T50" fmla="*/ 584 w 1304"/>
                <a:gd name="T51" fmla="*/ 1214 h 1222"/>
                <a:gd name="T52" fmla="*/ 718 w 1304"/>
                <a:gd name="T53" fmla="*/ 1214 h 1222"/>
                <a:gd name="T54" fmla="*/ 750 w 1304"/>
                <a:gd name="T55" fmla="*/ 1216 h 1222"/>
                <a:gd name="T56" fmla="*/ 767 w 1304"/>
                <a:gd name="T57" fmla="*/ 906 h 1222"/>
                <a:gd name="T58" fmla="*/ 779 w 1304"/>
                <a:gd name="T59" fmla="*/ 884 h 1222"/>
                <a:gd name="T60" fmla="*/ 851 w 1304"/>
                <a:gd name="T61" fmla="*/ 830 h 1222"/>
                <a:gd name="T62" fmla="*/ 862 w 1304"/>
                <a:gd name="T63" fmla="*/ 740 h 1222"/>
                <a:gd name="T64" fmla="*/ 840 w 1304"/>
                <a:gd name="T65" fmla="*/ 615 h 1222"/>
                <a:gd name="T66" fmla="*/ 733 w 1304"/>
                <a:gd name="T67" fmla="*/ 515 h 1222"/>
                <a:gd name="T68" fmla="*/ 589 w 1304"/>
                <a:gd name="T69" fmla="*/ 508 h 1222"/>
                <a:gd name="T70" fmla="*/ 473 w 1304"/>
                <a:gd name="T71" fmla="*/ 597 h 1222"/>
                <a:gd name="T72" fmla="*/ 425 w 1304"/>
                <a:gd name="T73" fmla="*/ 673 h 1222"/>
                <a:gd name="T74" fmla="*/ 445 w 1304"/>
                <a:gd name="T75" fmla="*/ 761 h 1222"/>
                <a:gd name="T76" fmla="*/ 507 w 1304"/>
                <a:gd name="T77" fmla="*/ 870 h 1222"/>
                <a:gd name="T78" fmla="*/ 341 w 1304"/>
                <a:gd name="T79" fmla="*/ 288 h 1222"/>
                <a:gd name="T80" fmla="*/ 961 w 1304"/>
                <a:gd name="T81" fmla="*/ 226 h 1222"/>
                <a:gd name="T82" fmla="*/ 341 w 1304"/>
                <a:gd name="T83" fmla="*/ 288 h 1222"/>
                <a:gd name="T84" fmla="*/ 454 w 1304"/>
                <a:gd name="T85" fmla="*/ 339 h 1222"/>
                <a:gd name="T86" fmla="*/ 848 w 1304"/>
                <a:gd name="T87" fmla="*/ 401 h 1222"/>
                <a:gd name="T88" fmla="*/ 1303 w 1304"/>
                <a:gd name="T89" fmla="*/ 966 h 1222"/>
                <a:gd name="T90" fmla="*/ 0 w 1304"/>
                <a:gd name="T91" fmla="*/ 0 h 1222"/>
                <a:gd name="T92" fmla="*/ 483 w 1304"/>
                <a:gd name="T93" fmla="*/ 966 h 1222"/>
                <a:gd name="T94" fmla="*/ 62 w 1304"/>
                <a:gd name="T95" fmla="*/ 903 h 1222"/>
                <a:gd name="T96" fmla="*/ 1241 w 1304"/>
                <a:gd name="T97" fmla="*/ 62 h 1222"/>
                <a:gd name="T98" fmla="*/ 820 w 1304"/>
                <a:gd name="T99" fmla="*/ 903 h 1222"/>
                <a:gd name="T100" fmla="*/ 1303 w 1304"/>
                <a:gd name="T101" fmla="*/ 96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4" h="1222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D467C9C-5B10-6546-BE79-AB56A93BBBEE}"/>
              </a:ext>
            </a:extLst>
          </p:cNvPr>
          <p:cNvGrpSpPr/>
          <p:nvPr userDrawn="1"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49A1D4B-6765-1A46-9673-A8C84EB69CF2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">
              <a:extLst>
                <a:ext uri="{FF2B5EF4-FFF2-40B4-BE49-F238E27FC236}">
                  <a16:creationId xmlns:a16="http://schemas.microsoft.com/office/drawing/2014/main" id="{414F1251-0FB3-7C41-8330-2E737B2EE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59093"/>
              <a:ext cx="449263" cy="449263"/>
            </a:xfrm>
            <a:custGeom>
              <a:avLst/>
              <a:gdLst>
                <a:gd name="T0" fmla="*/ 704 w 1247"/>
                <a:gd name="T1" fmla="*/ 706 h 1248"/>
                <a:gd name="T2" fmla="*/ 704 w 1247"/>
                <a:gd name="T3" fmla="*/ 931 h 1248"/>
                <a:gd name="T4" fmla="*/ 542 w 1247"/>
                <a:gd name="T5" fmla="*/ 931 h 1248"/>
                <a:gd name="T6" fmla="*/ 542 w 1247"/>
                <a:gd name="T7" fmla="*/ 706 h 1248"/>
                <a:gd name="T8" fmla="*/ 316 w 1247"/>
                <a:gd name="T9" fmla="*/ 706 h 1248"/>
                <a:gd name="T10" fmla="*/ 316 w 1247"/>
                <a:gd name="T11" fmla="*/ 542 h 1248"/>
                <a:gd name="T12" fmla="*/ 542 w 1247"/>
                <a:gd name="T13" fmla="*/ 542 h 1248"/>
                <a:gd name="T14" fmla="*/ 542 w 1247"/>
                <a:gd name="T15" fmla="*/ 316 h 1248"/>
                <a:gd name="T16" fmla="*/ 704 w 1247"/>
                <a:gd name="T17" fmla="*/ 316 h 1248"/>
                <a:gd name="T18" fmla="*/ 704 w 1247"/>
                <a:gd name="T19" fmla="*/ 542 h 1248"/>
                <a:gd name="T20" fmla="*/ 930 w 1247"/>
                <a:gd name="T21" fmla="*/ 542 h 1248"/>
                <a:gd name="T22" fmla="*/ 930 w 1247"/>
                <a:gd name="T23" fmla="*/ 706 h 1248"/>
                <a:gd name="T24" fmla="*/ 704 w 1247"/>
                <a:gd name="T25" fmla="*/ 706 h 1248"/>
                <a:gd name="T26" fmla="*/ 767 w 1247"/>
                <a:gd name="T27" fmla="*/ 768 h 1248"/>
                <a:gd name="T28" fmla="*/ 992 w 1247"/>
                <a:gd name="T29" fmla="*/ 768 h 1248"/>
                <a:gd name="T30" fmla="*/ 992 w 1247"/>
                <a:gd name="T31" fmla="*/ 480 h 1248"/>
                <a:gd name="T32" fmla="*/ 767 w 1247"/>
                <a:gd name="T33" fmla="*/ 480 h 1248"/>
                <a:gd name="T34" fmla="*/ 767 w 1247"/>
                <a:gd name="T35" fmla="*/ 254 h 1248"/>
                <a:gd name="T36" fmla="*/ 480 w 1247"/>
                <a:gd name="T37" fmla="*/ 254 h 1248"/>
                <a:gd name="T38" fmla="*/ 480 w 1247"/>
                <a:gd name="T39" fmla="*/ 480 h 1248"/>
                <a:gd name="T40" fmla="*/ 254 w 1247"/>
                <a:gd name="T41" fmla="*/ 480 h 1248"/>
                <a:gd name="T42" fmla="*/ 254 w 1247"/>
                <a:gd name="T43" fmla="*/ 768 h 1248"/>
                <a:gd name="T44" fmla="*/ 480 w 1247"/>
                <a:gd name="T45" fmla="*/ 768 h 1248"/>
                <a:gd name="T46" fmla="*/ 480 w 1247"/>
                <a:gd name="T47" fmla="*/ 994 h 1248"/>
                <a:gd name="T48" fmla="*/ 767 w 1247"/>
                <a:gd name="T49" fmla="*/ 994 h 1248"/>
                <a:gd name="T50" fmla="*/ 767 w 1247"/>
                <a:gd name="T51" fmla="*/ 768 h 1248"/>
                <a:gd name="T52" fmla="*/ 623 w 1247"/>
                <a:gd name="T53" fmla="*/ 1185 h 1248"/>
                <a:gd name="T54" fmla="*/ 62 w 1247"/>
                <a:gd name="T55" fmla="*/ 624 h 1248"/>
                <a:gd name="T56" fmla="*/ 623 w 1247"/>
                <a:gd name="T57" fmla="*/ 62 h 1248"/>
                <a:gd name="T58" fmla="*/ 1184 w 1247"/>
                <a:gd name="T59" fmla="*/ 624 h 1248"/>
                <a:gd name="T60" fmla="*/ 623 w 1247"/>
                <a:gd name="T61" fmla="*/ 1185 h 1248"/>
                <a:gd name="T62" fmla="*/ 623 w 1247"/>
                <a:gd name="T63" fmla="*/ 0 h 1248"/>
                <a:gd name="T64" fmla="*/ 0 w 1247"/>
                <a:gd name="T65" fmla="*/ 624 h 1248"/>
                <a:gd name="T66" fmla="*/ 623 w 1247"/>
                <a:gd name="T67" fmla="*/ 1247 h 1248"/>
                <a:gd name="T68" fmla="*/ 1246 w 1247"/>
                <a:gd name="T69" fmla="*/ 624 h 1248"/>
                <a:gd name="T70" fmla="*/ 623 w 1247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7" h="1248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8922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rgbClr val="004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5596" y="-2889189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0962" y="1954432"/>
            <a:ext cx="13912716" cy="7382991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  <a:gd name="connsiteX0" fmla="*/ 0 w 10434537"/>
              <a:gd name="connsiteY0" fmla="*/ 5497603 h 7382991"/>
              <a:gd name="connsiteX1" fmla="*/ 3112265 w 10434537"/>
              <a:gd name="connsiteY1" fmla="*/ 0 h 7382991"/>
              <a:gd name="connsiteX2" fmla="*/ 10434537 w 10434537"/>
              <a:gd name="connsiteY2" fmla="*/ 7382991 h 7382991"/>
              <a:gd name="connsiteX3" fmla="*/ 0 w 10434537"/>
              <a:gd name="connsiteY3" fmla="*/ 5497603 h 73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82991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092185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65970" y="-2894002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37171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61B3781-206D-4548-9C85-6F0858515E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" y="0"/>
            <a:ext cx="12176886" cy="8110330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9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96444" y="-2884874"/>
            <a:ext cx="12421775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13650"/>
              <a:gd name="connsiteY0" fmla="*/ 3553458 h 7369412"/>
              <a:gd name="connsiteX1" fmla="*/ 2005349 w 9313650"/>
              <a:gd name="connsiteY1" fmla="*/ 0 h 7369412"/>
              <a:gd name="connsiteX2" fmla="*/ 9313650 w 9313650"/>
              <a:gd name="connsiteY2" fmla="*/ 7369412 h 7369412"/>
              <a:gd name="connsiteX3" fmla="*/ 1510654 w 9313650"/>
              <a:gd name="connsiteY3" fmla="*/ 6410203 h 7369412"/>
              <a:gd name="connsiteX4" fmla="*/ 0 w 9313650"/>
              <a:gd name="connsiteY4" fmla="*/ 3553458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6331" h="7369412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1214" y="3222507"/>
            <a:ext cx="3554398" cy="4797533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0811 h 3599579"/>
              <a:gd name="connsiteX1" fmla="*/ 3574957 w 3871357"/>
              <a:gd name="connsiteY1" fmla="*/ 0 h 3599579"/>
              <a:gd name="connsiteX2" fmla="*/ 3871357 w 3871357"/>
              <a:gd name="connsiteY2" fmla="*/ 3599579 h 3599579"/>
              <a:gd name="connsiteX3" fmla="*/ 1273153 w 3871357"/>
              <a:gd name="connsiteY3" fmla="*/ 3343468 h 3599579"/>
              <a:gd name="connsiteX4" fmla="*/ 0 w 3871357"/>
              <a:gd name="connsiteY4" fmla="*/ 820811 h 3599579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19382 h 3598150"/>
              <a:gd name="connsiteX1" fmla="*/ 3568833 w 3871357"/>
              <a:gd name="connsiteY1" fmla="*/ 0 h 3598150"/>
              <a:gd name="connsiteX2" fmla="*/ 3871357 w 3871357"/>
              <a:gd name="connsiteY2" fmla="*/ 3598150 h 3598150"/>
              <a:gd name="connsiteX3" fmla="*/ 1273153 w 3871357"/>
              <a:gd name="connsiteY3" fmla="*/ 3342039 h 3598150"/>
              <a:gd name="connsiteX4" fmla="*/ 0 w 3871357"/>
              <a:gd name="connsiteY4" fmla="*/ 819382 h 359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598150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6298" y="1940052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7340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9032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778742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052402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186091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991434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550143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720796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83586" y="-2889644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3020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44059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643333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3E0F0296-A104-6546-BECA-FBB9E8F2E4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80300" y="5466608"/>
            <a:ext cx="4711700" cy="139038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A47BCAF-D544-BD4E-89C7-AABAB42BC2E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5466608"/>
            <a:ext cx="7480300" cy="139139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270000" y="1788215"/>
            <a:ext cx="6515100" cy="36092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E8C40-78D8-754B-AFB7-90990F5C2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9100" y="1788215"/>
            <a:ext cx="3276600" cy="378708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2954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3E0F0296-A104-6546-BECA-FBB9E8F2E4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80300" y="5466608"/>
            <a:ext cx="4711700" cy="1390389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A47BCAF-D544-BD4E-89C7-AABAB42BC2E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4897870"/>
            <a:ext cx="7480300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270000" y="1788215"/>
            <a:ext cx="6515100" cy="3787085"/>
          </a:xfrm>
          <a:prstGeom prst="rect">
            <a:avLst/>
          </a:prstGeom>
          <a:solidFill>
            <a:srgbClr val="FF8F1C"/>
          </a:solidFill>
        </p:spPr>
        <p:txBody>
          <a:bodyPr lIns="180000" tIns="180000" rIns="180000" bIns="180000"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A85391F6-3302-EB4F-8993-957CBBF0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E8C40-78D8-754B-AFB7-90990F5C2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9100" y="1788215"/>
            <a:ext cx="3276600" cy="378708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61700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led&#10;&#10;Description automatically generated">
            <a:extLst>
              <a:ext uri="{FF2B5EF4-FFF2-40B4-BE49-F238E27FC236}">
                <a16:creationId xmlns:a16="http://schemas.microsoft.com/office/drawing/2014/main" id="{47A934C1-E119-4D49-A513-3492B46A7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0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86D0ED-1144-475B-81CE-A3D9F35EA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1F843E4-3BAF-4DD9-A9F3-CCE369D52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609500-EB7E-4E5C-8954-BFAC1E75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5E97DF-BE34-47C6-81D7-482C2579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3E092-667E-4D60-8162-48385ECF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8465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3A907E-17B0-456D-8760-4E4245A8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CA9D00-AC72-422D-83BB-8393E08A3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AD6D0A-B5BD-473C-82E0-BA84C8B1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33C949D-6F91-454C-A06D-82A90616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41B42D-6514-4DF2-BECB-38F7B6BC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3356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0A5289-7748-46DD-93C0-A8596B32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B55E5-9FB5-4210-AA3D-F15CDFC76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D2ABDC-A8A3-4934-BAED-122C46A2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77C217-9279-4921-8F9F-745A9153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4680B0-07E0-43B3-A4B6-A1B99FCE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735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3FE26B-A386-4A88-AEBD-B7E3E9A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915103-B6FE-45C2-86B5-4A731AD4B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AF992C-0BA2-44DE-AC69-A0327A8D0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CB347E-1FF6-4CED-9A43-5B43661A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E48D3F-D178-4D17-B45C-19BB4D67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3834509-DB9C-4061-84A6-18B3164C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5915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93D47-EE4C-4F97-9C5C-E02FF3CB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09A2B79-15F5-40E5-BD97-D9B163055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9F69A51-637D-46CE-9CC2-374D9DD5A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5D5DEE9-7332-43F3-8071-F28E5CF3C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635CB0-D391-4520-8400-DD18C7E65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0F886C1-8C0E-49D3-955A-17BEC7A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961B12B-2A32-4D6E-BD64-C8EF9351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630FE09-CD5F-4F1C-A4EC-842EAAFC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9789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274C91-C957-46B7-BEB4-9FEB2B07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B48A7C-2C78-4A3C-B97D-320F70D4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61452C-2396-4169-AC22-55D38384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F38ECB6-0E8D-4C75-B946-42EEFEE1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5173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AD457F3-9302-4A3D-82B2-DEE2B33B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8EC0B15-57B8-4027-AC1E-54D07FE0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1430745-EB51-4FF4-9C40-8DF93461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4313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530385-75F3-45EE-BEB4-75D5EFA1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9D7779-0664-457B-AF3C-DE7115E5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7215385-8CFC-443A-AE5D-EF97D4404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8D43AC9-B0EF-41DE-AD34-DA11677BD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867C16B-E529-49DB-AF8F-C1E0334E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D1B66E-6FAC-4A92-AC63-243B8ACF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6990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786370-5CEB-42B8-87BB-CE1E3822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AF61602-63F2-43F5-A4FF-EED5212CE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B26BA0-FC71-4527-BE01-F568C9B05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179E18-2F1D-45F0-814D-ABA86933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BD45DF-9036-44B6-A602-C7F5AAA4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8F18D5-6EAA-4B14-9453-E1538810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174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A60FDF-22BE-4A82-B23E-AD0331E1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230FED3-B0EA-4C43-B17F-104F3E491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FF3805-28D1-4EA6-9CC1-764EA25F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07EB20-846B-45F0-9F73-A93E5A2D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7974618-B8A4-46A8-8035-64E23CF6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360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light&#10;&#10;Description automatically generated">
            <a:extLst>
              <a:ext uri="{FF2B5EF4-FFF2-40B4-BE49-F238E27FC236}">
                <a16:creationId xmlns:a16="http://schemas.microsoft.com/office/drawing/2014/main" id="{850ECE3A-FFAC-B049-8C84-69833CBF9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9299" b="15589"/>
          <a:stretch/>
        </p:blipFill>
        <p:spPr>
          <a:xfrm>
            <a:off x="-28754" y="0"/>
            <a:ext cx="12220754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48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DA04717-E114-4295-8C31-609EFF3F9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00E54A7-0B68-4AA0-809A-938EC306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F21A94-2CA0-439B-9F08-D42A3E5D7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AE9274-73BE-46DB-B6F1-689B72B6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614567-13B2-425A-91AE-6AA532DF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6226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47976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87460AD4-5D65-3E4B-A9F5-9F03C8258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6878" y="4434195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C078-D5BE-D54B-8A0B-1A38A330A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32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austa_valokuva_1.jpg">
            <a:extLst>
              <a:ext uri="{FF2B5EF4-FFF2-40B4-BE49-F238E27FC236}">
                <a16:creationId xmlns:a16="http://schemas.microsoft.com/office/drawing/2014/main" id="{A61B3781-206D-4548-9C85-6F0858515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/>
          <a:stretch/>
        </p:blipFill>
        <p:spPr>
          <a:xfrm>
            <a:off x="0" y="0"/>
            <a:ext cx="12189359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4ACFF26D-5F3D-0D42-9A5A-6CEB21A548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8" name="Title 19">
            <a:extLst>
              <a:ext uri="{FF2B5EF4-FFF2-40B4-BE49-F238E27FC236}">
                <a16:creationId xmlns:a16="http://schemas.microsoft.com/office/drawing/2014/main" id="{DF8004B4-8E24-DB4A-8549-FE72DC7C4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607340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1797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ECEB-BA86-4A4B-AD96-30C725B85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72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26160-97E4-E145-AB14-21DDF07D2DA2}"/>
              </a:ext>
            </a:extLst>
          </p:cNvPr>
          <p:cNvSpPr txBox="1"/>
          <p:nvPr userDrawn="1"/>
        </p:nvSpPr>
        <p:spPr>
          <a:xfrm>
            <a:off x="835167" y="2113056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905F9-E20C-5946-B754-344118B279F9}"/>
              </a:ext>
            </a:extLst>
          </p:cNvPr>
          <p:cNvSpPr txBox="1"/>
          <p:nvPr userDrawn="1"/>
        </p:nvSpPr>
        <p:spPr>
          <a:xfrm>
            <a:off x="4479334" y="2104054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8AB0-E890-9446-BA39-A021D5FB9E8C}"/>
              </a:ext>
            </a:extLst>
          </p:cNvPr>
          <p:cNvSpPr txBox="1"/>
          <p:nvPr userDrawn="1"/>
        </p:nvSpPr>
        <p:spPr>
          <a:xfrm>
            <a:off x="8159534" y="2107348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62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2002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0639F6-51E5-F144-A290-6041F0300E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4194" y="2250433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BD855EE-92FB-8A4E-9E20-51E9B136A5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8361" y="224143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5E4DE9-4216-294B-99E4-84D18C3CED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8561" y="2244725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40987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A80777-1A2E-D640-8D39-5CA16F614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229" y="363182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30AD30-D8B1-AB45-B292-76525BF7C1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041" y="225405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71EB540-D9B9-1D4E-8A13-EA520B3614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229" y="507483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0793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4A85BFA3-B7C0-0144-A4CD-B353C8326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46028" y="615467"/>
            <a:ext cx="9746413" cy="21912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 cap="all" spc="-15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646028" y="2797224"/>
            <a:ext cx="9767317" cy="9189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0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15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4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lnSpc>
                <a:spcPct val="100000"/>
              </a:lnSpc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807A-2B30-004F-81F5-6CAE502E8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1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B6568-BCEC-F94F-9A8F-A0E945530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02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9340"/>
            <a:ext cx="6172200" cy="540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FD5C4-5149-B144-B9DC-8ABF69B5F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3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A229-F37E-F647-B3B4-01FA76260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9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98" y="365133"/>
            <a:ext cx="5277898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20720-FE7A-3942-9B4A-CDEC5DA8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6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025222" y="0"/>
            <a:ext cx="5166783" cy="6858000"/>
          </a:xfrm>
          <a:custGeom>
            <a:avLst/>
            <a:gdLst/>
            <a:ahLst/>
            <a:cxnLst/>
            <a:rect l="l" t="t" r="r" b="b"/>
            <a:pathLst>
              <a:path w="3875087" h="6858000">
                <a:moveTo>
                  <a:pt x="1594731" y="0"/>
                </a:moveTo>
                <a:lnTo>
                  <a:pt x="3875087" y="0"/>
                </a:lnTo>
                <a:lnTo>
                  <a:pt x="3875087" y="6858000"/>
                </a:lnTo>
                <a:lnTo>
                  <a:pt x="0" y="6858000"/>
                </a:lnTo>
                <a:lnTo>
                  <a:pt x="0" y="6800385"/>
                </a:ln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622946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183267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4322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1797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805F-350E-1D48-9909-4F1ED9AE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F8CFE-B409-A54A-9311-58ABECC2F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ECEB-BA86-4A4B-AD96-30C725B85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75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" y="7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3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72F2F-4CEA-FB41-AF34-D4AA8DC944E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997470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08049-24AC-B142-B775-163DB0734EDA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09958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3098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79D4-ED15-424C-B361-48B1C8E0F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6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8849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51107-518E-0848-8A4A-2D160A11E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 kuva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09434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85018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71860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86695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85397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72239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87074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84425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71267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86102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EAC07-B5D1-DB49-947B-CB0EFA934007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DDBEA-3F95-2B44-8067-19E248A7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1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2381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119224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234059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32760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119603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234438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31788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118631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233466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8E40-F982-1A47-808B-F841ABB3CD8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46468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047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997FB-D6BB-C741-A6CD-BF5CE858B876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E3F0D-1A17-384C-AB20-0E3597123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904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613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C1178F-D3D4-1145-9D49-3C6A608506E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A55E4EB-C19D-EE48-9211-F68929ACCCCC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</a:t>
            </a:r>
            <a:r>
              <a:rPr lang="fi-FI" sz="1800"/>
              <a:t> ovat kopioitavissa Master-sivuilta.</a:t>
            </a:r>
          </a:p>
        </p:txBody>
      </p:sp>
      <p:sp>
        <p:nvSpPr>
          <p:cNvPr id="150" name="Freeform 1">
            <a:extLst>
              <a:ext uri="{FF2B5EF4-FFF2-40B4-BE49-F238E27FC236}">
                <a16:creationId xmlns:a16="http://schemas.microsoft.com/office/drawing/2014/main" id="{D3C7164A-7353-3C44-9EB2-314361ECE3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708" y="2562932"/>
            <a:ext cx="327025" cy="488950"/>
          </a:xfrm>
          <a:custGeom>
            <a:avLst/>
            <a:gdLst>
              <a:gd name="T0" fmla="*/ 798 w 909"/>
              <a:gd name="T1" fmla="*/ 1125 h 1359"/>
              <a:gd name="T2" fmla="*/ 818 w 909"/>
              <a:gd name="T3" fmla="*/ 1160 h 1359"/>
              <a:gd name="T4" fmla="*/ 880 w 909"/>
              <a:gd name="T5" fmla="*/ 1273 h 1359"/>
              <a:gd name="T6" fmla="*/ 848 w 909"/>
              <a:gd name="T7" fmla="*/ 1088 h 1359"/>
              <a:gd name="T8" fmla="*/ 714 w 909"/>
              <a:gd name="T9" fmla="*/ 1041 h 1359"/>
              <a:gd name="T10" fmla="*/ 28 w 909"/>
              <a:gd name="T11" fmla="*/ 1160 h 1359"/>
              <a:gd name="T12" fmla="*/ 90 w 909"/>
              <a:gd name="T13" fmla="*/ 1273 h 1359"/>
              <a:gd name="T14" fmla="*/ 106 w 909"/>
              <a:gd name="T15" fmla="*/ 1130 h 1359"/>
              <a:gd name="T16" fmla="*/ 150 w 909"/>
              <a:gd name="T17" fmla="*/ 997 h 1359"/>
              <a:gd name="T18" fmla="*/ 60 w 909"/>
              <a:gd name="T19" fmla="*/ 1088 h 1359"/>
              <a:gd name="T20" fmla="*/ 711 w 909"/>
              <a:gd name="T21" fmla="*/ 861 h 1359"/>
              <a:gd name="T22" fmla="*/ 482 w 909"/>
              <a:gd name="T23" fmla="*/ 1016 h 1359"/>
              <a:gd name="T24" fmla="*/ 306 w 909"/>
              <a:gd name="T25" fmla="*/ 968 h 1359"/>
              <a:gd name="T26" fmla="*/ 175 w 909"/>
              <a:gd name="T27" fmla="*/ 737 h 1359"/>
              <a:gd name="T28" fmla="*/ 734 w 909"/>
              <a:gd name="T29" fmla="*/ 570 h 1359"/>
              <a:gd name="T30" fmla="*/ 3 w 909"/>
              <a:gd name="T31" fmla="*/ 508 h 1359"/>
              <a:gd name="T32" fmla="*/ 113 w 909"/>
              <a:gd name="T33" fmla="*/ 570 h 1359"/>
              <a:gd name="T34" fmla="*/ 146 w 909"/>
              <a:gd name="T35" fmla="*/ 895 h 1359"/>
              <a:gd name="T36" fmla="*/ 197 w 909"/>
              <a:gd name="T37" fmla="*/ 1157 h 1359"/>
              <a:gd name="T38" fmla="*/ 127 w 909"/>
              <a:gd name="T39" fmla="*/ 1187 h 1359"/>
              <a:gd name="T40" fmla="*/ 338 w 909"/>
              <a:gd name="T41" fmla="*/ 1358 h 1359"/>
              <a:gd name="T42" fmla="*/ 400 w 909"/>
              <a:gd name="T43" fmla="*/ 1301 h 1359"/>
              <a:gd name="T44" fmla="*/ 259 w 909"/>
              <a:gd name="T45" fmla="*/ 1196 h 1359"/>
              <a:gd name="T46" fmla="*/ 263 w 909"/>
              <a:gd name="T47" fmla="*/ 1013 h 1359"/>
              <a:gd name="T48" fmla="*/ 482 w 909"/>
              <a:gd name="T49" fmla="*/ 1078 h 1359"/>
              <a:gd name="T50" fmla="*/ 649 w 909"/>
              <a:gd name="T51" fmla="*/ 1010 h 1359"/>
              <a:gd name="T52" fmla="*/ 522 w 909"/>
              <a:gd name="T53" fmla="*/ 1275 h 1359"/>
              <a:gd name="T54" fmla="*/ 508 w 909"/>
              <a:gd name="T55" fmla="*/ 1358 h 1359"/>
              <a:gd name="T56" fmla="*/ 570 w 909"/>
              <a:gd name="T57" fmla="*/ 1319 h 1359"/>
              <a:gd name="T58" fmla="*/ 748 w 909"/>
              <a:gd name="T59" fmla="*/ 1134 h 1359"/>
              <a:gd name="T60" fmla="*/ 711 w 909"/>
              <a:gd name="T61" fmla="*/ 952 h 1359"/>
              <a:gd name="T62" fmla="*/ 796 w 909"/>
              <a:gd name="T63" fmla="*/ 737 h 1359"/>
              <a:gd name="T64" fmla="*/ 906 w 909"/>
              <a:gd name="T65" fmla="*/ 571 h 1359"/>
              <a:gd name="T66" fmla="*/ 3 w 909"/>
              <a:gd name="T67" fmla="*/ 508 h 1359"/>
              <a:gd name="T68" fmla="*/ 316 w 909"/>
              <a:gd name="T69" fmla="*/ 201 h 1359"/>
              <a:gd name="T70" fmla="*/ 301 w 909"/>
              <a:gd name="T71" fmla="*/ 33 h 1359"/>
              <a:gd name="T72" fmla="*/ 56 w 909"/>
              <a:gd name="T73" fmla="*/ 342 h 1359"/>
              <a:gd name="T74" fmla="*/ 17 w 909"/>
              <a:gd name="T75" fmla="*/ 399 h 1359"/>
              <a:gd name="T76" fmla="*/ 0 w 909"/>
              <a:gd name="T77" fmla="*/ 483 h 1359"/>
              <a:gd name="T78" fmla="*/ 62 w 909"/>
              <a:gd name="T79" fmla="*/ 446 h 1359"/>
              <a:gd name="T80" fmla="*/ 118 w 909"/>
              <a:gd name="T81" fmla="*/ 398 h 1359"/>
              <a:gd name="T82" fmla="*/ 254 w 909"/>
              <a:gd name="T83" fmla="*/ 114 h 1359"/>
              <a:gd name="T84" fmla="*/ 508 w 909"/>
              <a:gd name="T85" fmla="*/ 285 h 1359"/>
              <a:gd name="T86" fmla="*/ 570 w 909"/>
              <a:gd name="T87" fmla="*/ 31 h 1359"/>
              <a:gd name="T88" fmla="*/ 369 w 909"/>
              <a:gd name="T89" fmla="*/ 0 h 1359"/>
              <a:gd name="T90" fmla="*/ 338 w 909"/>
              <a:gd name="T91" fmla="*/ 285 h 1359"/>
              <a:gd name="T92" fmla="*/ 400 w 909"/>
              <a:gd name="T93" fmla="*/ 63 h 1359"/>
              <a:gd name="T94" fmla="*/ 508 w 909"/>
              <a:gd name="T95" fmla="*/ 285 h 1359"/>
              <a:gd name="T96" fmla="*/ 908 w 909"/>
              <a:gd name="T97" fmla="*/ 427 h 1359"/>
              <a:gd name="T98" fmla="*/ 852 w 909"/>
              <a:gd name="T99" fmla="*/ 379 h 1359"/>
              <a:gd name="T100" fmla="*/ 639 w 909"/>
              <a:gd name="T101" fmla="*/ 33 h 1359"/>
              <a:gd name="T102" fmla="*/ 592 w 909"/>
              <a:gd name="T103" fmla="*/ 60 h 1359"/>
              <a:gd name="T104" fmla="*/ 654 w 909"/>
              <a:gd name="T105" fmla="*/ 201 h 1359"/>
              <a:gd name="T106" fmla="*/ 790 w 909"/>
              <a:gd name="T107" fmla="*/ 342 h 1359"/>
              <a:gd name="T108" fmla="*/ 807 w 909"/>
              <a:gd name="T109" fmla="*/ 426 h 1359"/>
              <a:gd name="T110" fmla="*/ 846 w 909"/>
              <a:gd name="T111" fmla="*/ 483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9" h="135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2">
            <a:extLst>
              <a:ext uri="{FF2B5EF4-FFF2-40B4-BE49-F238E27FC236}">
                <a16:creationId xmlns:a16="http://schemas.microsoft.com/office/drawing/2014/main" id="{FD53ED48-3EDD-4E48-AC7E-FD94D6C9B7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6142" y="1606073"/>
            <a:ext cx="447675" cy="446088"/>
          </a:xfrm>
          <a:custGeom>
            <a:avLst/>
            <a:gdLst>
              <a:gd name="T0" fmla="*/ 230 w 1245"/>
              <a:gd name="T1" fmla="*/ 479 h 1238"/>
              <a:gd name="T2" fmla="*/ 248 w 1245"/>
              <a:gd name="T3" fmla="*/ 572 h 1238"/>
              <a:gd name="T4" fmla="*/ 276 w 1245"/>
              <a:gd name="T5" fmla="*/ 591 h 1238"/>
              <a:gd name="T6" fmla="*/ 287 w 1245"/>
              <a:gd name="T7" fmla="*/ 588 h 1238"/>
              <a:gd name="T8" fmla="*/ 303 w 1245"/>
              <a:gd name="T9" fmla="*/ 550 h 1238"/>
              <a:gd name="T10" fmla="*/ 290 w 1245"/>
              <a:gd name="T11" fmla="*/ 479 h 1238"/>
              <a:gd name="T12" fmla="*/ 260 w 1245"/>
              <a:gd name="T13" fmla="*/ 450 h 1238"/>
              <a:gd name="T14" fmla="*/ 230 w 1245"/>
              <a:gd name="T15" fmla="*/ 479 h 1238"/>
              <a:gd name="T16" fmla="*/ 477 w 1245"/>
              <a:gd name="T17" fmla="*/ 233 h 1238"/>
              <a:gd name="T18" fmla="*/ 248 w 1245"/>
              <a:gd name="T19" fmla="*/ 387 h 1238"/>
              <a:gd name="T20" fmla="*/ 265 w 1245"/>
              <a:gd name="T21" fmla="*/ 426 h 1238"/>
              <a:gd name="T22" fmla="*/ 276 w 1245"/>
              <a:gd name="T23" fmla="*/ 428 h 1238"/>
              <a:gd name="T24" fmla="*/ 303 w 1245"/>
              <a:gd name="T25" fmla="*/ 409 h 1238"/>
              <a:gd name="T26" fmla="*/ 477 w 1245"/>
              <a:gd name="T27" fmla="*/ 292 h 1238"/>
              <a:gd name="T28" fmla="*/ 507 w 1245"/>
              <a:gd name="T29" fmla="*/ 263 h 1238"/>
              <a:gd name="T30" fmla="*/ 477 w 1245"/>
              <a:gd name="T31" fmla="*/ 233 h 1238"/>
              <a:gd name="T32" fmla="*/ 477 w 1245"/>
              <a:gd name="T33" fmla="*/ 775 h 1238"/>
              <a:gd name="T34" fmla="*/ 181 w 1245"/>
              <a:gd name="T35" fmla="*/ 479 h 1238"/>
              <a:gd name="T36" fmla="*/ 477 w 1245"/>
              <a:gd name="T37" fmla="*/ 184 h 1238"/>
              <a:gd name="T38" fmla="*/ 772 w 1245"/>
              <a:gd name="T39" fmla="*/ 479 h 1238"/>
              <a:gd name="T40" fmla="*/ 477 w 1245"/>
              <a:gd name="T41" fmla="*/ 775 h 1238"/>
              <a:gd name="T42" fmla="*/ 477 w 1245"/>
              <a:gd name="T43" fmla="*/ 124 h 1238"/>
              <a:gd name="T44" fmla="*/ 122 w 1245"/>
              <a:gd name="T45" fmla="*/ 479 h 1238"/>
              <a:gd name="T46" fmla="*/ 477 w 1245"/>
              <a:gd name="T47" fmla="*/ 835 h 1238"/>
              <a:gd name="T48" fmla="*/ 832 w 1245"/>
              <a:gd name="T49" fmla="*/ 479 h 1238"/>
              <a:gd name="T50" fmla="*/ 477 w 1245"/>
              <a:gd name="T51" fmla="*/ 124 h 1238"/>
              <a:gd name="T52" fmla="*/ 1094 w 1245"/>
              <a:gd name="T53" fmla="*/ 1163 h 1238"/>
              <a:gd name="T54" fmla="*/ 728 w 1245"/>
              <a:gd name="T55" fmla="*/ 797 h 1238"/>
              <a:gd name="T56" fmla="*/ 707 w 1245"/>
              <a:gd name="T57" fmla="*/ 811 h 1238"/>
              <a:gd name="T58" fmla="*/ 418 w 1245"/>
              <a:gd name="T59" fmla="*/ 879 h 1238"/>
              <a:gd name="T60" fmla="*/ 76 w 1245"/>
              <a:gd name="T61" fmla="*/ 533 h 1238"/>
              <a:gd name="T62" fmla="*/ 173 w 1245"/>
              <a:gd name="T63" fmla="*/ 213 h 1238"/>
              <a:gd name="T64" fmla="*/ 530 w 1245"/>
              <a:gd name="T65" fmla="*/ 79 h 1238"/>
              <a:gd name="T66" fmla="*/ 876 w 1245"/>
              <a:gd name="T67" fmla="*/ 420 h 1238"/>
              <a:gd name="T68" fmla="*/ 808 w 1245"/>
              <a:gd name="T69" fmla="*/ 710 h 1238"/>
              <a:gd name="T70" fmla="*/ 794 w 1245"/>
              <a:gd name="T71" fmla="*/ 730 h 1238"/>
              <a:gd name="T72" fmla="*/ 1161 w 1245"/>
              <a:gd name="T73" fmla="*/ 1097 h 1238"/>
              <a:gd name="T74" fmla="*/ 1161 w 1245"/>
              <a:gd name="T75" fmla="*/ 1163 h 1238"/>
              <a:gd name="T76" fmla="*/ 1094 w 1245"/>
              <a:gd name="T77" fmla="*/ 1163 h 1238"/>
              <a:gd name="T78" fmla="*/ 871 w 1245"/>
              <a:gd name="T79" fmla="*/ 723 h 1238"/>
              <a:gd name="T80" fmla="*/ 936 w 1245"/>
              <a:gd name="T81" fmla="*/ 412 h 1238"/>
              <a:gd name="T82" fmla="*/ 538 w 1245"/>
              <a:gd name="T83" fmla="*/ 20 h 1238"/>
              <a:gd name="T84" fmla="*/ 129 w 1245"/>
              <a:gd name="T85" fmla="*/ 173 h 1238"/>
              <a:gd name="T86" fmla="*/ 17 w 1245"/>
              <a:gd name="T87" fmla="*/ 541 h 1238"/>
              <a:gd name="T88" fmla="*/ 409 w 1245"/>
              <a:gd name="T89" fmla="*/ 938 h 1238"/>
              <a:gd name="T90" fmla="*/ 720 w 1245"/>
              <a:gd name="T91" fmla="*/ 874 h 1238"/>
              <a:gd name="T92" fmla="*/ 1052 w 1245"/>
              <a:gd name="T93" fmla="*/ 1205 h 1238"/>
              <a:gd name="T94" fmla="*/ 1127 w 1245"/>
              <a:gd name="T95" fmla="*/ 1237 h 1238"/>
              <a:gd name="T96" fmla="*/ 1203 w 1245"/>
              <a:gd name="T97" fmla="*/ 1205 h 1238"/>
              <a:gd name="T98" fmla="*/ 1203 w 1245"/>
              <a:gd name="T99" fmla="*/ 1055 h 1238"/>
              <a:gd name="T100" fmla="*/ 871 w 1245"/>
              <a:gd name="T101" fmla="*/ 72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5" h="1238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3">
            <a:extLst>
              <a:ext uri="{FF2B5EF4-FFF2-40B4-BE49-F238E27FC236}">
                <a16:creationId xmlns:a16="http://schemas.microsoft.com/office/drawing/2014/main" id="{BAAAC8E3-4EDA-3E48-99C0-C7CA6DDCD9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995" y="1652905"/>
            <a:ext cx="487362" cy="352425"/>
          </a:xfrm>
          <a:custGeom>
            <a:avLst/>
            <a:gdLst>
              <a:gd name="T0" fmla="*/ 959 w 1355"/>
              <a:gd name="T1" fmla="*/ 363 h 979"/>
              <a:gd name="T2" fmla="*/ 1016 w 1355"/>
              <a:gd name="T3" fmla="*/ 442 h 979"/>
              <a:gd name="T4" fmla="*/ 903 w 1355"/>
              <a:gd name="T5" fmla="*/ 799 h 979"/>
              <a:gd name="T6" fmla="*/ 564 w 1355"/>
              <a:gd name="T7" fmla="*/ 270 h 979"/>
              <a:gd name="T8" fmla="*/ 903 w 1355"/>
              <a:gd name="T9" fmla="*/ 799 h 979"/>
              <a:gd name="T10" fmla="*/ 197 w 1355"/>
              <a:gd name="T11" fmla="*/ 583 h 979"/>
              <a:gd name="T12" fmla="*/ 56 w 1355"/>
              <a:gd name="T13" fmla="*/ 414 h 979"/>
              <a:gd name="T14" fmla="*/ 508 w 1355"/>
              <a:gd name="T15" fmla="*/ 273 h 979"/>
              <a:gd name="T16" fmla="*/ 141 w 1355"/>
              <a:gd name="T17" fmla="*/ 630 h 979"/>
              <a:gd name="T18" fmla="*/ 254 w 1355"/>
              <a:gd name="T19" fmla="*/ 640 h 979"/>
              <a:gd name="T20" fmla="*/ 340 w 1355"/>
              <a:gd name="T21" fmla="*/ 875 h 979"/>
              <a:gd name="T22" fmla="*/ 310 w 1355"/>
              <a:gd name="T23" fmla="*/ 922 h 979"/>
              <a:gd name="T24" fmla="*/ 226 w 1355"/>
              <a:gd name="T25" fmla="*/ 861 h 979"/>
              <a:gd name="T26" fmla="*/ 152 w 1355"/>
              <a:gd name="T27" fmla="*/ 691 h 979"/>
              <a:gd name="T28" fmla="*/ 141 w 1355"/>
              <a:gd name="T29" fmla="*/ 630 h 979"/>
              <a:gd name="T30" fmla="*/ 321 w 1355"/>
              <a:gd name="T31" fmla="*/ 691 h 979"/>
              <a:gd name="T32" fmla="*/ 423 w 1355"/>
              <a:gd name="T33" fmla="*/ 640 h 979"/>
              <a:gd name="T34" fmla="*/ 395 w 1355"/>
              <a:gd name="T35" fmla="*/ 696 h 979"/>
              <a:gd name="T36" fmla="*/ 1031 w 1355"/>
              <a:gd name="T37" fmla="*/ 343 h 979"/>
              <a:gd name="T38" fmla="*/ 959 w 1355"/>
              <a:gd name="T39" fmla="*/ 57 h 979"/>
              <a:gd name="T40" fmla="*/ 865 w 1355"/>
              <a:gd name="T41" fmla="*/ 15 h 979"/>
              <a:gd name="T42" fmla="*/ 197 w 1355"/>
              <a:gd name="T43" fmla="*/ 216 h 979"/>
              <a:gd name="T44" fmla="*/ 0 w 1355"/>
              <a:gd name="T45" fmla="*/ 442 h 979"/>
              <a:gd name="T46" fmla="*/ 84 w 1355"/>
              <a:gd name="T47" fmla="*/ 611 h 979"/>
              <a:gd name="T48" fmla="*/ 100 w 1355"/>
              <a:gd name="T49" fmla="*/ 713 h 979"/>
              <a:gd name="T50" fmla="*/ 173 w 1355"/>
              <a:gd name="T51" fmla="*/ 881 h 979"/>
              <a:gd name="T52" fmla="*/ 310 w 1355"/>
              <a:gd name="T53" fmla="*/ 978 h 979"/>
              <a:gd name="T54" fmla="*/ 393 w 1355"/>
              <a:gd name="T55" fmla="*/ 855 h 979"/>
              <a:gd name="T56" fmla="*/ 395 w 1355"/>
              <a:gd name="T57" fmla="*/ 752 h 979"/>
              <a:gd name="T58" fmla="*/ 480 w 1355"/>
              <a:gd name="T59" fmla="*/ 640 h 979"/>
              <a:gd name="T60" fmla="*/ 865 w 1355"/>
              <a:gd name="T61" fmla="*/ 841 h 979"/>
              <a:gd name="T62" fmla="*/ 942 w 1355"/>
              <a:gd name="T63" fmla="*/ 840 h 979"/>
              <a:gd name="T64" fmla="*/ 959 w 1355"/>
              <a:gd name="T65" fmla="*/ 580 h 979"/>
              <a:gd name="T66" fmla="*/ 1031 w 1355"/>
              <a:gd name="T67" fmla="*/ 343 h 979"/>
              <a:gd name="T68" fmla="*/ 1052 w 1355"/>
              <a:gd name="T69" fmla="*/ 208 h 979"/>
              <a:gd name="T70" fmla="*/ 1052 w 1355"/>
              <a:gd name="T71" fmla="*/ 676 h 979"/>
              <a:gd name="T72" fmla="*/ 1213 w 1355"/>
              <a:gd name="T73" fmla="*/ 442 h 979"/>
              <a:gd name="T74" fmla="*/ 1201 w 1355"/>
              <a:gd name="T75" fmla="*/ 111 h 979"/>
              <a:gd name="T76" fmla="*/ 1298 w 1355"/>
              <a:gd name="T77" fmla="*/ 442 h 979"/>
              <a:gd name="T78" fmla="*/ 1201 w 1355"/>
              <a:gd name="T79" fmla="*/ 773 h 979"/>
              <a:gd name="T80" fmla="*/ 1201 w 1355"/>
              <a:gd name="T81" fmla="*/ 111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5" h="979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4">
            <a:extLst>
              <a:ext uri="{FF2B5EF4-FFF2-40B4-BE49-F238E27FC236}">
                <a16:creationId xmlns:a16="http://schemas.microsoft.com/office/drawing/2014/main" id="{531DAB78-E84B-2A4A-9D43-7CD7D1B60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9217" y="1623536"/>
            <a:ext cx="419100" cy="411163"/>
          </a:xfrm>
          <a:custGeom>
            <a:avLst/>
            <a:gdLst>
              <a:gd name="T0" fmla="*/ 141 w 1164"/>
              <a:gd name="T1" fmla="*/ 547 h 1143"/>
              <a:gd name="T2" fmla="*/ 203 w 1164"/>
              <a:gd name="T3" fmla="*/ 660 h 1143"/>
              <a:gd name="T4" fmla="*/ 282 w 1164"/>
              <a:gd name="T5" fmla="*/ 1052 h 1143"/>
              <a:gd name="T6" fmla="*/ 62 w 1164"/>
              <a:gd name="T7" fmla="*/ 493 h 1143"/>
              <a:gd name="T8" fmla="*/ 282 w 1164"/>
              <a:gd name="T9" fmla="*/ 1052 h 1143"/>
              <a:gd name="T10" fmla="*/ 761 w 1164"/>
              <a:gd name="T11" fmla="*/ 51 h 1143"/>
              <a:gd name="T12" fmla="*/ 593 w 1164"/>
              <a:gd name="T13" fmla="*/ 83 h 1143"/>
              <a:gd name="T14" fmla="*/ 485 w 1164"/>
              <a:gd name="T15" fmla="*/ 373 h 1143"/>
              <a:gd name="T16" fmla="*/ 344 w 1164"/>
              <a:gd name="T17" fmla="*/ 487 h 1143"/>
              <a:gd name="T18" fmla="*/ 0 w 1164"/>
              <a:gd name="T19" fmla="*/ 431 h 1143"/>
              <a:gd name="T20" fmla="*/ 344 w 1164"/>
              <a:gd name="T21" fmla="*/ 1114 h 1143"/>
              <a:gd name="T22" fmla="*/ 390 w 1164"/>
              <a:gd name="T23" fmla="*/ 1058 h 1143"/>
              <a:gd name="T24" fmla="*/ 737 w 1164"/>
              <a:gd name="T25" fmla="*/ 1114 h 1143"/>
              <a:gd name="T26" fmla="*/ 512 w 1164"/>
              <a:gd name="T27" fmla="*/ 1052 h 1143"/>
              <a:gd name="T28" fmla="*/ 344 w 1164"/>
              <a:gd name="T29" fmla="*/ 968 h 1143"/>
              <a:gd name="T30" fmla="*/ 412 w 1164"/>
              <a:gd name="T31" fmla="*/ 550 h 1143"/>
              <a:gd name="T32" fmla="*/ 655 w 1164"/>
              <a:gd name="T33" fmla="*/ 123 h 1143"/>
              <a:gd name="T34" fmla="*/ 665 w 1164"/>
              <a:gd name="T35" fmla="*/ 70 h 1143"/>
              <a:gd name="T36" fmla="*/ 762 w 1164"/>
              <a:gd name="T37" fmla="*/ 248 h 1143"/>
              <a:gd name="T38" fmla="*/ 734 w 1164"/>
              <a:gd name="T39" fmla="*/ 406 h 1143"/>
              <a:gd name="T40" fmla="*/ 534 w 1164"/>
              <a:gd name="T41" fmla="*/ 828 h 1143"/>
              <a:gd name="T42" fmla="*/ 796 w 1164"/>
              <a:gd name="T43" fmla="*/ 547 h 1143"/>
              <a:gd name="T44" fmla="*/ 801 w 1164"/>
              <a:gd name="T45" fmla="*/ 387 h 1143"/>
              <a:gd name="T46" fmla="*/ 1101 w 1164"/>
              <a:gd name="T47" fmla="*/ 744 h 1143"/>
              <a:gd name="T48" fmla="*/ 1047 w 1164"/>
              <a:gd name="T49" fmla="*/ 770 h 1143"/>
              <a:gd name="T50" fmla="*/ 909 w 1164"/>
              <a:gd name="T51" fmla="*/ 744 h 1143"/>
              <a:gd name="T52" fmla="*/ 934 w 1164"/>
              <a:gd name="T53" fmla="*/ 662 h 1143"/>
              <a:gd name="T54" fmla="*/ 1075 w 1164"/>
              <a:gd name="T55" fmla="*/ 662 h 1143"/>
              <a:gd name="T56" fmla="*/ 1101 w 1164"/>
              <a:gd name="T57" fmla="*/ 744 h 1143"/>
              <a:gd name="T58" fmla="*/ 1047 w 1164"/>
              <a:gd name="T59" fmla="*/ 600 h 1143"/>
              <a:gd name="T60" fmla="*/ 906 w 1164"/>
              <a:gd name="T61" fmla="*/ 600 h 1143"/>
              <a:gd name="T62" fmla="*/ 880 w 1164"/>
              <a:gd name="T63" fmla="*/ 519 h 1143"/>
              <a:gd name="T64" fmla="*/ 1047 w 1164"/>
              <a:gd name="T65" fmla="*/ 493 h 1143"/>
              <a:gd name="T66" fmla="*/ 1072 w 1164"/>
              <a:gd name="T67" fmla="*/ 575 h 1143"/>
              <a:gd name="T68" fmla="*/ 990 w 1164"/>
              <a:gd name="T69" fmla="*/ 1001 h 1143"/>
              <a:gd name="T70" fmla="*/ 1016 w 1164"/>
              <a:gd name="T71" fmla="*/ 1055 h 1143"/>
              <a:gd name="T72" fmla="*/ 849 w 1164"/>
              <a:gd name="T73" fmla="*/ 1080 h 1143"/>
              <a:gd name="T74" fmla="*/ 824 w 1164"/>
              <a:gd name="T75" fmla="*/ 1026 h 1143"/>
              <a:gd name="T76" fmla="*/ 906 w 1164"/>
              <a:gd name="T77" fmla="*/ 1001 h 1143"/>
              <a:gd name="T78" fmla="*/ 906 w 1164"/>
              <a:gd name="T79" fmla="*/ 939 h 1143"/>
              <a:gd name="T80" fmla="*/ 880 w 1164"/>
              <a:gd name="T81" fmla="*/ 857 h 1143"/>
              <a:gd name="T82" fmla="*/ 934 w 1164"/>
              <a:gd name="T83" fmla="*/ 832 h 1143"/>
              <a:gd name="T84" fmla="*/ 1072 w 1164"/>
              <a:gd name="T85" fmla="*/ 857 h 1143"/>
              <a:gd name="T86" fmla="*/ 1047 w 1164"/>
              <a:gd name="T87" fmla="*/ 939 h 1143"/>
              <a:gd name="T88" fmla="*/ 1163 w 1164"/>
              <a:gd name="T89" fmla="*/ 688 h 1143"/>
              <a:gd name="T90" fmla="*/ 1134 w 1164"/>
              <a:gd name="T91" fmla="*/ 575 h 1143"/>
              <a:gd name="T92" fmla="*/ 1047 w 1164"/>
              <a:gd name="T93" fmla="*/ 431 h 1143"/>
              <a:gd name="T94" fmla="*/ 818 w 1164"/>
              <a:gd name="T95" fmla="*/ 519 h 1143"/>
              <a:gd name="T96" fmla="*/ 857 w 1164"/>
              <a:gd name="T97" fmla="*/ 647 h 1143"/>
              <a:gd name="T98" fmla="*/ 847 w 1164"/>
              <a:gd name="T99" fmla="*/ 744 h 1143"/>
              <a:gd name="T100" fmla="*/ 818 w 1164"/>
              <a:gd name="T101" fmla="*/ 857 h 1143"/>
              <a:gd name="T102" fmla="*/ 824 w 1164"/>
              <a:gd name="T103" fmla="*/ 943 h 1143"/>
              <a:gd name="T104" fmla="*/ 762 w 1164"/>
              <a:gd name="T105" fmla="*/ 1055 h 1143"/>
              <a:gd name="T106" fmla="*/ 990 w 1164"/>
              <a:gd name="T107" fmla="*/ 1142 h 1143"/>
              <a:gd name="T108" fmla="*/ 1078 w 1164"/>
              <a:gd name="T109" fmla="*/ 1026 h 1143"/>
              <a:gd name="T110" fmla="*/ 1134 w 1164"/>
              <a:gd name="T111" fmla="*/ 914 h 1143"/>
              <a:gd name="T112" fmla="*/ 1124 w 1164"/>
              <a:gd name="T113" fmla="*/ 817 h 1143"/>
              <a:gd name="T114" fmla="*/ 1163 w 1164"/>
              <a:gd name="T115" fmla="*/ 688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4" h="1143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5">
            <a:extLst>
              <a:ext uri="{FF2B5EF4-FFF2-40B4-BE49-F238E27FC236}">
                <a16:creationId xmlns:a16="http://schemas.microsoft.com/office/drawing/2014/main" id="{F0E51CAE-F817-D140-AF1C-AC51C4F0F5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7949" y="2573251"/>
            <a:ext cx="466725" cy="468313"/>
          </a:xfrm>
          <a:custGeom>
            <a:avLst/>
            <a:gdLst>
              <a:gd name="T0" fmla="*/ 34 w 1297"/>
              <a:gd name="T1" fmla="*/ 1235 h 1303"/>
              <a:gd name="T2" fmla="*/ 197 w 1297"/>
              <a:gd name="T3" fmla="*/ 1235 h 1303"/>
              <a:gd name="T4" fmla="*/ 572 w 1297"/>
              <a:gd name="T5" fmla="*/ 773 h 1303"/>
              <a:gd name="T6" fmla="*/ 78 w 1297"/>
              <a:gd name="T7" fmla="*/ 1192 h 1303"/>
              <a:gd name="T8" fmla="*/ 78 w 1297"/>
              <a:gd name="T9" fmla="*/ 1192 h 1303"/>
              <a:gd name="T10" fmla="*/ 78 w 1297"/>
              <a:gd name="T11" fmla="*/ 1116 h 1303"/>
              <a:gd name="T12" fmla="*/ 459 w 1297"/>
              <a:gd name="T13" fmla="*/ 646 h 1303"/>
              <a:gd name="T14" fmla="*/ 0 w 1297"/>
              <a:gd name="T15" fmla="*/ 1154 h 1303"/>
              <a:gd name="T16" fmla="*/ 138 w 1297"/>
              <a:gd name="T17" fmla="*/ 1176 h 1303"/>
              <a:gd name="T18" fmla="*/ 153 w 1297"/>
              <a:gd name="T19" fmla="*/ 1072 h 1303"/>
              <a:gd name="T20" fmla="*/ 138 w 1297"/>
              <a:gd name="T21" fmla="*/ 1176 h 1303"/>
              <a:gd name="T22" fmla="*/ 1220 w 1297"/>
              <a:gd name="T23" fmla="*/ 183 h 1303"/>
              <a:gd name="T24" fmla="*/ 1170 w 1297"/>
              <a:gd name="T25" fmla="*/ 175 h 1303"/>
              <a:gd name="T26" fmla="*/ 967 w 1297"/>
              <a:gd name="T27" fmla="*/ 226 h 1303"/>
              <a:gd name="T28" fmla="*/ 1103 w 1297"/>
              <a:gd name="T29" fmla="*/ 72 h 1303"/>
              <a:gd name="T30" fmla="*/ 782 w 1297"/>
              <a:gd name="T31" fmla="*/ 84 h 1303"/>
              <a:gd name="T32" fmla="*/ 697 w 1297"/>
              <a:gd name="T33" fmla="*/ 408 h 1303"/>
              <a:gd name="T34" fmla="*/ 673 w 1297"/>
              <a:gd name="T35" fmla="*/ 521 h 1303"/>
              <a:gd name="T36" fmla="*/ 762 w 1297"/>
              <a:gd name="T37" fmla="*/ 402 h 1303"/>
              <a:gd name="T38" fmla="*/ 826 w 1297"/>
              <a:gd name="T39" fmla="*/ 128 h 1303"/>
              <a:gd name="T40" fmla="*/ 902 w 1297"/>
              <a:gd name="T41" fmla="*/ 204 h 1303"/>
              <a:gd name="T42" fmla="*/ 902 w 1297"/>
              <a:gd name="T43" fmla="*/ 248 h 1303"/>
              <a:gd name="T44" fmla="*/ 1065 w 1297"/>
              <a:gd name="T45" fmla="*/ 368 h 1303"/>
              <a:gd name="T46" fmla="*/ 1141 w 1297"/>
              <a:gd name="T47" fmla="*/ 444 h 1303"/>
              <a:gd name="T48" fmla="*/ 867 w 1297"/>
              <a:gd name="T49" fmla="*/ 507 h 1303"/>
              <a:gd name="T50" fmla="*/ 756 w 1297"/>
              <a:gd name="T51" fmla="*/ 589 h 1303"/>
              <a:gd name="T52" fmla="*/ 861 w 1297"/>
              <a:gd name="T53" fmla="*/ 572 h 1303"/>
              <a:gd name="T54" fmla="*/ 1185 w 1297"/>
              <a:gd name="T55" fmla="*/ 487 h 1303"/>
              <a:gd name="T56" fmla="*/ 1151 w 1297"/>
              <a:gd name="T57" fmla="*/ 1125 h 1303"/>
              <a:gd name="T58" fmla="*/ 868 w 1297"/>
              <a:gd name="T59" fmla="*/ 929 h 1303"/>
              <a:gd name="T60" fmla="*/ 1167 w 1297"/>
              <a:gd name="T61" fmla="*/ 1224 h 1303"/>
              <a:gd name="T62" fmla="*/ 852 w 1297"/>
              <a:gd name="T63" fmla="*/ 985 h 1303"/>
              <a:gd name="T64" fmla="*/ 746 w 1297"/>
              <a:gd name="T65" fmla="*/ 936 h 1303"/>
              <a:gd name="T66" fmla="*/ 943 w 1297"/>
              <a:gd name="T67" fmla="*/ 771 h 1303"/>
              <a:gd name="T68" fmla="*/ 1207 w 1297"/>
              <a:gd name="T69" fmla="*/ 1109 h 1303"/>
              <a:gd name="T70" fmla="*/ 1167 w 1297"/>
              <a:gd name="T71" fmla="*/ 1224 h 1303"/>
              <a:gd name="T72" fmla="*/ 333 w 1297"/>
              <a:gd name="T73" fmla="*/ 386 h 1303"/>
              <a:gd name="T74" fmla="*/ 230 w 1297"/>
              <a:gd name="T75" fmla="*/ 360 h 1303"/>
              <a:gd name="T76" fmla="*/ 136 w 1297"/>
              <a:gd name="T77" fmla="*/ 109 h 1303"/>
              <a:gd name="T78" fmla="*/ 361 w 1297"/>
              <a:gd name="T79" fmla="*/ 335 h 1303"/>
              <a:gd name="T80" fmla="*/ 806 w 1297"/>
              <a:gd name="T81" fmla="*/ 788 h 1303"/>
              <a:gd name="T82" fmla="*/ 1019 w 1297"/>
              <a:gd name="T83" fmla="*/ 832 h 1303"/>
              <a:gd name="T84" fmla="*/ 980 w 1297"/>
              <a:gd name="T85" fmla="*/ 718 h 1303"/>
              <a:gd name="T86" fmla="*/ 888 w 1297"/>
              <a:gd name="T87" fmla="*/ 706 h 1303"/>
              <a:gd name="T88" fmla="*/ 420 w 1297"/>
              <a:gd name="T89" fmla="*/ 314 h 1303"/>
              <a:gd name="T90" fmla="*/ 388 w 1297"/>
              <a:gd name="T91" fmla="*/ 203 h 1303"/>
              <a:gd name="T92" fmla="*/ 110 w 1297"/>
              <a:gd name="T93" fmla="*/ 47 h 1303"/>
              <a:gd name="T94" fmla="*/ 26 w 1297"/>
              <a:gd name="T95" fmla="*/ 166 h 1303"/>
              <a:gd name="T96" fmla="*/ 205 w 1297"/>
              <a:gd name="T97" fmla="*/ 419 h 1303"/>
              <a:gd name="T98" fmla="*/ 727 w 1297"/>
              <a:gd name="T99" fmla="*/ 868 h 1303"/>
              <a:gd name="T100" fmla="*/ 701 w 1297"/>
              <a:gd name="T101" fmla="*/ 997 h 1303"/>
              <a:gd name="T102" fmla="*/ 815 w 1297"/>
              <a:gd name="T103" fmla="*/ 1036 h 1303"/>
              <a:gd name="T104" fmla="*/ 1129 w 1297"/>
              <a:gd name="T105" fmla="*/ 1302 h 1303"/>
              <a:gd name="T106" fmla="*/ 1251 w 1297"/>
              <a:gd name="T107" fmla="*/ 1228 h 1303"/>
              <a:gd name="T108" fmla="*/ 1019 w 1297"/>
              <a:gd name="T109" fmla="*/ 8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7" h="1303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B695D6A2-9D46-8F4F-B349-0FA5628726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683" y="2540707"/>
            <a:ext cx="423863" cy="533400"/>
          </a:xfrm>
          <a:custGeom>
            <a:avLst/>
            <a:gdLst>
              <a:gd name="T0" fmla="*/ 1145 w 1178"/>
              <a:gd name="T1" fmla="*/ 723 h 1481"/>
              <a:gd name="T2" fmla="*/ 1055 w 1178"/>
              <a:gd name="T3" fmla="*/ 647 h 1481"/>
              <a:gd name="T4" fmla="*/ 760 w 1178"/>
              <a:gd name="T5" fmla="*/ 1202 h 1481"/>
              <a:gd name="T6" fmla="*/ 416 w 1178"/>
              <a:gd name="T7" fmla="*/ 1202 h 1481"/>
              <a:gd name="T8" fmla="*/ 609 w 1178"/>
              <a:gd name="T9" fmla="*/ 1396 h 1481"/>
              <a:gd name="T10" fmla="*/ 559 w 1178"/>
              <a:gd name="T11" fmla="*/ 1395 h 1481"/>
              <a:gd name="T12" fmla="*/ 356 w 1178"/>
              <a:gd name="T13" fmla="*/ 1143 h 1481"/>
              <a:gd name="T14" fmla="*/ 499 w 1178"/>
              <a:gd name="T15" fmla="*/ 1391 h 1481"/>
              <a:gd name="T16" fmla="*/ 677 w 1178"/>
              <a:gd name="T17" fmla="*/ 1384 h 1481"/>
              <a:gd name="T18" fmla="*/ 386 w 1178"/>
              <a:gd name="T19" fmla="*/ 1122 h 1481"/>
              <a:gd name="T20" fmla="*/ 790 w 1178"/>
              <a:gd name="T21" fmla="*/ 1063 h 1481"/>
              <a:gd name="T22" fmla="*/ 386 w 1178"/>
              <a:gd name="T23" fmla="*/ 1122 h 1481"/>
              <a:gd name="T24" fmla="*/ 367 w 1178"/>
              <a:gd name="T25" fmla="*/ 576 h 1481"/>
              <a:gd name="T26" fmla="*/ 784 w 1178"/>
              <a:gd name="T27" fmla="*/ 423 h 1481"/>
              <a:gd name="T28" fmla="*/ 308 w 1178"/>
              <a:gd name="T29" fmla="*/ 571 h 1481"/>
              <a:gd name="T30" fmla="*/ 588 w 1178"/>
              <a:gd name="T31" fmla="*/ 252 h 1481"/>
              <a:gd name="T32" fmla="*/ 760 w 1178"/>
              <a:gd name="T33" fmla="*/ 984 h 1481"/>
              <a:gd name="T34" fmla="*/ 246 w 1178"/>
              <a:gd name="T35" fmla="*/ 566 h 1481"/>
              <a:gd name="T36" fmla="*/ 359 w 1178"/>
              <a:gd name="T37" fmla="*/ 1013 h 1481"/>
              <a:gd name="T38" fmla="*/ 817 w 1178"/>
              <a:gd name="T39" fmla="*/ 1013 h 1481"/>
              <a:gd name="T40" fmla="*/ 588 w 1178"/>
              <a:gd name="T41" fmla="*/ 193 h 1481"/>
              <a:gd name="T42" fmla="*/ 301 w 1178"/>
              <a:gd name="T43" fmla="*/ 878 h 1481"/>
              <a:gd name="T44" fmla="*/ 131 w 1178"/>
              <a:gd name="T45" fmla="*/ 706 h 1481"/>
              <a:gd name="T46" fmla="*/ 26 w 1178"/>
              <a:gd name="T47" fmla="*/ 664 h 1481"/>
              <a:gd name="T48" fmla="*/ 37 w 1178"/>
              <a:gd name="T49" fmla="*/ 468 h 1481"/>
              <a:gd name="T50" fmla="*/ 121 w 1178"/>
              <a:gd name="T51" fmla="*/ 543 h 1481"/>
              <a:gd name="T52" fmla="*/ 131 w 1178"/>
              <a:gd name="T53" fmla="*/ 484 h 1481"/>
              <a:gd name="T54" fmla="*/ 73 w 1178"/>
              <a:gd name="T55" fmla="*/ 298 h 1481"/>
              <a:gd name="T56" fmla="*/ 182 w 1178"/>
              <a:gd name="T57" fmla="*/ 390 h 1481"/>
              <a:gd name="T58" fmla="*/ 113 w 1178"/>
              <a:gd name="T59" fmla="*/ 287 h 1481"/>
              <a:gd name="T60" fmla="*/ 206 w 1178"/>
              <a:gd name="T61" fmla="*/ 139 h 1481"/>
              <a:gd name="T62" fmla="*/ 287 w 1178"/>
              <a:gd name="T63" fmla="*/ 265 h 1481"/>
              <a:gd name="T64" fmla="*/ 423 w 1178"/>
              <a:gd name="T65" fmla="*/ 54 h 1481"/>
              <a:gd name="T66" fmla="*/ 400 w 1178"/>
              <a:gd name="T67" fmla="*/ 165 h 1481"/>
              <a:gd name="T68" fmla="*/ 455 w 1178"/>
              <a:gd name="T69" fmla="*/ 144 h 1481"/>
              <a:gd name="T70" fmla="*/ 588 w 1178"/>
              <a:gd name="T71" fmla="*/ 0 h 1481"/>
              <a:gd name="T72" fmla="*/ 588 w 1178"/>
              <a:gd name="T73" fmla="*/ 156 h 1481"/>
              <a:gd name="T74" fmla="*/ 809 w 1178"/>
              <a:gd name="T75" fmla="*/ 74 h 1481"/>
              <a:gd name="T76" fmla="*/ 721 w 1178"/>
              <a:gd name="T77" fmla="*/ 144 h 1481"/>
              <a:gd name="T78" fmla="*/ 776 w 1178"/>
              <a:gd name="T79" fmla="*/ 165 h 1481"/>
              <a:gd name="T80" fmla="*/ 970 w 1178"/>
              <a:gd name="T81" fmla="*/ 139 h 1481"/>
              <a:gd name="T82" fmla="*/ 870 w 1178"/>
              <a:gd name="T83" fmla="*/ 258 h 1481"/>
              <a:gd name="T84" fmla="*/ 974 w 1178"/>
              <a:gd name="T85" fmla="*/ 181 h 1481"/>
              <a:gd name="T86" fmla="*/ 968 w 1178"/>
              <a:gd name="T87" fmla="*/ 375 h 1481"/>
              <a:gd name="T88" fmla="*/ 1092 w 1178"/>
              <a:gd name="T89" fmla="*/ 338 h 1481"/>
              <a:gd name="T90" fmla="*/ 1139 w 1178"/>
              <a:gd name="T91" fmla="*/ 468 h 1481"/>
              <a:gd name="T92" fmla="*/ 1050 w 1178"/>
              <a:gd name="T93" fmla="*/ 543 h 1481"/>
              <a:gd name="T94" fmla="*/ 1174 w 1178"/>
              <a:gd name="T95" fmla="*/ 49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8" h="1481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7">
            <a:extLst>
              <a:ext uri="{FF2B5EF4-FFF2-40B4-BE49-F238E27FC236}">
                <a16:creationId xmlns:a16="http://schemas.microsoft.com/office/drawing/2014/main" id="{C2A7597A-3DE2-BE4C-93B1-B4AA122076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9635" y="3594509"/>
            <a:ext cx="428625" cy="488950"/>
          </a:xfrm>
          <a:custGeom>
            <a:avLst/>
            <a:gdLst>
              <a:gd name="T0" fmla="*/ 959 w 1192"/>
              <a:gd name="T1" fmla="*/ 1075 h 1358"/>
              <a:gd name="T2" fmla="*/ 1021 w 1192"/>
              <a:gd name="T3" fmla="*/ 1075 h 1358"/>
              <a:gd name="T4" fmla="*/ 1021 w 1192"/>
              <a:gd name="T5" fmla="*/ 426 h 1358"/>
              <a:gd name="T6" fmla="*/ 595 w 1192"/>
              <a:gd name="T7" fmla="*/ 0 h 1358"/>
              <a:gd name="T8" fmla="*/ 169 w 1192"/>
              <a:gd name="T9" fmla="*/ 426 h 1358"/>
              <a:gd name="T10" fmla="*/ 169 w 1192"/>
              <a:gd name="T11" fmla="*/ 1075 h 1358"/>
              <a:gd name="T12" fmla="*/ 231 w 1192"/>
              <a:gd name="T13" fmla="*/ 1075 h 1358"/>
              <a:gd name="T14" fmla="*/ 231 w 1192"/>
              <a:gd name="T15" fmla="*/ 426 h 1358"/>
              <a:gd name="T16" fmla="*/ 595 w 1192"/>
              <a:gd name="T17" fmla="*/ 62 h 1358"/>
              <a:gd name="T18" fmla="*/ 959 w 1192"/>
              <a:gd name="T19" fmla="*/ 426 h 1358"/>
              <a:gd name="T20" fmla="*/ 959 w 1192"/>
              <a:gd name="T21" fmla="*/ 1075 h 1358"/>
              <a:gd name="T22" fmla="*/ 694 w 1192"/>
              <a:gd name="T23" fmla="*/ 878 h 1358"/>
              <a:gd name="T24" fmla="*/ 595 w 1192"/>
              <a:gd name="T25" fmla="*/ 903 h 1358"/>
              <a:gd name="T26" fmla="*/ 496 w 1192"/>
              <a:gd name="T27" fmla="*/ 878 h 1358"/>
              <a:gd name="T28" fmla="*/ 482 w 1192"/>
              <a:gd name="T29" fmla="*/ 872 h 1358"/>
              <a:gd name="T30" fmla="*/ 344 w 1192"/>
              <a:gd name="T31" fmla="*/ 736 h 1358"/>
              <a:gd name="T32" fmla="*/ 344 w 1192"/>
              <a:gd name="T33" fmla="*/ 539 h 1358"/>
              <a:gd name="T34" fmla="*/ 451 w 1192"/>
              <a:gd name="T35" fmla="*/ 359 h 1358"/>
              <a:gd name="T36" fmla="*/ 652 w 1192"/>
              <a:gd name="T37" fmla="*/ 429 h 1358"/>
              <a:gd name="T38" fmla="*/ 847 w 1192"/>
              <a:gd name="T39" fmla="*/ 522 h 1358"/>
              <a:gd name="T40" fmla="*/ 847 w 1192"/>
              <a:gd name="T41" fmla="*/ 736 h 1358"/>
              <a:gd name="T42" fmla="*/ 709 w 1192"/>
              <a:gd name="T43" fmla="*/ 872 h 1358"/>
              <a:gd name="T44" fmla="*/ 694 w 1192"/>
              <a:gd name="T45" fmla="*/ 878 h 1358"/>
              <a:gd name="T46" fmla="*/ 1191 w 1192"/>
              <a:gd name="T47" fmla="*/ 1357 h 1358"/>
              <a:gd name="T48" fmla="*/ 1191 w 1192"/>
              <a:gd name="T49" fmla="*/ 1272 h 1358"/>
              <a:gd name="T50" fmla="*/ 1027 w 1192"/>
              <a:gd name="T51" fmla="*/ 1112 h 1358"/>
              <a:gd name="T52" fmla="*/ 858 w 1192"/>
              <a:gd name="T53" fmla="*/ 1067 h 1358"/>
              <a:gd name="T54" fmla="*/ 796 w 1192"/>
              <a:gd name="T55" fmla="*/ 1019 h 1358"/>
              <a:gd name="T56" fmla="*/ 796 w 1192"/>
              <a:gd name="T57" fmla="*/ 898 h 1358"/>
              <a:gd name="T58" fmla="*/ 909 w 1192"/>
              <a:gd name="T59" fmla="*/ 736 h 1358"/>
              <a:gd name="T60" fmla="*/ 909 w 1192"/>
              <a:gd name="T61" fmla="*/ 501 h 1358"/>
              <a:gd name="T62" fmla="*/ 903 w 1192"/>
              <a:gd name="T63" fmla="*/ 492 h 1358"/>
              <a:gd name="T64" fmla="*/ 652 w 1192"/>
              <a:gd name="T65" fmla="*/ 367 h 1358"/>
              <a:gd name="T66" fmla="*/ 457 w 1192"/>
              <a:gd name="T67" fmla="*/ 228 h 1358"/>
              <a:gd name="T68" fmla="*/ 395 w 1192"/>
              <a:gd name="T69" fmla="*/ 228 h 1358"/>
              <a:gd name="T70" fmla="*/ 414 w 1192"/>
              <a:gd name="T71" fmla="*/ 308 h 1358"/>
              <a:gd name="T72" fmla="*/ 282 w 1192"/>
              <a:gd name="T73" fmla="*/ 539 h 1358"/>
              <a:gd name="T74" fmla="*/ 282 w 1192"/>
              <a:gd name="T75" fmla="*/ 736 h 1358"/>
              <a:gd name="T76" fmla="*/ 395 w 1192"/>
              <a:gd name="T77" fmla="*/ 898 h 1358"/>
              <a:gd name="T78" fmla="*/ 395 w 1192"/>
              <a:gd name="T79" fmla="*/ 1019 h 1358"/>
              <a:gd name="T80" fmla="*/ 333 w 1192"/>
              <a:gd name="T81" fmla="*/ 1067 h 1358"/>
              <a:gd name="T82" fmla="*/ 164 w 1192"/>
              <a:gd name="T83" fmla="*/ 1112 h 1358"/>
              <a:gd name="T84" fmla="*/ 0 w 1192"/>
              <a:gd name="T85" fmla="*/ 1273 h 1358"/>
              <a:gd name="T86" fmla="*/ 0 w 1192"/>
              <a:gd name="T87" fmla="*/ 1357 h 1358"/>
              <a:gd name="T88" fmla="*/ 62 w 1192"/>
              <a:gd name="T89" fmla="*/ 1357 h 1358"/>
              <a:gd name="T90" fmla="*/ 62 w 1192"/>
              <a:gd name="T91" fmla="*/ 1273 h 1358"/>
              <a:gd name="T92" fmla="*/ 180 w 1192"/>
              <a:gd name="T93" fmla="*/ 1172 h 1358"/>
              <a:gd name="T94" fmla="*/ 349 w 1192"/>
              <a:gd name="T95" fmla="*/ 1127 h 1358"/>
              <a:gd name="T96" fmla="*/ 457 w 1192"/>
              <a:gd name="T97" fmla="*/ 1019 h 1358"/>
              <a:gd name="T98" fmla="*/ 457 w 1192"/>
              <a:gd name="T99" fmla="*/ 928 h 1358"/>
              <a:gd name="T100" fmla="*/ 458 w 1192"/>
              <a:gd name="T101" fmla="*/ 929 h 1358"/>
              <a:gd name="T102" fmla="*/ 469 w 1192"/>
              <a:gd name="T103" fmla="*/ 933 h 1358"/>
              <a:gd name="T104" fmla="*/ 595 w 1192"/>
              <a:gd name="T105" fmla="*/ 965 h 1358"/>
              <a:gd name="T106" fmla="*/ 722 w 1192"/>
              <a:gd name="T107" fmla="*/ 933 h 1358"/>
              <a:gd name="T108" fmla="*/ 733 w 1192"/>
              <a:gd name="T109" fmla="*/ 929 h 1358"/>
              <a:gd name="T110" fmla="*/ 734 w 1192"/>
              <a:gd name="T111" fmla="*/ 928 h 1358"/>
              <a:gd name="T112" fmla="*/ 734 w 1192"/>
              <a:gd name="T113" fmla="*/ 1019 h 1358"/>
              <a:gd name="T114" fmla="*/ 842 w 1192"/>
              <a:gd name="T115" fmla="*/ 1127 h 1358"/>
              <a:gd name="T116" fmla="*/ 1011 w 1192"/>
              <a:gd name="T117" fmla="*/ 1172 h 1358"/>
              <a:gd name="T118" fmla="*/ 1129 w 1192"/>
              <a:gd name="T119" fmla="*/ 1273 h 1358"/>
              <a:gd name="T120" fmla="*/ 1129 w 1192"/>
              <a:gd name="T121" fmla="*/ 1357 h 1358"/>
              <a:gd name="T122" fmla="*/ 1191 w 1192"/>
              <a:gd name="T12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2" h="1358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8">
            <a:extLst>
              <a:ext uri="{FF2B5EF4-FFF2-40B4-BE49-F238E27FC236}">
                <a16:creationId xmlns:a16="http://schemas.microsoft.com/office/drawing/2014/main" id="{DCAD513B-BCDD-3F46-8D5E-83C0BE4DA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9332" y="3594509"/>
            <a:ext cx="428625" cy="488950"/>
          </a:xfrm>
          <a:custGeom>
            <a:avLst/>
            <a:gdLst>
              <a:gd name="T0" fmla="*/ 596 w 1192"/>
              <a:gd name="T1" fmla="*/ 931 h 1358"/>
              <a:gd name="T2" fmla="*/ 482 w 1192"/>
              <a:gd name="T3" fmla="*/ 900 h 1358"/>
              <a:gd name="T4" fmla="*/ 345 w 1192"/>
              <a:gd name="T5" fmla="*/ 663 h 1358"/>
              <a:gd name="T6" fmla="*/ 260 w 1192"/>
              <a:gd name="T7" fmla="*/ 593 h 1358"/>
              <a:gd name="T8" fmla="*/ 282 w 1192"/>
              <a:gd name="T9" fmla="*/ 513 h 1358"/>
              <a:gd name="T10" fmla="*/ 345 w 1192"/>
              <a:gd name="T11" fmla="*/ 539 h 1358"/>
              <a:gd name="T12" fmla="*/ 345 w 1192"/>
              <a:gd name="T13" fmla="*/ 482 h 1358"/>
              <a:gd name="T14" fmla="*/ 381 w 1192"/>
              <a:gd name="T15" fmla="*/ 344 h 1358"/>
              <a:gd name="T16" fmla="*/ 847 w 1192"/>
              <a:gd name="T17" fmla="*/ 454 h 1358"/>
              <a:gd name="T18" fmla="*/ 847 w 1192"/>
              <a:gd name="T19" fmla="*/ 513 h 1358"/>
              <a:gd name="T20" fmla="*/ 909 w 1192"/>
              <a:gd name="T21" fmla="*/ 539 h 1358"/>
              <a:gd name="T22" fmla="*/ 931 w 1192"/>
              <a:gd name="T23" fmla="*/ 513 h 1358"/>
              <a:gd name="T24" fmla="*/ 920 w 1192"/>
              <a:gd name="T25" fmla="*/ 615 h 1358"/>
              <a:gd name="T26" fmla="*/ 847 w 1192"/>
              <a:gd name="T27" fmla="*/ 765 h 1358"/>
              <a:gd name="T28" fmla="*/ 695 w 1192"/>
              <a:gd name="T29" fmla="*/ 906 h 1358"/>
              <a:gd name="T30" fmla="*/ 283 w 1192"/>
              <a:gd name="T31" fmla="*/ 451 h 1358"/>
              <a:gd name="T32" fmla="*/ 232 w 1192"/>
              <a:gd name="T33" fmla="*/ 398 h 1358"/>
              <a:gd name="T34" fmla="*/ 236 w 1192"/>
              <a:gd name="T35" fmla="*/ 303 h 1358"/>
              <a:gd name="T36" fmla="*/ 283 w 1192"/>
              <a:gd name="T37" fmla="*/ 426 h 1358"/>
              <a:gd name="T38" fmla="*/ 1191 w 1192"/>
              <a:gd name="T39" fmla="*/ 1300 h 1358"/>
              <a:gd name="T40" fmla="*/ 858 w 1192"/>
              <a:gd name="T41" fmla="*/ 1096 h 1358"/>
              <a:gd name="T42" fmla="*/ 796 w 1192"/>
              <a:gd name="T43" fmla="*/ 927 h 1358"/>
              <a:gd name="T44" fmla="*/ 909 w 1192"/>
              <a:gd name="T45" fmla="*/ 697 h 1358"/>
              <a:gd name="T46" fmla="*/ 994 w 1192"/>
              <a:gd name="T47" fmla="*/ 593 h 1358"/>
              <a:gd name="T48" fmla="*/ 909 w 1192"/>
              <a:gd name="T49" fmla="*/ 451 h 1358"/>
              <a:gd name="T50" fmla="*/ 370 w 1192"/>
              <a:gd name="T51" fmla="*/ 282 h 1358"/>
              <a:gd name="T52" fmla="*/ 232 w 1192"/>
              <a:gd name="T53" fmla="*/ 62 h 1358"/>
              <a:gd name="T54" fmla="*/ 932 w 1192"/>
              <a:gd name="T55" fmla="*/ 257 h 1358"/>
              <a:gd name="T56" fmla="*/ 994 w 1192"/>
              <a:gd name="T57" fmla="*/ 426 h 1358"/>
              <a:gd name="T58" fmla="*/ 709 w 1192"/>
              <a:gd name="T59" fmla="*/ 0 h 1358"/>
              <a:gd name="T60" fmla="*/ 170 w 1192"/>
              <a:gd name="T61" fmla="*/ 172 h 1358"/>
              <a:gd name="T62" fmla="*/ 170 w 1192"/>
              <a:gd name="T63" fmla="*/ 341 h 1358"/>
              <a:gd name="T64" fmla="*/ 198 w 1192"/>
              <a:gd name="T65" fmla="*/ 476 h 1358"/>
              <a:gd name="T66" fmla="*/ 237 w 1192"/>
              <a:gd name="T67" fmla="*/ 666 h 1358"/>
              <a:gd name="T68" fmla="*/ 282 w 1192"/>
              <a:gd name="T69" fmla="*/ 765 h 1358"/>
              <a:gd name="T70" fmla="*/ 395 w 1192"/>
              <a:gd name="T71" fmla="*/ 1047 h 1358"/>
              <a:gd name="T72" fmla="*/ 164 w 1192"/>
              <a:gd name="T73" fmla="*/ 1140 h 1358"/>
              <a:gd name="T74" fmla="*/ 0 w 1192"/>
              <a:gd name="T75" fmla="*/ 1357 h 1358"/>
              <a:gd name="T76" fmla="*/ 62 w 1192"/>
              <a:gd name="T77" fmla="*/ 1330 h 1358"/>
              <a:gd name="T78" fmla="*/ 349 w 1192"/>
              <a:gd name="T79" fmla="*/ 1156 h 1358"/>
              <a:gd name="T80" fmla="*/ 457 w 1192"/>
              <a:gd name="T81" fmla="*/ 957 h 1358"/>
              <a:gd name="T82" fmla="*/ 469 w 1192"/>
              <a:gd name="T83" fmla="*/ 962 h 1358"/>
              <a:gd name="T84" fmla="*/ 723 w 1192"/>
              <a:gd name="T85" fmla="*/ 962 h 1358"/>
              <a:gd name="T86" fmla="*/ 734 w 1192"/>
              <a:gd name="T87" fmla="*/ 957 h 1358"/>
              <a:gd name="T88" fmla="*/ 842 w 1192"/>
              <a:gd name="T89" fmla="*/ 1156 h 1358"/>
              <a:gd name="T90" fmla="*/ 1129 w 1192"/>
              <a:gd name="T91" fmla="*/ 1301 h 1358"/>
              <a:gd name="T92" fmla="*/ 1191 w 1192"/>
              <a:gd name="T9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2" h="1358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9">
            <a:extLst>
              <a:ext uri="{FF2B5EF4-FFF2-40B4-BE49-F238E27FC236}">
                <a16:creationId xmlns:a16="http://schemas.microsoft.com/office/drawing/2014/main" id="{8EDAA060-637C-5043-A3CB-42805D105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9029" y="3624672"/>
            <a:ext cx="428625" cy="428625"/>
          </a:xfrm>
          <a:custGeom>
            <a:avLst/>
            <a:gdLst>
              <a:gd name="T0" fmla="*/ 341 w 1192"/>
              <a:gd name="T1" fmla="*/ 1129 h 1192"/>
              <a:gd name="T2" fmla="*/ 62 w 1192"/>
              <a:gd name="T3" fmla="*/ 966 h 1192"/>
              <a:gd name="T4" fmla="*/ 621 w 1192"/>
              <a:gd name="T5" fmla="*/ 966 h 1192"/>
              <a:gd name="T6" fmla="*/ 621 w 1192"/>
              <a:gd name="T7" fmla="*/ 850 h 1192"/>
              <a:gd name="T8" fmla="*/ 62 w 1192"/>
              <a:gd name="T9" fmla="*/ 850 h 1192"/>
              <a:gd name="T10" fmla="*/ 341 w 1192"/>
              <a:gd name="T11" fmla="*/ 909 h 1192"/>
              <a:gd name="T12" fmla="*/ 621 w 1192"/>
              <a:gd name="T13" fmla="*/ 850 h 1192"/>
              <a:gd name="T14" fmla="*/ 62 w 1192"/>
              <a:gd name="T15" fmla="*/ 708 h 1192"/>
              <a:gd name="T16" fmla="*/ 621 w 1192"/>
              <a:gd name="T17" fmla="*/ 708 h 1192"/>
              <a:gd name="T18" fmla="*/ 0 w 1192"/>
              <a:gd name="T19" fmla="*/ 708 h 1192"/>
              <a:gd name="T20" fmla="*/ 341 w 1192"/>
              <a:gd name="T21" fmla="*/ 1191 h 1192"/>
              <a:gd name="T22" fmla="*/ 683 w 1192"/>
              <a:gd name="T23" fmla="*/ 708 h 1192"/>
              <a:gd name="T24" fmla="*/ 0 w 1192"/>
              <a:gd name="T25" fmla="*/ 708 h 1192"/>
              <a:gd name="T26" fmla="*/ 570 w 1192"/>
              <a:gd name="T27" fmla="*/ 200 h 1192"/>
              <a:gd name="T28" fmla="*/ 1129 w 1192"/>
              <a:gd name="T29" fmla="*/ 200 h 1192"/>
              <a:gd name="T30" fmla="*/ 570 w 1192"/>
              <a:gd name="T31" fmla="*/ 317 h 1192"/>
              <a:gd name="T32" fmla="*/ 1129 w 1192"/>
              <a:gd name="T33" fmla="*/ 317 h 1192"/>
              <a:gd name="T34" fmla="*/ 849 w 1192"/>
              <a:gd name="T35" fmla="*/ 480 h 1192"/>
              <a:gd name="T36" fmla="*/ 570 w 1192"/>
              <a:gd name="T37" fmla="*/ 317 h 1192"/>
              <a:gd name="T38" fmla="*/ 849 w 1192"/>
              <a:gd name="T39" fmla="*/ 0 h 1192"/>
              <a:gd name="T40" fmla="*/ 508 w 1192"/>
              <a:gd name="T41" fmla="*/ 483 h 1192"/>
              <a:gd name="T42" fmla="*/ 570 w 1192"/>
              <a:gd name="T43" fmla="*/ 483 h 1192"/>
              <a:gd name="T44" fmla="*/ 849 w 1192"/>
              <a:gd name="T45" fmla="*/ 542 h 1192"/>
              <a:gd name="T46" fmla="*/ 1129 w 1192"/>
              <a:gd name="T47" fmla="*/ 483 h 1192"/>
              <a:gd name="T48" fmla="*/ 732 w 1192"/>
              <a:gd name="T49" fmla="*/ 608 h 1192"/>
              <a:gd name="T50" fmla="*/ 718 w 1192"/>
              <a:gd name="T51" fmla="*/ 668 h 1192"/>
              <a:gd name="T52" fmla="*/ 1129 w 1192"/>
              <a:gd name="T53" fmla="*/ 599 h 1192"/>
              <a:gd name="T54" fmla="*/ 849 w 1192"/>
              <a:gd name="T55" fmla="*/ 762 h 1192"/>
              <a:gd name="T56" fmla="*/ 695 w 1192"/>
              <a:gd name="T57" fmla="*/ 772 h 1192"/>
              <a:gd name="T58" fmla="*/ 849 w 1192"/>
              <a:gd name="T59" fmla="*/ 824 h 1192"/>
              <a:gd name="T60" fmla="*/ 1129 w 1192"/>
              <a:gd name="T61" fmla="*/ 765 h 1192"/>
              <a:gd name="T62" fmla="*/ 732 w 1192"/>
              <a:gd name="T63" fmla="*/ 890 h 1192"/>
              <a:gd name="T64" fmla="*/ 718 w 1192"/>
              <a:gd name="T65" fmla="*/ 950 h 1192"/>
              <a:gd name="T66" fmla="*/ 1191 w 1192"/>
              <a:gd name="T67" fmla="*/ 76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2" h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1">
            <a:extLst>
              <a:ext uri="{FF2B5EF4-FFF2-40B4-BE49-F238E27FC236}">
                <a16:creationId xmlns:a16="http://schemas.microsoft.com/office/drawing/2014/main" id="{216094D3-6728-6B4D-A942-2E17A5FDCB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3624672"/>
            <a:ext cx="490538" cy="428625"/>
          </a:xfrm>
          <a:custGeom>
            <a:avLst/>
            <a:gdLst>
              <a:gd name="T0" fmla="*/ 591 w 1361"/>
              <a:gd name="T1" fmla="*/ 363 h 1192"/>
              <a:gd name="T2" fmla="*/ 458 w 1361"/>
              <a:gd name="T3" fmla="*/ 337 h 1192"/>
              <a:gd name="T4" fmla="*/ 997 w 1361"/>
              <a:gd name="T5" fmla="*/ 405 h 1192"/>
              <a:gd name="T6" fmla="*/ 845 w 1361"/>
              <a:gd name="T7" fmla="*/ 565 h 1192"/>
              <a:gd name="T8" fmla="*/ 1064 w 1361"/>
              <a:gd name="T9" fmla="*/ 392 h 1192"/>
              <a:gd name="T10" fmla="*/ 691 w 1361"/>
              <a:gd name="T11" fmla="*/ 198 h 1192"/>
              <a:gd name="T12" fmla="*/ 264 w 1361"/>
              <a:gd name="T13" fmla="*/ 498 h 1192"/>
              <a:gd name="T14" fmla="*/ 310 w 1361"/>
              <a:gd name="T15" fmla="*/ 561 h 1192"/>
              <a:gd name="T16" fmla="*/ 378 w 1361"/>
              <a:gd name="T17" fmla="*/ 496 h 1192"/>
              <a:gd name="T18" fmla="*/ 829 w 1361"/>
              <a:gd name="T19" fmla="*/ 542 h 1192"/>
              <a:gd name="T20" fmla="*/ 680 w 1361"/>
              <a:gd name="T21" fmla="*/ 881 h 1192"/>
              <a:gd name="T22" fmla="*/ 680 w 1361"/>
              <a:gd name="T23" fmla="*/ 717 h 1192"/>
              <a:gd name="T24" fmla="*/ 680 w 1361"/>
              <a:gd name="T25" fmla="*/ 881 h 1192"/>
              <a:gd name="T26" fmla="*/ 1086 w 1361"/>
              <a:gd name="T27" fmla="*/ 491 h 1192"/>
              <a:gd name="T28" fmla="*/ 680 w 1361"/>
              <a:gd name="T29" fmla="*/ 655 h 1192"/>
              <a:gd name="T30" fmla="*/ 546 w 1361"/>
              <a:gd name="T31" fmla="*/ 851 h 1192"/>
              <a:gd name="T32" fmla="*/ 499 w 1361"/>
              <a:gd name="T33" fmla="*/ 956 h 1192"/>
              <a:gd name="T34" fmla="*/ 680 w 1361"/>
              <a:gd name="T35" fmla="*/ 943 h 1192"/>
              <a:gd name="T36" fmla="*/ 814 w 1361"/>
              <a:gd name="T37" fmla="*/ 748 h 1192"/>
              <a:gd name="T38" fmla="*/ 1231 w 1361"/>
              <a:gd name="T39" fmla="*/ 960 h 1192"/>
              <a:gd name="T40" fmla="*/ 939 w 1361"/>
              <a:gd name="T41" fmla="*/ 1079 h 1192"/>
              <a:gd name="T42" fmla="*/ 420 w 1361"/>
              <a:gd name="T43" fmla="*/ 1079 h 1192"/>
              <a:gd name="T44" fmla="*/ 129 w 1361"/>
              <a:gd name="T45" fmla="*/ 960 h 1192"/>
              <a:gd name="T46" fmla="*/ 680 w 1361"/>
              <a:gd name="T47" fmla="*/ 62 h 1192"/>
              <a:gd name="T48" fmla="*/ 1231 w 1361"/>
              <a:gd name="T49" fmla="*/ 960 h 1192"/>
              <a:gd name="T50" fmla="*/ 0 w 1361"/>
              <a:gd name="T51" fmla="*/ 680 h 1192"/>
              <a:gd name="T52" fmla="*/ 91 w 1361"/>
              <a:gd name="T53" fmla="*/ 1022 h 1192"/>
              <a:gd name="T54" fmla="*/ 375 w 1361"/>
              <a:gd name="T55" fmla="*/ 1127 h 1192"/>
              <a:gd name="T56" fmla="*/ 680 w 1361"/>
              <a:gd name="T57" fmla="*/ 1191 h 1192"/>
              <a:gd name="T58" fmla="*/ 985 w 1361"/>
              <a:gd name="T59" fmla="*/ 1127 h 1192"/>
              <a:gd name="T60" fmla="*/ 1268 w 1361"/>
              <a:gd name="T61" fmla="*/ 1022 h 1192"/>
              <a:gd name="T62" fmla="*/ 1360 w 1361"/>
              <a:gd name="T63" fmla="*/ 68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1" h="1192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2">
            <a:extLst>
              <a:ext uri="{FF2B5EF4-FFF2-40B4-BE49-F238E27FC236}">
                <a16:creationId xmlns:a16="http://schemas.microsoft.com/office/drawing/2014/main" id="{A47FD1BC-F82A-BA47-8F6B-B3242FC8C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3129" y="2562139"/>
            <a:ext cx="458788" cy="490537"/>
          </a:xfrm>
          <a:custGeom>
            <a:avLst/>
            <a:gdLst>
              <a:gd name="T0" fmla="*/ 200 w 1276"/>
              <a:gd name="T1" fmla="*/ 141 h 1361"/>
              <a:gd name="T2" fmla="*/ 0 w 1276"/>
              <a:gd name="T3" fmla="*/ 229 h 1361"/>
              <a:gd name="T4" fmla="*/ 87 w 1276"/>
              <a:gd name="T5" fmla="*/ 1360 h 1361"/>
              <a:gd name="T6" fmla="*/ 1078 w 1276"/>
              <a:gd name="T7" fmla="*/ 1273 h 1361"/>
              <a:gd name="T8" fmla="*/ 1016 w 1276"/>
              <a:gd name="T9" fmla="*/ 906 h 1361"/>
              <a:gd name="T10" fmla="*/ 990 w 1276"/>
              <a:gd name="T11" fmla="*/ 1298 h 1361"/>
              <a:gd name="T12" fmla="*/ 62 w 1276"/>
              <a:gd name="T13" fmla="*/ 1273 h 1361"/>
              <a:gd name="T14" fmla="*/ 87 w 1276"/>
              <a:gd name="T15" fmla="*/ 203 h 1361"/>
              <a:gd name="T16" fmla="*/ 175 w 1276"/>
              <a:gd name="T17" fmla="*/ 316 h 1361"/>
              <a:gd name="T18" fmla="*/ 200 w 1276"/>
              <a:gd name="T19" fmla="*/ 254 h 1361"/>
              <a:gd name="T20" fmla="*/ 113 w 1276"/>
              <a:gd name="T21" fmla="*/ 1247 h 1361"/>
              <a:gd name="T22" fmla="*/ 965 w 1276"/>
              <a:gd name="T23" fmla="*/ 1019 h 1361"/>
              <a:gd name="T24" fmla="*/ 903 w 1276"/>
              <a:gd name="T25" fmla="*/ 1185 h 1361"/>
              <a:gd name="T26" fmla="*/ 175 w 1276"/>
              <a:gd name="T27" fmla="*/ 316 h 1361"/>
              <a:gd name="T28" fmla="*/ 508 w 1276"/>
              <a:gd name="T29" fmla="*/ 116 h 1361"/>
              <a:gd name="T30" fmla="*/ 570 w 1276"/>
              <a:gd name="T31" fmla="*/ 172 h 1361"/>
              <a:gd name="T32" fmla="*/ 288 w 1276"/>
              <a:gd name="T33" fmla="*/ 229 h 1361"/>
              <a:gd name="T34" fmla="*/ 457 w 1276"/>
              <a:gd name="T35" fmla="*/ 175 h 1361"/>
              <a:gd name="T36" fmla="*/ 539 w 1276"/>
              <a:gd name="T37" fmla="*/ 62 h 1361"/>
              <a:gd name="T38" fmla="*/ 621 w 1276"/>
              <a:gd name="T39" fmla="*/ 175 h 1361"/>
              <a:gd name="T40" fmla="*/ 790 w 1276"/>
              <a:gd name="T41" fmla="*/ 229 h 1361"/>
              <a:gd name="T42" fmla="*/ 288 w 1276"/>
              <a:gd name="T43" fmla="*/ 282 h 1361"/>
              <a:gd name="T44" fmla="*/ 226 w 1276"/>
              <a:gd name="T45" fmla="*/ 344 h 1361"/>
              <a:gd name="T46" fmla="*/ 852 w 1276"/>
              <a:gd name="T47" fmla="*/ 229 h 1361"/>
              <a:gd name="T48" fmla="*/ 679 w 1276"/>
              <a:gd name="T49" fmla="*/ 113 h 1361"/>
              <a:gd name="T50" fmla="*/ 398 w 1276"/>
              <a:gd name="T51" fmla="*/ 113 h 1361"/>
              <a:gd name="T52" fmla="*/ 226 w 1276"/>
              <a:gd name="T53" fmla="*/ 229 h 1361"/>
              <a:gd name="T54" fmla="*/ 1016 w 1276"/>
              <a:gd name="T55" fmla="*/ 426 h 1361"/>
              <a:gd name="T56" fmla="*/ 1078 w 1276"/>
              <a:gd name="T57" fmla="*/ 229 h 1361"/>
              <a:gd name="T58" fmla="*/ 878 w 1276"/>
              <a:gd name="T59" fmla="*/ 141 h 1361"/>
              <a:gd name="T60" fmla="*/ 990 w 1276"/>
              <a:gd name="T61" fmla="*/ 203 h 1361"/>
              <a:gd name="T62" fmla="*/ 1016 w 1276"/>
              <a:gd name="T63" fmla="*/ 426 h 1361"/>
              <a:gd name="T64" fmla="*/ 878 w 1276"/>
              <a:gd name="T65" fmla="*/ 254 h 1361"/>
              <a:gd name="T66" fmla="*/ 903 w 1276"/>
              <a:gd name="T67" fmla="*/ 316 h 1361"/>
              <a:gd name="T68" fmla="*/ 965 w 1276"/>
              <a:gd name="T69" fmla="*/ 539 h 1361"/>
              <a:gd name="T70" fmla="*/ 1200 w 1276"/>
              <a:gd name="T71" fmla="*/ 595 h 1361"/>
              <a:gd name="T72" fmla="*/ 554 w 1276"/>
              <a:gd name="T73" fmla="*/ 818 h 1361"/>
              <a:gd name="T74" fmla="*/ 743 w 1276"/>
              <a:gd name="T75" fmla="*/ 868 h 1361"/>
              <a:gd name="T76" fmla="*/ 1131 w 1276"/>
              <a:gd name="T77" fmla="*/ 526 h 1361"/>
              <a:gd name="T78" fmla="*/ 1266 w 1276"/>
              <a:gd name="T79" fmla="*/ 574 h 1361"/>
              <a:gd name="T80" fmla="*/ 1110 w 1276"/>
              <a:gd name="T81" fmla="*/ 461 h 1361"/>
              <a:gd name="T82" fmla="*/ 645 w 1276"/>
              <a:gd name="T83" fmla="*/ 683 h 1361"/>
              <a:gd name="T84" fmla="*/ 489 w 1276"/>
              <a:gd name="T85" fmla="*/ 796 h 1361"/>
              <a:gd name="T86" fmla="*/ 738 w 1276"/>
              <a:gd name="T87" fmla="*/ 1097 h 1361"/>
              <a:gd name="T88" fmla="*/ 760 w 1276"/>
              <a:gd name="T89" fmla="*/ 1106 h 1361"/>
              <a:gd name="T90" fmla="*/ 1266 w 1276"/>
              <a:gd name="T91" fmla="*/ 617 h 1361"/>
              <a:gd name="T92" fmla="*/ 1266 w 1276"/>
              <a:gd name="T93" fmla="*/ 57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6" h="1361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3">
            <a:extLst>
              <a:ext uri="{FF2B5EF4-FFF2-40B4-BE49-F238E27FC236}">
                <a16:creationId xmlns:a16="http://schemas.microsoft.com/office/drawing/2014/main" id="{318C8368-4070-7647-BD91-85CBB1680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9833" y="742632"/>
            <a:ext cx="563562" cy="376238"/>
          </a:xfrm>
          <a:custGeom>
            <a:avLst/>
            <a:gdLst>
              <a:gd name="T0" fmla="*/ 717 w 1566"/>
              <a:gd name="T1" fmla="*/ 765 h 1044"/>
              <a:gd name="T2" fmla="*/ 772 w 1566"/>
              <a:gd name="T3" fmla="*/ 800 h 1044"/>
              <a:gd name="T4" fmla="*/ 1277 w 1566"/>
              <a:gd name="T5" fmla="*/ 856 h 1044"/>
              <a:gd name="T6" fmla="*/ 1091 w 1566"/>
              <a:gd name="T7" fmla="*/ 792 h 1044"/>
              <a:gd name="T8" fmla="*/ 1277 w 1566"/>
              <a:gd name="T9" fmla="*/ 856 h 1044"/>
              <a:gd name="T10" fmla="*/ 1212 w 1566"/>
              <a:gd name="T11" fmla="*/ 737 h 1044"/>
              <a:gd name="T12" fmla="*/ 1277 w 1566"/>
              <a:gd name="T13" fmla="*/ 670 h 1044"/>
              <a:gd name="T14" fmla="*/ 1157 w 1566"/>
              <a:gd name="T15" fmla="*/ 737 h 1044"/>
              <a:gd name="T16" fmla="*/ 1091 w 1566"/>
              <a:gd name="T17" fmla="*/ 670 h 1044"/>
              <a:gd name="T18" fmla="*/ 1157 w 1566"/>
              <a:gd name="T19" fmla="*/ 737 h 1044"/>
              <a:gd name="T20" fmla="*/ 1036 w 1566"/>
              <a:gd name="T21" fmla="*/ 615 h 1044"/>
              <a:gd name="T22" fmla="*/ 1332 w 1566"/>
              <a:gd name="T23" fmla="*/ 911 h 1044"/>
              <a:gd name="T24" fmla="*/ 490 w 1566"/>
              <a:gd name="T25" fmla="*/ 856 h 1044"/>
              <a:gd name="T26" fmla="*/ 304 w 1566"/>
              <a:gd name="T27" fmla="*/ 792 h 1044"/>
              <a:gd name="T28" fmla="*/ 490 w 1566"/>
              <a:gd name="T29" fmla="*/ 856 h 1044"/>
              <a:gd name="T30" fmla="*/ 424 w 1566"/>
              <a:gd name="T31" fmla="*/ 737 h 1044"/>
              <a:gd name="T32" fmla="*/ 490 w 1566"/>
              <a:gd name="T33" fmla="*/ 670 h 1044"/>
              <a:gd name="T34" fmla="*/ 369 w 1566"/>
              <a:gd name="T35" fmla="*/ 737 h 1044"/>
              <a:gd name="T36" fmla="*/ 304 w 1566"/>
              <a:gd name="T37" fmla="*/ 670 h 1044"/>
              <a:gd name="T38" fmla="*/ 369 w 1566"/>
              <a:gd name="T39" fmla="*/ 737 h 1044"/>
              <a:gd name="T40" fmla="*/ 249 w 1566"/>
              <a:gd name="T41" fmla="*/ 615 h 1044"/>
              <a:gd name="T42" fmla="*/ 545 w 1566"/>
              <a:gd name="T43" fmla="*/ 911 h 1044"/>
              <a:gd name="T44" fmla="*/ 1510 w 1566"/>
              <a:gd name="T45" fmla="*/ 439 h 1044"/>
              <a:gd name="T46" fmla="*/ 759 w 1566"/>
              <a:gd name="T47" fmla="*/ 221 h 1044"/>
              <a:gd name="T48" fmla="*/ 1510 w 1566"/>
              <a:gd name="T49" fmla="*/ 439 h 1044"/>
              <a:gd name="T50" fmla="*/ 1091 w 1566"/>
              <a:gd name="T51" fmla="*/ 153 h 1044"/>
              <a:gd name="T52" fmla="*/ 1184 w 1566"/>
              <a:gd name="T53" fmla="*/ 153 h 1044"/>
              <a:gd name="T54" fmla="*/ 1192 w 1566"/>
              <a:gd name="T55" fmla="*/ 164 h 1044"/>
              <a:gd name="T56" fmla="*/ 1157 w 1566"/>
              <a:gd name="T57" fmla="*/ 98 h 1044"/>
              <a:gd name="T58" fmla="*/ 1127 w 1566"/>
              <a:gd name="T59" fmla="*/ 55 h 1044"/>
              <a:gd name="T60" fmla="*/ 1157 w 1566"/>
              <a:gd name="T61" fmla="*/ 98 h 1044"/>
              <a:gd name="T62" fmla="*/ 501 w 1566"/>
              <a:gd name="T63" fmla="*/ 445 h 1044"/>
              <a:gd name="T64" fmla="*/ 517 w 1566"/>
              <a:gd name="T65" fmla="*/ 495 h 1044"/>
              <a:gd name="T66" fmla="*/ 779 w 1566"/>
              <a:gd name="T67" fmla="*/ 305 h 1044"/>
              <a:gd name="T68" fmla="*/ 1043 w 1566"/>
              <a:gd name="T69" fmla="*/ 495 h 1044"/>
              <a:gd name="T70" fmla="*/ 1451 w 1566"/>
              <a:gd name="T71" fmla="*/ 988 h 1044"/>
              <a:gd name="T72" fmla="*/ 906 w 1566"/>
              <a:gd name="T73" fmla="*/ 625 h 1044"/>
              <a:gd name="T74" fmla="*/ 740 w 1566"/>
              <a:gd name="T75" fmla="*/ 529 h 1044"/>
              <a:gd name="T76" fmla="*/ 644 w 1566"/>
              <a:gd name="T77" fmla="*/ 988 h 1044"/>
              <a:gd name="T78" fmla="*/ 154 w 1566"/>
              <a:gd name="T79" fmla="*/ 410 h 1044"/>
              <a:gd name="T80" fmla="*/ 660 w 1566"/>
              <a:gd name="T81" fmla="*/ 216 h 1044"/>
              <a:gd name="T82" fmla="*/ 733 w 1566"/>
              <a:gd name="T83" fmla="*/ 270 h 1044"/>
              <a:gd name="T84" fmla="*/ 740 w 1566"/>
              <a:gd name="T85" fmla="*/ 584 h 1044"/>
              <a:gd name="T86" fmla="*/ 851 w 1566"/>
              <a:gd name="T87" fmla="*/ 625 h 1044"/>
              <a:gd name="T88" fmla="*/ 699 w 1566"/>
              <a:gd name="T89" fmla="*/ 988 h 1044"/>
              <a:gd name="T90" fmla="*/ 1565 w 1566"/>
              <a:gd name="T91" fmla="*/ 194 h 1044"/>
              <a:gd name="T92" fmla="*/ 1247 w 1566"/>
              <a:gd name="T93" fmla="*/ 166 h 1044"/>
              <a:gd name="T94" fmla="*/ 1220 w 1566"/>
              <a:gd name="T95" fmla="*/ 98 h 1044"/>
              <a:gd name="T96" fmla="*/ 1212 w 1566"/>
              <a:gd name="T97" fmla="*/ 27 h 1044"/>
              <a:gd name="T98" fmla="*/ 1099 w 1566"/>
              <a:gd name="T99" fmla="*/ 0 h 1044"/>
              <a:gd name="T100" fmla="*/ 1071 w 1566"/>
              <a:gd name="T101" fmla="*/ 98 h 1044"/>
              <a:gd name="T102" fmla="*/ 1036 w 1566"/>
              <a:gd name="T103" fmla="*/ 125 h 1044"/>
              <a:gd name="T104" fmla="*/ 685 w 1566"/>
              <a:gd name="T105" fmla="*/ 166 h 1044"/>
              <a:gd name="T106" fmla="*/ 518 w 1566"/>
              <a:gd name="T107" fmla="*/ 66 h 1044"/>
              <a:gd name="T108" fmla="*/ 10 w 1566"/>
              <a:gd name="T109" fmla="*/ 484 h 1044"/>
              <a:gd name="T110" fmla="*/ 48 w 1566"/>
              <a:gd name="T111" fmla="*/ 489 h 1044"/>
              <a:gd name="T112" fmla="*/ 99 w 1566"/>
              <a:gd name="T113" fmla="*/ 1016 h 1044"/>
              <a:gd name="T114" fmla="*/ 672 w 1566"/>
              <a:gd name="T115" fmla="*/ 1043 h 1044"/>
              <a:gd name="T116" fmla="*/ 1479 w 1566"/>
              <a:gd name="T117" fmla="*/ 1043 h 1044"/>
              <a:gd name="T118" fmla="*/ 1506 w 1566"/>
              <a:gd name="T119" fmla="*/ 495 h 1044"/>
              <a:gd name="T120" fmla="*/ 1565 w 1566"/>
              <a:gd name="T121" fmla="*/ 467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6" h="1044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4">
            <a:extLst>
              <a:ext uri="{FF2B5EF4-FFF2-40B4-BE49-F238E27FC236}">
                <a16:creationId xmlns:a16="http://schemas.microsoft.com/office/drawing/2014/main" id="{E972E404-D6EA-7040-A7A3-66C600269C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4789" y="1601311"/>
            <a:ext cx="387350" cy="455612"/>
          </a:xfrm>
          <a:custGeom>
            <a:avLst/>
            <a:gdLst>
              <a:gd name="T0" fmla="*/ 940 w 1076"/>
              <a:gd name="T1" fmla="*/ 925 h 1264"/>
              <a:gd name="T2" fmla="*/ 763 w 1076"/>
              <a:gd name="T3" fmla="*/ 1206 h 1264"/>
              <a:gd name="T4" fmla="*/ 706 w 1076"/>
              <a:gd name="T5" fmla="*/ 1235 h 1264"/>
              <a:gd name="T6" fmla="*/ 969 w 1076"/>
              <a:gd name="T7" fmla="*/ 1263 h 1264"/>
              <a:gd name="T8" fmla="*/ 997 w 1076"/>
              <a:gd name="T9" fmla="*/ 896 h 1264"/>
              <a:gd name="T10" fmla="*/ 734 w 1076"/>
              <a:gd name="T11" fmla="*/ 867 h 1264"/>
              <a:gd name="T12" fmla="*/ 706 w 1076"/>
              <a:gd name="T13" fmla="*/ 1235 h 1264"/>
              <a:gd name="T14" fmla="*/ 601 w 1076"/>
              <a:gd name="T15" fmla="*/ 795 h 1264"/>
              <a:gd name="T16" fmla="*/ 424 w 1076"/>
              <a:gd name="T17" fmla="*/ 1206 h 1264"/>
              <a:gd name="T18" fmla="*/ 367 w 1076"/>
              <a:gd name="T19" fmla="*/ 1235 h 1264"/>
              <a:gd name="T20" fmla="*/ 630 w 1076"/>
              <a:gd name="T21" fmla="*/ 1263 h 1264"/>
              <a:gd name="T22" fmla="*/ 659 w 1076"/>
              <a:gd name="T23" fmla="*/ 766 h 1264"/>
              <a:gd name="T24" fmla="*/ 396 w 1076"/>
              <a:gd name="T25" fmla="*/ 737 h 1264"/>
              <a:gd name="T26" fmla="*/ 367 w 1076"/>
              <a:gd name="T27" fmla="*/ 1235 h 1264"/>
              <a:gd name="T28" fmla="*/ 263 w 1076"/>
              <a:gd name="T29" fmla="*/ 664 h 1264"/>
              <a:gd name="T30" fmla="*/ 86 w 1076"/>
              <a:gd name="T31" fmla="*/ 1206 h 1264"/>
              <a:gd name="T32" fmla="*/ 29 w 1076"/>
              <a:gd name="T33" fmla="*/ 1235 h 1264"/>
              <a:gd name="T34" fmla="*/ 292 w 1076"/>
              <a:gd name="T35" fmla="*/ 1263 h 1264"/>
              <a:gd name="T36" fmla="*/ 320 w 1076"/>
              <a:gd name="T37" fmla="*/ 636 h 1264"/>
              <a:gd name="T38" fmla="*/ 57 w 1076"/>
              <a:gd name="T39" fmla="*/ 607 h 1264"/>
              <a:gd name="T40" fmla="*/ 29 w 1076"/>
              <a:gd name="T41" fmla="*/ 1235 h 1264"/>
              <a:gd name="T42" fmla="*/ 855 w 1076"/>
              <a:gd name="T43" fmla="*/ 703 h 1264"/>
              <a:gd name="T44" fmla="*/ 885 w 1076"/>
              <a:gd name="T45" fmla="*/ 634 h 1264"/>
              <a:gd name="T46" fmla="*/ 558 w 1076"/>
              <a:gd name="T47" fmla="*/ 347 h 1264"/>
              <a:gd name="T48" fmla="*/ 72 w 1076"/>
              <a:gd name="T49" fmla="*/ 133 h 1264"/>
              <a:gd name="T50" fmla="*/ 402 w 1076"/>
              <a:gd name="T51" fmla="*/ 336 h 1264"/>
              <a:gd name="T52" fmla="*/ 578 w 1076"/>
              <a:gd name="T53" fmla="*/ 200 h 1264"/>
              <a:gd name="T54" fmla="*/ 989 w 1076"/>
              <a:gd name="T55" fmla="*/ 570 h 1264"/>
              <a:gd name="T56" fmla="*/ 1018 w 1076"/>
              <a:gd name="T57" fmla="*/ 703 h 1264"/>
              <a:gd name="T58" fmla="*/ 1058 w 1076"/>
              <a:gd name="T59" fmla="*/ 445 h 1264"/>
              <a:gd name="T60" fmla="*/ 969 w 1076"/>
              <a:gd name="T61" fmla="*/ 509 h 1264"/>
              <a:gd name="T62" fmla="*/ 558 w 1076"/>
              <a:gd name="T63" fmla="*/ 139 h 1264"/>
              <a:gd name="T64" fmla="*/ 156 w 1076"/>
              <a:gd name="T65" fmla="*/ 9 h 1264"/>
              <a:gd name="T66" fmla="*/ 115 w 1076"/>
              <a:gd name="T67" fmla="*/ 9 h 1264"/>
              <a:gd name="T68" fmla="*/ 11 w 1076"/>
              <a:gd name="T69" fmla="*/ 153 h 1264"/>
              <a:gd name="T70" fmla="*/ 442 w 1076"/>
              <a:gd name="T71" fmla="*/ 544 h 1264"/>
              <a:gd name="T72" fmla="*/ 824 w 1076"/>
              <a:gd name="T73" fmla="*/ 654 h 1264"/>
              <a:gd name="T74" fmla="*/ 760 w 1076"/>
              <a:gd name="T75" fmla="*/ 743 h 1264"/>
              <a:gd name="T76" fmla="*/ 1047 w 1076"/>
              <a:gd name="T77" fmla="*/ 761 h 1264"/>
              <a:gd name="T78" fmla="*/ 1075 w 1076"/>
              <a:gd name="T79" fmla="*/ 472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64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5">
            <a:extLst>
              <a:ext uri="{FF2B5EF4-FFF2-40B4-BE49-F238E27FC236}">
                <a16:creationId xmlns:a16="http://schemas.microsoft.com/office/drawing/2014/main" id="{DFE63919-936D-6D41-ACE4-42180056EC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68048" y="691039"/>
            <a:ext cx="488950" cy="479425"/>
          </a:xfrm>
          <a:custGeom>
            <a:avLst/>
            <a:gdLst>
              <a:gd name="T0" fmla="*/ 344 w 1360"/>
              <a:gd name="T1" fmla="*/ 862 h 1330"/>
              <a:gd name="T2" fmla="*/ 404 w 1360"/>
              <a:gd name="T3" fmla="*/ 715 h 1330"/>
              <a:gd name="T4" fmla="*/ 344 w 1360"/>
              <a:gd name="T5" fmla="*/ 624 h 1330"/>
              <a:gd name="T6" fmla="*/ 282 w 1360"/>
              <a:gd name="T7" fmla="*/ 916 h 1330"/>
              <a:gd name="T8" fmla="*/ 150 w 1360"/>
              <a:gd name="T9" fmla="*/ 871 h 1330"/>
              <a:gd name="T10" fmla="*/ 282 w 1360"/>
              <a:gd name="T11" fmla="*/ 1126 h 1330"/>
              <a:gd name="T12" fmla="*/ 313 w 1360"/>
              <a:gd name="T13" fmla="*/ 343 h 1330"/>
              <a:gd name="T14" fmla="*/ 344 w 1360"/>
              <a:gd name="T15" fmla="*/ 1126 h 1330"/>
              <a:gd name="T16" fmla="*/ 287 w 1360"/>
              <a:gd name="T17" fmla="*/ 268 h 1330"/>
              <a:gd name="T18" fmla="*/ 282 w 1360"/>
              <a:gd name="T19" fmla="*/ 1189 h 1330"/>
              <a:gd name="T20" fmla="*/ 344 w 1360"/>
              <a:gd name="T21" fmla="*/ 1329 h 1330"/>
              <a:gd name="T22" fmla="*/ 627 w 1360"/>
              <a:gd name="T23" fmla="*/ 878 h 1330"/>
              <a:gd name="T24" fmla="*/ 858 w 1360"/>
              <a:gd name="T25" fmla="*/ 384 h 1330"/>
              <a:gd name="T26" fmla="*/ 626 w 1360"/>
              <a:gd name="T27" fmla="*/ 78 h 1330"/>
              <a:gd name="T28" fmla="*/ 501 w 1360"/>
              <a:gd name="T29" fmla="*/ 412 h 1330"/>
              <a:gd name="T30" fmla="*/ 803 w 1360"/>
              <a:gd name="T31" fmla="*/ 412 h 1330"/>
              <a:gd name="T32" fmla="*/ 1118 w 1360"/>
              <a:gd name="T33" fmla="*/ 254 h 1330"/>
              <a:gd name="T34" fmla="*/ 1118 w 1360"/>
              <a:gd name="T35" fmla="*/ 62 h 1330"/>
              <a:gd name="T36" fmla="*/ 1118 w 1360"/>
              <a:gd name="T37" fmla="*/ 254 h 1330"/>
              <a:gd name="T38" fmla="*/ 960 w 1360"/>
              <a:gd name="T39" fmla="*/ 158 h 1330"/>
              <a:gd name="T40" fmla="*/ 1276 w 1360"/>
              <a:gd name="T41" fmla="*/ 158 h 1330"/>
              <a:gd name="T42" fmla="*/ 1118 w 1360"/>
              <a:gd name="T43" fmla="*/ 632 h 1330"/>
              <a:gd name="T44" fmla="*/ 594 w 1360"/>
              <a:gd name="T45" fmla="*/ 659 h 1330"/>
              <a:gd name="T46" fmla="*/ 850 w 1360"/>
              <a:gd name="T47" fmla="*/ 485 h 1330"/>
              <a:gd name="T48" fmla="*/ 1093 w 1360"/>
              <a:gd name="T49" fmla="*/ 693 h 1330"/>
              <a:gd name="T50" fmla="*/ 1093 w 1360"/>
              <a:gd name="T51" fmla="*/ 1101 h 1330"/>
              <a:gd name="T52" fmla="*/ 881 w 1360"/>
              <a:gd name="T53" fmla="*/ 1003 h 1330"/>
              <a:gd name="T54" fmla="*/ 940 w 1360"/>
              <a:gd name="T55" fmla="*/ 856 h 1330"/>
              <a:gd name="T56" fmla="*/ 881 w 1360"/>
              <a:gd name="T57" fmla="*/ 652 h 1330"/>
              <a:gd name="T58" fmla="*/ 819 w 1360"/>
              <a:gd name="T59" fmla="*/ 916 h 1330"/>
              <a:gd name="T60" fmla="*/ 715 w 1360"/>
              <a:gd name="T61" fmla="*/ 900 h 1330"/>
              <a:gd name="T62" fmla="*/ 819 w 1360"/>
              <a:gd name="T63" fmla="*/ 1101 h 1330"/>
              <a:gd name="T64" fmla="*/ 596 w 1360"/>
              <a:gd name="T65" fmla="*/ 1163 h 1330"/>
              <a:gd name="T66" fmla="*/ 819 w 1360"/>
              <a:gd name="T67" fmla="*/ 1329 h 1330"/>
              <a:gd name="T68" fmla="*/ 881 w 1360"/>
              <a:gd name="T69" fmla="*/ 1163 h 1330"/>
              <a:gd name="T70" fmla="*/ 1359 w 1360"/>
              <a:gd name="T71" fmla="*/ 897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0" h="133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6">
            <a:extLst>
              <a:ext uri="{FF2B5EF4-FFF2-40B4-BE49-F238E27FC236}">
                <a16:creationId xmlns:a16="http://schemas.microsoft.com/office/drawing/2014/main" id="{13DCF8E7-DC95-0B48-8A68-C7F376FDDC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6336" y="1558449"/>
            <a:ext cx="346075" cy="541337"/>
          </a:xfrm>
          <a:custGeom>
            <a:avLst/>
            <a:gdLst>
              <a:gd name="T0" fmla="*/ 408 w 960"/>
              <a:gd name="T1" fmla="*/ 292 h 1502"/>
              <a:gd name="T2" fmla="*/ 551 w 960"/>
              <a:gd name="T3" fmla="*/ 292 h 1502"/>
              <a:gd name="T4" fmla="*/ 480 w 960"/>
              <a:gd name="T5" fmla="*/ 158 h 1502"/>
              <a:gd name="T6" fmla="*/ 480 w 960"/>
              <a:gd name="T7" fmla="*/ 425 h 1502"/>
              <a:gd name="T8" fmla="*/ 480 w 960"/>
              <a:gd name="T9" fmla="*/ 158 h 1502"/>
              <a:gd name="T10" fmla="*/ 408 w 960"/>
              <a:gd name="T11" fmla="*/ 577 h 1502"/>
              <a:gd name="T12" fmla="*/ 551 w 960"/>
              <a:gd name="T13" fmla="*/ 577 h 1502"/>
              <a:gd name="T14" fmla="*/ 480 w 960"/>
              <a:gd name="T15" fmla="*/ 443 h 1502"/>
              <a:gd name="T16" fmla="*/ 480 w 960"/>
              <a:gd name="T17" fmla="*/ 710 h 1502"/>
              <a:gd name="T18" fmla="*/ 480 w 960"/>
              <a:gd name="T19" fmla="*/ 443 h 1502"/>
              <a:gd name="T20" fmla="*/ 408 w 960"/>
              <a:gd name="T21" fmla="*/ 862 h 1502"/>
              <a:gd name="T22" fmla="*/ 551 w 960"/>
              <a:gd name="T23" fmla="*/ 862 h 1502"/>
              <a:gd name="T24" fmla="*/ 480 w 960"/>
              <a:gd name="T25" fmla="*/ 729 h 1502"/>
              <a:gd name="T26" fmla="*/ 480 w 960"/>
              <a:gd name="T27" fmla="*/ 996 h 1502"/>
              <a:gd name="T28" fmla="*/ 480 w 960"/>
              <a:gd name="T29" fmla="*/ 729 h 1502"/>
              <a:gd name="T30" fmla="*/ 741 w 960"/>
              <a:gd name="T31" fmla="*/ 222 h 1502"/>
              <a:gd name="T32" fmla="*/ 741 w 960"/>
              <a:gd name="T33" fmla="*/ 348 h 1502"/>
              <a:gd name="T34" fmla="*/ 648 w 960"/>
              <a:gd name="T35" fmla="*/ 1020 h 1502"/>
              <a:gd name="T36" fmla="*/ 280 w 960"/>
              <a:gd name="T37" fmla="*/ 989 h 1502"/>
              <a:gd name="T38" fmla="*/ 311 w 960"/>
              <a:gd name="T39" fmla="*/ 133 h 1502"/>
              <a:gd name="T40" fmla="*/ 642 w 960"/>
              <a:gd name="T41" fmla="*/ 133 h 1502"/>
              <a:gd name="T42" fmla="*/ 648 w 960"/>
              <a:gd name="T43" fmla="*/ 133 h 1502"/>
              <a:gd name="T44" fmla="*/ 680 w 960"/>
              <a:gd name="T45" fmla="*/ 989 h 1502"/>
              <a:gd name="T46" fmla="*/ 386 w 960"/>
              <a:gd name="T47" fmla="*/ 62 h 1502"/>
              <a:gd name="T48" fmla="*/ 592 w 960"/>
              <a:gd name="T49" fmla="*/ 72 h 1502"/>
              <a:gd name="T50" fmla="*/ 84 w 960"/>
              <a:gd name="T51" fmla="*/ 222 h 1502"/>
              <a:gd name="T52" fmla="*/ 218 w 960"/>
              <a:gd name="T53" fmla="*/ 348 h 1502"/>
              <a:gd name="T54" fmla="*/ 218 w 960"/>
              <a:gd name="T55" fmla="*/ 506 h 1502"/>
              <a:gd name="T56" fmla="*/ 84 w 960"/>
              <a:gd name="T57" fmla="*/ 506 h 1502"/>
              <a:gd name="T58" fmla="*/ 218 w 960"/>
              <a:gd name="T59" fmla="*/ 791 h 1502"/>
              <a:gd name="T60" fmla="*/ 84 w 960"/>
              <a:gd name="T61" fmla="*/ 791 h 1502"/>
              <a:gd name="T62" fmla="*/ 875 w 960"/>
              <a:gd name="T63" fmla="*/ 791 h 1502"/>
              <a:gd name="T64" fmla="*/ 741 w 960"/>
              <a:gd name="T65" fmla="*/ 791 h 1502"/>
              <a:gd name="T66" fmla="*/ 741 w 960"/>
              <a:gd name="T67" fmla="*/ 633 h 1502"/>
              <a:gd name="T68" fmla="*/ 875 w 960"/>
              <a:gd name="T69" fmla="*/ 506 h 1502"/>
              <a:gd name="T70" fmla="*/ 741 w 960"/>
              <a:gd name="T71" fmla="*/ 445 h 1502"/>
              <a:gd name="T72" fmla="*/ 939 w 960"/>
              <a:gd name="T73" fmla="*/ 246 h 1502"/>
              <a:gd name="T74" fmla="*/ 905 w 960"/>
              <a:gd name="T75" fmla="*/ 160 h 1502"/>
              <a:gd name="T76" fmla="*/ 662 w 960"/>
              <a:gd name="T77" fmla="*/ 73 h 1502"/>
              <a:gd name="T78" fmla="*/ 573 w 960"/>
              <a:gd name="T79" fmla="*/ 0 h 1502"/>
              <a:gd name="T80" fmla="*/ 307 w 960"/>
              <a:gd name="T81" fmla="*/ 51 h 1502"/>
              <a:gd name="T82" fmla="*/ 218 w 960"/>
              <a:gd name="T83" fmla="*/ 160 h 1502"/>
              <a:gd name="T84" fmla="*/ 8 w 960"/>
              <a:gd name="T85" fmla="*/ 191 h 1502"/>
              <a:gd name="T86" fmla="*/ 218 w 960"/>
              <a:gd name="T87" fmla="*/ 433 h 1502"/>
              <a:gd name="T88" fmla="*/ 54 w 960"/>
              <a:gd name="T89" fmla="*/ 445 h 1502"/>
              <a:gd name="T90" fmla="*/ 20 w 960"/>
              <a:gd name="T91" fmla="*/ 531 h 1502"/>
              <a:gd name="T92" fmla="*/ 218 w 960"/>
              <a:gd name="T93" fmla="*/ 730 h 1502"/>
              <a:gd name="T94" fmla="*/ 8 w 960"/>
              <a:gd name="T95" fmla="*/ 761 h 1502"/>
              <a:gd name="T96" fmla="*/ 219 w 960"/>
              <a:gd name="T97" fmla="*/ 1004 h 1502"/>
              <a:gd name="T98" fmla="*/ 376 w 960"/>
              <a:gd name="T99" fmla="*/ 1082 h 1502"/>
              <a:gd name="T100" fmla="*/ 437 w 960"/>
              <a:gd name="T101" fmla="*/ 1501 h 1502"/>
              <a:gd name="T102" fmla="*/ 522 w 960"/>
              <a:gd name="T103" fmla="*/ 1082 h 1502"/>
              <a:gd name="T104" fmla="*/ 584 w 960"/>
              <a:gd name="T105" fmla="*/ 1501 h 1502"/>
              <a:gd name="T106" fmla="*/ 648 w 960"/>
              <a:gd name="T107" fmla="*/ 1082 h 1502"/>
              <a:gd name="T108" fmla="*/ 939 w 960"/>
              <a:gd name="T109" fmla="*/ 816 h 1502"/>
              <a:gd name="T110" fmla="*/ 905 w 960"/>
              <a:gd name="T111" fmla="*/ 730 h 1502"/>
              <a:gd name="T112" fmla="*/ 741 w 960"/>
              <a:gd name="T113" fmla="*/ 718 h 1502"/>
              <a:gd name="T114" fmla="*/ 951 w 960"/>
              <a:gd name="T115" fmla="*/ 476 h 1502"/>
              <a:gd name="T116" fmla="*/ 741 w 960"/>
              <a:gd name="T117" fmla="*/ 445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0" h="1502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7">
            <a:extLst>
              <a:ext uri="{FF2B5EF4-FFF2-40B4-BE49-F238E27FC236}">
                <a16:creationId xmlns:a16="http://schemas.microsoft.com/office/drawing/2014/main" id="{6896B4DA-10EC-9E41-B3ED-091BD61157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6952" y="691039"/>
            <a:ext cx="490537" cy="479425"/>
          </a:xfrm>
          <a:custGeom>
            <a:avLst/>
            <a:gdLst>
              <a:gd name="T0" fmla="*/ 551 w 1363"/>
              <a:gd name="T1" fmla="*/ 708 h 1330"/>
              <a:gd name="T2" fmla="*/ 485 w 1363"/>
              <a:gd name="T3" fmla="*/ 642 h 1330"/>
              <a:gd name="T4" fmla="*/ 551 w 1363"/>
              <a:gd name="T5" fmla="*/ 991 h 1330"/>
              <a:gd name="T6" fmla="*/ 485 w 1363"/>
              <a:gd name="T7" fmla="*/ 924 h 1330"/>
              <a:gd name="T8" fmla="*/ 564 w 1363"/>
              <a:gd name="T9" fmla="*/ 1066 h 1330"/>
              <a:gd name="T10" fmla="*/ 498 w 1363"/>
              <a:gd name="T11" fmla="*/ 1132 h 1330"/>
              <a:gd name="T12" fmla="*/ 498 w 1363"/>
              <a:gd name="T13" fmla="*/ 850 h 1330"/>
              <a:gd name="T14" fmla="*/ 564 w 1363"/>
              <a:gd name="T15" fmla="*/ 916 h 1330"/>
              <a:gd name="T16" fmla="*/ 423 w 1363"/>
              <a:gd name="T17" fmla="*/ 511 h 1330"/>
              <a:gd name="T18" fmla="*/ 485 w 1363"/>
              <a:gd name="T19" fmla="*/ 1329 h 1330"/>
              <a:gd name="T20" fmla="*/ 564 w 1363"/>
              <a:gd name="T21" fmla="*/ 1286 h 1330"/>
              <a:gd name="T22" fmla="*/ 626 w 1363"/>
              <a:gd name="T23" fmla="*/ 1329 h 1330"/>
              <a:gd name="T24" fmla="*/ 564 w 1363"/>
              <a:gd name="T25" fmla="*/ 511 h 1330"/>
              <a:gd name="T26" fmla="*/ 485 w 1363"/>
              <a:gd name="T27" fmla="*/ 554 h 1330"/>
              <a:gd name="T28" fmla="*/ 1254 w 1363"/>
              <a:gd name="T29" fmla="*/ 423 h 1330"/>
              <a:gd name="T30" fmla="*/ 1116 w 1363"/>
              <a:gd name="T31" fmla="*/ 344 h 1330"/>
              <a:gd name="T32" fmla="*/ 1254 w 1363"/>
              <a:gd name="T33" fmla="*/ 423 h 1330"/>
              <a:gd name="T34" fmla="*/ 285 w 1363"/>
              <a:gd name="T35" fmla="*/ 282 h 1330"/>
              <a:gd name="T36" fmla="*/ 423 w 1363"/>
              <a:gd name="T37" fmla="*/ 91 h 1330"/>
              <a:gd name="T38" fmla="*/ 485 w 1363"/>
              <a:gd name="T39" fmla="*/ 257 h 1330"/>
              <a:gd name="T40" fmla="*/ 564 w 1363"/>
              <a:gd name="T41" fmla="*/ 237 h 1330"/>
              <a:gd name="T42" fmla="*/ 626 w 1363"/>
              <a:gd name="T43" fmla="*/ 257 h 1330"/>
              <a:gd name="T44" fmla="*/ 622 w 1363"/>
              <a:gd name="T45" fmla="*/ 213 h 1330"/>
              <a:gd name="T46" fmla="*/ 915 w 1363"/>
              <a:gd name="T47" fmla="*/ 282 h 1330"/>
              <a:gd name="T48" fmla="*/ 254 w 1363"/>
              <a:gd name="T49" fmla="*/ 344 h 1330"/>
              <a:gd name="T50" fmla="*/ 62 w 1363"/>
              <a:gd name="T51" fmla="*/ 536 h 1330"/>
              <a:gd name="T52" fmla="*/ 316 w 1363"/>
              <a:gd name="T53" fmla="*/ 423 h 1330"/>
              <a:gd name="T54" fmla="*/ 464 w 1363"/>
              <a:gd name="T55" fmla="*/ 344 h 1330"/>
              <a:gd name="T56" fmla="*/ 316 w 1363"/>
              <a:gd name="T57" fmla="*/ 423 h 1330"/>
              <a:gd name="T58" fmla="*/ 1028 w 1363"/>
              <a:gd name="T59" fmla="*/ 344 h 1330"/>
              <a:gd name="T60" fmla="*/ 896 w 1363"/>
              <a:gd name="T61" fmla="*/ 344 h 1330"/>
              <a:gd name="T62" fmla="*/ 755 w 1363"/>
              <a:gd name="T63" fmla="*/ 423 h 1330"/>
              <a:gd name="T64" fmla="*/ 887 w 1363"/>
              <a:gd name="T65" fmla="*/ 423 h 1330"/>
              <a:gd name="T66" fmla="*/ 472 w 1363"/>
              <a:gd name="T67" fmla="*/ 423 h 1330"/>
              <a:gd name="T68" fmla="*/ 605 w 1363"/>
              <a:gd name="T69" fmla="*/ 423 h 1330"/>
              <a:gd name="T70" fmla="*/ 746 w 1363"/>
              <a:gd name="T71" fmla="*/ 344 h 1330"/>
              <a:gd name="T72" fmla="*/ 614 w 1363"/>
              <a:gd name="T73" fmla="*/ 344 h 1330"/>
              <a:gd name="T74" fmla="*/ 1154 w 1363"/>
              <a:gd name="T75" fmla="*/ 847 h 1330"/>
              <a:gd name="T76" fmla="*/ 1047 w 1363"/>
              <a:gd name="T77" fmla="*/ 704 h 1330"/>
              <a:gd name="T78" fmla="*/ 1188 w 1363"/>
              <a:gd name="T79" fmla="*/ 282 h 1330"/>
              <a:gd name="T80" fmla="*/ 496 w 1363"/>
              <a:gd name="T81" fmla="*/ 3 h 1330"/>
              <a:gd name="T82" fmla="*/ 482 w 1363"/>
              <a:gd name="T83" fmla="*/ 0 h 1330"/>
              <a:gd name="T84" fmla="*/ 436 w 1363"/>
              <a:gd name="T85" fmla="*/ 6 h 1330"/>
              <a:gd name="T86" fmla="*/ 49 w 1363"/>
              <a:gd name="T87" fmla="*/ 282 h 1330"/>
              <a:gd name="T88" fmla="*/ 0 w 1363"/>
              <a:gd name="T89" fmla="*/ 313 h 1330"/>
              <a:gd name="T90" fmla="*/ 31 w 1363"/>
              <a:gd name="T91" fmla="*/ 598 h 1330"/>
              <a:gd name="T92" fmla="*/ 316 w 1363"/>
              <a:gd name="T93" fmla="*/ 567 h 1330"/>
              <a:gd name="T94" fmla="*/ 680 w 1363"/>
              <a:gd name="T95" fmla="*/ 485 h 1330"/>
              <a:gd name="T96" fmla="*/ 1016 w 1363"/>
              <a:gd name="T97" fmla="*/ 642 h 1330"/>
              <a:gd name="T98" fmla="*/ 764 w 1363"/>
              <a:gd name="T99" fmla="*/ 847 h 1330"/>
              <a:gd name="T100" fmla="*/ 1329 w 1363"/>
              <a:gd name="T101" fmla="*/ 909 h 1330"/>
              <a:gd name="T102" fmla="*/ 1231 w 1363"/>
              <a:gd name="T103" fmla="*/ 847 h 1330"/>
              <a:gd name="T104" fmla="*/ 1078 w 1363"/>
              <a:gd name="T105" fmla="*/ 485 h 1330"/>
              <a:gd name="T106" fmla="*/ 1358 w 1363"/>
              <a:gd name="T107" fmla="*/ 466 h 1330"/>
              <a:gd name="T108" fmla="*/ 1210 w 1363"/>
              <a:gd name="T109" fmla="*/ 291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3" h="1330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8">
            <a:extLst>
              <a:ext uri="{FF2B5EF4-FFF2-40B4-BE49-F238E27FC236}">
                <a16:creationId xmlns:a16="http://schemas.microsoft.com/office/drawing/2014/main" id="{861791EC-01C3-BB44-8941-2516F415B0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9692" y="695007"/>
            <a:ext cx="503238" cy="471488"/>
          </a:xfrm>
          <a:custGeom>
            <a:avLst/>
            <a:gdLst>
              <a:gd name="T0" fmla="*/ 64 w 1398"/>
              <a:gd name="T1" fmla="*/ 1251 h 1308"/>
              <a:gd name="T2" fmla="*/ 154 w 1398"/>
              <a:gd name="T3" fmla="*/ 510 h 1308"/>
              <a:gd name="T4" fmla="*/ 302 w 1398"/>
              <a:gd name="T5" fmla="*/ 562 h 1308"/>
              <a:gd name="T6" fmla="*/ 171 w 1398"/>
              <a:gd name="T7" fmla="*/ 526 h 1308"/>
              <a:gd name="T8" fmla="*/ 154 w 1398"/>
              <a:gd name="T9" fmla="*/ 554 h 1308"/>
              <a:gd name="T10" fmla="*/ 191 w 1398"/>
              <a:gd name="T11" fmla="*/ 953 h 1308"/>
              <a:gd name="T12" fmla="*/ 244 w 1398"/>
              <a:gd name="T13" fmla="*/ 581 h 1308"/>
              <a:gd name="T14" fmla="*/ 244 w 1398"/>
              <a:gd name="T15" fmla="*/ 983 h 1308"/>
              <a:gd name="T16" fmla="*/ 154 w 1398"/>
              <a:gd name="T17" fmla="*/ 1011 h 1308"/>
              <a:gd name="T18" fmla="*/ 172 w 1398"/>
              <a:gd name="T19" fmla="*/ 1038 h 1308"/>
              <a:gd name="T20" fmla="*/ 302 w 1398"/>
              <a:gd name="T21" fmla="*/ 1002 h 1308"/>
              <a:gd name="T22" fmla="*/ 154 w 1398"/>
              <a:gd name="T23" fmla="*/ 1054 h 1308"/>
              <a:gd name="T24" fmla="*/ 565 w 1398"/>
              <a:gd name="T25" fmla="*/ 554 h 1308"/>
              <a:gd name="T26" fmla="*/ 565 w 1398"/>
              <a:gd name="T27" fmla="*/ 1011 h 1308"/>
              <a:gd name="T28" fmla="*/ 366 w 1398"/>
              <a:gd name="T29" fmla="*/ 1011 h 1308"/>
              <a:gd name="T30" fmla="*/ 366 w 1398"/>
              <a:gd name="T31" fmla="*/ 554 h 1308"/>
              <a:gd name="T32" fmla="*/ 620 w 1398"/>
              <a:gd name="T33" fmla="*/ 1054 h 1308"/>
              <a:gd name="T34" fmla="*/ 638 w 1398"/>
              <a:gd name="T35" fmla="*/ 1011 h 1308"/>
              <a:gd name="T36" fmla="*/ 759 w 1398"/>
              <a:gd name="T37" fmla="*/ 1011 h 1308"/>
              <a:gd name="T38" fmla="*/ 777 w 1398"/>
              <a:gd name="T39" fmla="*/ 1054 h 1308"/>
              <a:gd name="T40" fmla="*/ 740 w 1398"/>
              <a:gd name="T41" fmla="*/ 953 h 1308"/>
              <a:gd name="T42" fmla="*/ 657 w 1398"/>
              <a:gd name="T43" fmla="*/ 953 h 1308"/>
              <a:gd name="T44" fmla="*/ 710 w 1398"/>
              <a:gd name="T45" fmla="*/ 582 h 1308"/>
              <a:gd name="T46" fmla="*/ 629 w 1398"/>
              <a:gd name="T47" fmla="*/ 562 h 1308"/>
              <a:gd name="T48" fmla="*/ 777 w 1398"/>
              <a:gd name="T49" fmla="*/ 510 h 1308"/>
              <a:gd name="T50" fmla="*/ 759 w 1398"/>
              <a:gd name="T51" fmla="*/ 554 h 1308"/>
              <a:gd name="T52" fmla="*/ 832 w 1398"/>
              <a:gd name="T53" fmla="*/ 510 h 1308"/>
              <a:gd name="T54" fmla="*/ 1067 w 1398"/>
              <a:gd name="T55" fmla="*/ 611 h 1308"/>
              <a:gd name="T56" fmla="*/ 1031 w 1398"/>
              <a:gd name="T57" fmla="*/ 1054 h 1308"/>
              <a:gd name="T58" fmla="*/ 796 w 1398"/>
              <a:gd name="T59" fmla="*/ 953 h 1308"/>
              <a:gd name="T60" fmla="*/ 832 w 1398"/>
              <a:gd name="T61" fmla="*/ 510 h 1308"/>
              <a:gd name="T62" fmla="*/ 154 w 1398"/>
              <a:gd name="T63" fmla="*/ 1160 h 1308"/>
              <a:gd name="T64" fmla="*/ 565 w 1398"/>
              <a:gd name="T65" fmla="*/ 1110 h 1308"/>
              <a:gd name="T66" fmla="*/ 1243 w 1398"/>
              <a:gd name="T67" fmla="*/ 1110 h 1308"/>
              <a:gd name="T68" fmla="*/ 1086 w 1398"/>
              <a:gd name="T69" fmla="*/ 1011 h 1308"/>
              <a:gd name="T70" fmla="*/ 1104 w 1398"/>
              <a:gd name="T71" fmla="*/ 1038 h 1308"/>
              <a:gd name="T72" fmla="*/ 1234 w 1398"/>
              <a:gd name="T73" fmla="*/ 1002 h 1308"/>
              <a:gd name="T74" fmla="*/ 1176 w 1398"/>
              <a:gd name="T75" fmla="*/ 582 h 1308"/>
              <a:gd name="T76" fmla="*/ 1176 w 1398"/>
              <a:gd name="T77" fmla="*/ 983 h 1308"/>
              <a:gd name="T78" fmla="*/ 1123 w 1398"/>
              <a:gd name="T79" fmla="*/ 611 h 1308"/>
              <a:gd name="T80" fmla="*/ 1104 w 1398"/>
              <a:gd name="T81" fmla="*/ 526 h 1308"/>
              <a:gd name="T82" fmla="*/ 1086 w 1398"/>
              <a:gd name="T83" fmla="*/ 554 h 1308"/>
              <a:gd name="T84" fmla="*/ 1243 w 1398"/>
              <a:gd name="T85" fmla="*/ 554 h 1308"/>
              <a:gd name="T86" fmla="*/ 1225 w 1398"/>
              <a:gd name="T87" fmla="*/ 526 h 1308"/>
              <a:gd name="T88" fmla="*/ 1243 w 1398"/>
              <a:gd name="T89" fmla="*/ 455 h 1308"/>
              <a:gd name="T90" fmla="*/ 565 w 1398"/>
              <a:gd name="T91" fmla="*/ 455 h 1308"/>
              <a:gd name="T92" fmla="*/ 154 w 1398"/>
              <a:gd name="T93" fmla="*/ 427 h 1308"/>
              <a:gd name="T94" fmla="*/ 138 w 1398"/>
              <a:gd name="T95" fmla="*/ 371 h 1308"/>
              <a:gd name="T96" fmla="*/ 804 w 1398"/>
              <a:gd name="T97" fmla="*/ 371 h 1308"/>
              <a:gd name="T98" fmla="*/ 1262 w 1398"/>
              <a:gd name="T99" fmla="*/ 611 h 1308"/>
              <a:gd name="T100" fmla="*/ 1298 w 1398"/>
              <a:gd name="T101" fmla="*/ 455 h 1308"/>
              <a:gd name="T102" fmla="*/ 1393 w 1398"/>
              <a:gd name="T103" fmla="*/ 406 h 1308"/>
              <a:gd name="T104" fmla="*/ 685 w 1398"/>
              <a:gd name="T105" fmla="*/ 4 h 1308"/>
              <a:gd name="T106" fmla="*/ 30 w 1398"/>
              <a:gd name="T107" fmla="*/ 427 h 1308"/>
              <a:gd name="T108" fmla="*/ 99 w 1398"/>
              <a:gd name="T109" fmla="*/ 510 h 1308"/>
              <a:gd name="T110" fmla="*/ 135 w 1398"/>
              <a:gd name="T111" fmla="*/ 953 h 1308"/>
              <a:gd name="T112" fmla="*/ 99 w 1398"/>
              <a:gd name="T113" fmla="*/ 1110 h 1308"/>
              <a:gd name="T114" fmla="*/ 3 w 1398"/>
              <a:gd name="T115" fmla="*/ 1307 h 1308"/>
              <a:gd name="T116" fmla="*/ 1298 w 1398"/>
              <a:gd name="T117" fmla="*/ 1162 h 1308"/>
              <a:gd name="T118" fmla="*/ 1298 w 1398"/>
              <a:gd name="T119" fmla="*/ 1011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8" h="130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9">
            <a:extLst>
              <a:ext uri="{FF2B5EF4-FFF2-40B4-BE49-F238E27FC236}">
                <a16:creationId xmlns:a16="http://schemas.microsoft.com/office/drawing/2014/main" id="{DA2D1C1E-35D3-E14B-B2C5-FB0E21CC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8236" y="728345"/>
            <a:ext cx="487362" cy="404812"/>
          </a:xfrm>
          <a:custGeom>
            <a:avLst/>
            <a:gdLst>
              <a:gd name="T0" fmla="*/ 77 w 1353"/>
              <a:gd name="T1" fmla="*/ 1080 h 1126"/>
              <a:gd name="T2" fmla="*/ 176 w 1353"/>
              <a:gd name="T3" fmla="*/ 1122 h 1126"/>
              <a:gd name="T4" fmla="*/ 384 w 1353"/>
              <a:gd name="T5" fmla="*/ 778 h 1126"/>
              <a:gd name="T6" fmla="*/ 453 w 1353"/>
              <a:gd name="T7" fmla="*/ 1041 h 1126"/>
              <a:gd name="T8" fmla="*/ 611 w 1353"/>
              <a:gd name="T9" fmla="*/ 1098 h 1126"/>
              <a:gd name="T10" fmla="*/ 638 w 1353"/>
              <a:gd name="T11" fmla="*/ 846 h 1126"/>
              <a:gd name="T12" fmla="*/ 533 w 1353"/>
              <a:gd name="T13" fmla="*/ 656 h 1126"/>
              <a:gd name="T14" fmla="*/ 552 w 1353"/>
              <a:gd name="T15" fmla="*/ 807 h 1126"/>
              <a:gd name="T16" fmla="*/ 557 w 1353"/>
              <a:gd name="T17" fmla="*/ 813 h 1126"/>
              <a:gd name="T18" fmla="*/ 576 w 1353"/>
              <a:gd name="T19" fmla="*/ 1041 h 1126"/>
              <a:gd name="T20" fmla="*/ 541 w 1353"/>
              <a:gd name="T21" fmla="*/ 1059 h 1126"/>
              <a:gd name="T22" fmla="*/ 515 w 1353"/>
              <a:gd name="T23" fmla="*/ 1035 h 1126"/>
              <a:gd name="T24" fmla="*/ 488 w 1353"/>
              <a:gd name="T25" fmla="*/ 839 h 1126"/>
              <a:gd name="T26" fmla="*/ 380 w 1353"/>
              <a:gd name="T27" fmla="*/ 677 h 1126"/>
              <a:gd name="T28" fmla="*/ 194 w 1353"/>
              <a:gd name="T29" fmla="*/ 1045 h 1126"/>
              <a:gd name="T30" fmla="*/ 176 w 1353"/>
              <a:gd name="T31" fmla="*/ 1060 h 1126"/>
              <a:gd name="T32" fmla="*/ 132 w 1353"/>
              <a:gd name="T33" fmla="*/ 1051 h 1126"/>
              <a:gd name="T34" fmla="*/ 185 w 1353"/>
              <a:gd name="T35" fmla="*/ 860 h 1126"/>
              <a:gd name="T36" fmla="*/ 319 w 1353"/>
              <a:gd name="T37" fmla="*/ 589 h 1126"/>
              <a:gd name="T38" fmla="*/ 211 w 1353"/>
              <a:gd name="T39" fmla="*/ 612 h 1126"/>
              <a:gd name="T40" fmla="*/ 71 w 1353"/>
              <a:gd name="T41" fmla="*/ 1022 h 1126"/>
              <a:gd name="T42" fmla="*/ 695 w 1353"/>
              <a:gd name="T43" fmla="*/ 144 h 1126"/>
              <a:gd name="T44" fmla="*/ 858 w 1353"/>
              <a:gd name="T45" fmla="*/ 144 h 1126"/>
              <a:gd name="T46" fmla="*/ 777 w 1353"/>
              <a:gd name="T47" fmla="*/ 0 h 1126"/>
              <a:gd name="T48" fmla="*/ 777 w 1353"/>
              <a:gd name="T49" fmla="*/ 288 h 1126"/>
              <a:gd name="T50" fmla="*/ 777 w 1353"/>
              <a:gd name="T51" fmla="*/ 0 h 1126"/>
              <a:gd name="T52" fmla="*/ 638 w 1353"/>
              <a:gd name="T53" fmla="*/ 632 h 1126"/>
              <a:gd name="T54" fmla="*/ 622 w 1353"/>
              <a:gd name="T55" fmla="*/ 455 h 1126"/>
              <a:gd name="T56" fmla="*/ 516 w 1353"/>
              <a:gd name="T57" fmla="*/ 508 h 1126"/>
              <a:gd name="T58" fmla="*/ 576 w 1353"/>
              <a:gd name="T59" fmla="*/ 542 h 1126"/>
              <a:gd name="T60" fmla="*/ 291 w 1353"/>
              <a:gd name="T61" fmla="*/ 448 h 1126"/>
              <a:gd name="T62" fmla="*/ 352 w 1353"/>
              <a:gd name="T63" fmla="*/ 400 h 1126"/>
              <a:gd name="T64" fmla="*/ 379 w 1353"/>
              <a:gd name="T65" fmla="*/ 471 h 1126"/>
              <a:gd name="T66" fmla="*/ 437 w 1353"/>
              <a:gd name="T67" fmla="*/ 355 h 1126"/>
              <a:gd name="T68" fmla="*/ 297 w 1353"/>
              <a:gd name="T69" fmla="*/ 338 h 1126"/>
              <a:gd name="T70" fmla="*/ 236 w 1353"/>
              <a:gd name="T71" fmla="*/ 419 h 1126"/>
              <a:gd name="T72" fmla="*/ 248 w 1353"/>
              <a:gd name="T73" fmla="*/ 275 h 1126"/>
              <a:gd name="T74" fmla="*/ 466 w 1353"/>
              <a:gd name="T75" fmla="*/ 259 h 1126"/>
              <a:gd name="T76" fmla="*/ 675 w 1353"/>
              <a:gd name="T77" fmla="*/ 367 h 1126"/>
              <a:gd name="T78" fmla="*/ 717 w 1353"/>
              <a:gd name="T79" fmla="*/ 674 h 1126"/>
              <a:gd name="T80" fmla="*/ 1016 w 1353"/>
              <a:gd name="T81" fmla="*/ 644 h 1126"/>
              <a:gd name="T82" fmla="*/ 884 w 1353"/>
              <a:gd name="T83" fmla="*/ 763 h 1126"/>
              <a:gd name="T84" fmla="*/ 779 w 1353"/>
              <a:gd name="T85" fmla="*/ 511 h 1126"/>
              <a:gd name="T86" fmla="*/ 594 w 1353"/>
              <a:gd name="T87" fmla="*/ 231 h 1126"/>
              <a:gd name="T88" fmla="*/ 283 w 1353"/>
              <a:gd name="T89" fmla="*/ 197 h 1126"/>
              <a:gd name="T90" fmla="*/ 118 w 1353"/>
              <a:gd name="T91" fmla="*/ 356 h 1126"/>
              <a:gd name="T92" fmla="*/ 0 w 1353"/>
              <a:gd name="T93" fmla="*/ 364 h 1126"/>
              <a:gd name="T94" fmla="*/ 1006 w 1353"/>
              <a:gd name="T95" fmla="*/ 828 h 1126"/>
              <a:gd name="T96" fmla="*/ 999 w 1353"/>
              <a:gd name="T97" fmla="*/ 714 h 1126"/>
              <a:gd name="T98" fmla="*/ 1034 w 1353"/>
              <a:gd name="T99" fmla="*/ 715 h 1126"/>
              <a:gd name="T100" fmla="*/ 1283 w 1353"/>
              <a:gd name="T101" fmla="*/ 1033 h 1126"/>
              <a:gd name="T102" fmla="*/ 777 w 1353"/>
              <a:gd name="T103" fmla="*/ 1044 h 1126"/>
              <a:gd name="T104" fmla="*/ 759 w 1353"/>
              <a:gd name="T105" fmla="*/ 1018 h 1126"/>
              <a:gd name="T106" fmla="*/ 815 w 1353"/>
              <a:gd name="T107" fmla="*/ 854 h 1126"/>
              <a:gd name="T108" fmla="*/ 702 w 1353"/>
              <a:gd name="T109" fmla="*/ 1061 h 1126"/>
              <a:gd name="T110" fmla="*/ 1265 w 1353"/>
              <a:gd name="T111" fmla="*/ 1106 h 1126"/>
              <a:gd name="T112" fmla="*/ 1330 w 1353"/>
              <a:gd name="T113" fmla="*/ 979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3" h="1126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20">
            <a:extLst>
              <a:ext uri="{FF2B5EF4-FFF2-40B4-BE49-F238E27FC236}">
                <a16:creationId xmlns:a16="http://schemas.microsoft.com/office/drawing/2014/main" id="{7A8E05B0-02EA-894C-82C4-D22ACBA28E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3008" y="1594167"/>
            <a:ext cx="492125" cy="469900"/>
          </a:xfrm>
          <a:custGeom>
            <a:avLst/>
            <a:gdLst>
              <a:gd name="T0" fmla="*/ 463 w 1366"/>
              <a:gd name="T1" fmla="*/ 728 h 1305"/>
              <a:gd name="T2" fmla="*/ 421 w 1366"/>
              <a:gd name="T3" fmla="*/ 911 h 1305"/>
              <a:gd name="T4" fmla="*/ 604 w 1366"/>
              <a:gd name="T5" fmla="*/ 870 h 1305"/>
              <a:gd name="T6" fmla="*/ 372 w 1366"/>
              <a:gd name="T7" fmla="*/ 1229 h 1305"/>
              <a:gd name="T8" fmla="*/ 145 w 1366"/>
              <a:gd name="T9" fmla="*/ 778 h 1305"/>
              <a:gd name="T10" fmla="*/ 104 w 1366"/>
              <a:gd name="T11" fmla="*/ 681 h 1305"/>
              <a:gd name="T12" fmla="*/ 198 w 1366"/>
              <a:gd name="T13" fmla="*/ 725 h 1305"/>
              <a:gd name="T14" fmla="*/ 372 w 1366"/>
              <a:gd name="T15" fmla="*/ 637 h 1305"/>
              <a:gd name="T16" fmla="*/ 237 w 1366"/>
              <a:gd name="T17" fmla="*/ 668 h 1305"/>
              <a:gd name="T18" fmla="*/ 18 w 1366"/>
              <a:gd name="T19" fmla="*/ 752 h 1305"/>
              <a:gd name="T20" fmla="*/ 94 w 1366"/>
              <a:gd name="T21" fmla="*/ 829 h 1305"/>
              <a:gd name="T22" fmla="*/ 350 w 1366"/>
              <a:gd name="T23" fmla="*/ 1295 h 1305"/>
              <a:gd name="T24" fmla="*/ 733 w 1366"/>
              <a:gd name="T25" fmla="*/ 954 h 1305"/>
              <a:gd name="T26" fmla="*/ 602 w 1366"/>
              <a:gd name="T27" fmla="*/ 804 h 1305"/>
              <a:gd name="T28" fmla="*/ 517 w 1366"/>
              <a:gd name="T29" fmla="*/ 893 h 1305"/>
              <a:gd name="T30" fmla="*/ 472 w 1366"/>
              <a:gd name="T31" fmla="*/ 791 h 1305"/>
              <a:gd name="T32" fmla="*/ 394 w 1366"/>
              <a:gd name="T33" fmla="*/ 571 h 1305"/>
              <a:gd name="T34" fmla="*/ 950 w 1366"/>
              <a:gd name="T35" fmla="*/ 373 h 1305"/>
              <a:gd name="T36" fmla="*/ 918 w 1366"/>
              <a:gd name="T37" fmla="*/ 548 h 1305"/>
              <a:gd name="T38" fmla="*/ 872 w 1366"/>
              <a:gd name="T39" fmla="*/ 650 h 1305"/>
              <a:gd name="T40" fmla="*/ 787 w 1366"/>
              <a:gd name="T41" fmla="*/ 561 h 1305"/>
              <a:gd name="T42" fmla="*/ 571 w 1366"/>
              <a:gd name="T43" fmla="*/ 586 h 1305"/>
              <a:gd name="T44" fmla="*/ 647 w 1366"/>
              <a:gd name="T45" fmla="*/ 508 h 1305"/>
              <a:gd name="T46" fmla="*/ 426 w 1366"/>
              <a:gd name="T47" fmla="*/ 425 h 1305"/>
              <a:gd name="T48" fmla="*/ 360 w 1366"/>
              <a:gd name="T49" fmla="*/ 374 h 1305"/>
              <a:gd name="T50" fmla="*/ 1016 w 1366"/>
              <a:gd name="T51" fmla="*/ 395 h 1305"/>
              <a:gd name="T52" fmla="*/ 633 w 1366"/>
              <a:gd name="T53" fmla="*/ 11 h 1305"/>
              <a:gd name="T54" fmla="*/ 371 w 1366"/>
              <a:gd name="T55" fmla="*/ 473 h 1305"/>
              <a:gd name="T56" fmla="*/ 485 w 1366"/>
              <a:gd name="T57" fmla="*/ 445 h 1305"/>
              <a:gd name="T58" fmla="*/ 587 w 1366"/>
              <a:gd name="T59" fmla="*/ 491 h 1305"/>
              <a:gd name="T60" fmla="*/ 527 w 1366"/>
              <a:gd name="T61" fmla="*/ 630 h 1305"/>
              <a:gd name="T62" fmla="*/ 677 w 1366"/>
              <a:gd name="T63" fmla="*/ 736 h 1305"/>
              <a:gd name="T64" fmla="*/ 790 w 1366"/>
              <a:gd name="T65" fmla="*/ 638 h 1305"/>
              <a:gd name="T66" fmla="*/ 968 w 1366"/>
              <a:gd name="T67" fmla="*/ 669 h 1305"/>
              <a:gd name="T68" fmla="*/ 927 w 1366"/>
              <a:gd name="T69" fmla="*/ 485 h 1305"/>
              <a:gd name="T70" fmla="*/ 1259 w 1366"/>
              <a:gd name="T71" fmla="*/ 646 h 1305"/>
              <a:gd name="T72" fmla="*/ 1330 w 1366"/>
              <a:gd name="T73" fmla="*/ 577 h 1305"/>
              <a:gd name="T74" fmla="*/ 1121 w 1366"/>
              <a:gd name="T75" fmla="*/ 498 h 1305"/>
              <a:gd name="T76" fmla="*/ 1076 w 1366"/>
              <a:gd name="T77" fmla="*/ 463 h 1305"/>
              <a:gd name="T78" fmla="*/ 1070 w 1366"/>
              <a:gd name="T79" fmla="*/ 545 h 1305"/>
              <a:gd name="T80" fmla="*/ 1180 w 1366"/>
              <a:gd name="T81" fmla="*/ 518 h 1305"/>
              <a:gd name="T82" fmla="*/ 1270 w 1366"/>
              <a:gd name="T83" fmla="*/ 559 h 1305"/>
              <a:gd name="T84" fmla="*/ 1215 w 1366"/>
              <a:gd name="T85" fmla="*/ 690 h 1305"/>
              <a:gd name="T86" fmla="*/ 1206 w 1366"/>
              <a:gd name="T87" fmla="*/ 844 h 1305"/>
              <a:gd name="T88" fmla="*/ 1034 w 1366"/>
              <a:gd name="T89" fmla="*/ 807 h 1305"/>
              <a:gd name="T90" fmla="*/ 1071 w 1366"/>
              <a:gd name="T91" fmla="*/ 980 h 1305"/>
              <a:gd name="T92" fmla="*/ 746 w 1366"/>
              <a:gd name="T93" fmla="*/ 763 h 1305"/>
              <a:gd name="T94" fmla="*/ 994 w 1366"/>
              <a:gd name="T95" fmla="*/ 1100 h 1305"/>
              <a:gd name="T96" fmla="*/ 1110 w 1366"/>
              <a:gd name="T97" fmla="*/ 1028 h 1305"/>
              <a:gd name="T98" fmla="*/ 1055 w 1366"/>
              <a:gd name="T99" fmla="*/ 898 h 1305"/>
              <a:gd name="T100" fmla="*/ 1145 w 1366"/>
              <a:gd name="T101" fmla="*/ 856 h 1305"/>
              <a:gd name="T102" fmla="*/ 1255 w 1366"/>
              <a:gd name="T103" fmla="*/ 883 h 1305"/>
              <a:gd name="T104" fmla="*/ 1259 w 1366"/>
              <a:gd name="T105" fmla="*/ 6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6" h="1305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21">
            <a:extLst>
              <a:ext uri="{FF2B5EF4-FFF2-40B4-BE49-F238E27FC236}">
                <a16:creationId xmlns:a16="http://schemas.microsoft.com/office/drawing/2014/main" id="{6DCF3137-A35D-D440-8DDA-B6D853FF83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648" y="2578014"/>
            <a:ext cx="490538" cy="458787"/>
          </a:xfrm>
          <a:custGeom>
            <a:avLst/>
            <a:gdLst>
              <a:gd name="T0" fmla="*/ 283 w 1362"/>
              <a:gd name="T1" fmla="*/ 906 h 1274"/>
              <a:gd name="T2" fmla="*/ 345 w 1362"/>
              <a:gd name="T3" fmla="*/ 1272 h 1274"/>
              <a:gd name="T4" fmla="*/ 257 w 1362"/>
              <a:gd name="T5" fmla="*/ 395 h 1274"/>
              <a:gd name="T6" fmla="*/ 0 w 1362"/>
              <a:gd name="T7" fmla="*/ 849 h 1274"/>
              <a:gd name="T8" fmla="*/ 142 w 1362"/>
              <a:gd name="T9" fmla="*/ 1273 h 1274"/>
              <a:gd name="T10" fmla="*/ 204 w 1362"/>
              <a:gd name="T11" fmla="*/ 595 h 1274"/>
              <a:gd name="T12" fmla="*/ 142 w 1362"/>
              <a:gd name="T13" fmla="*/ 931 h 1274"/>
              <a:gd name="T14" fmla="*/ 63 w 1362"/>
              <a:gd name="T15" fmla="*/ 595 h 1274"/>
              <a:gd name="T16" fmla="*/ 785 w 1362"/>
              <a:gd name="T17" fmla="*/ 457 h 1274"/>
              <a:gd name="T18" fmla="*/ 455 w 1362"/>
              <a:gd name="T19" fmla="*/ 536 h 1274"/>
              <a:gd name="T20" fmla="*/ 424 w 1362"/>
              <a:gd name="T21" fmla="*/ 595 h 1274"/>
              <a:gd name="T22" fmla="*/ 424 w 1362"/>
              <a:gd name="T23" fmla="*/ 1273 h 1274"/>
              <a:gd name="T24" fmla="*/ 486 w 1362"/>
              <a:gd name="T25" fmla="*/ 962 h 1274"/>
              <a:gd name="T26" fmla="*/ 680 w 1362"/>
              <a:gd name="T27" fmla="*/ 598 h 1274"/>
              <a:gd name="T28" fmla="*/ 822 w 1362"/>
              <a:gd name="T29" fmla="*/ 395 h 1274"/>
              <a:gd name="T30" fmla="*/ 424 w 1362"/>
              <a:gd name="T31" fmla="*/ 228 h 1274"/>
              <a:gd name="T32" fmla="*/ 232 w 1362"/>
              <a:gd name="T33" fmla="*/ 228 h 1274"/>
              <a:gd name="T34" fmla="*/ 328 w 1362"/>
              <a:gd name="T35" fmla="*/ 62 h 1274"/>
              <a:gd name="T36" fmla="*/ 424 w 1362"/>
              <a:gd name="T37" fmla="*/ 228 h 1274"/>
              <a:gd name="T38" fmla="*/ 328 w 1362"/>
              <a:gd name="T39" fmla="*/ 0 h 1274"/>
              <a:gd name="T40" fmla="*/ 170 w 1362"/>
              <a:gd name="T41" fmla="*/ 228 h 1274"/>
              <a:gd name="T42" fmla="*/ 486 w 1362"/>
              <a:gd name="T43" fmla="*/ 228 h 1274"/>
              <a:gd name="T44" fmla="*/ 1361 w 1362"/>
              <a:gd name="T45" fmla="*/ 31 h 1274"/>
              <a:gd name="T46" fmla="*/ 568 w 1362"/>
              <a:gd name="T47" fmla="*/ 0 h 1274"/>
              <a:gd name="T48" fmla="*/ 537 w 1362"/>
              <a:gd name="T49" fmla="*/ 341 h 1274"/>
              <a:gd name="T50" fmla="*/ 599 w 1362"/>
              <a:gd name="T51" fmla="*/ 62 h 1274"/>
              <a:gd name="T52" fmla="*/ 1299 w 1362"/>
              <a:gd name="T53" fmla="*/ 987 h 1274"/>
              <a:gd name="T54" fmla="*/ 599 w 1362"/>
              <a:gd name="T55" fmla="*/ 652 h 1274"/>
              <a:gd name="T56" fmla="*/ 537 w 1362"/>
              <a:gd name="T57" fmla="*/ 1019 h 1274"/>
              <a:gd name="T58" fmla="*/ 888 w 1362"/>
              <a:gd name="T59" fmla="*/ 1050 h 1274"/>
              <a:gd name="T60" fmla="*/ 785 w 1362"/>
              <a:gd name="T61" fmla="*/ 1240 h 1274"/>
              <a:gd name="T62" fmla="*/ 932 w 1362"/>
              <a:gd name="T63" fmla="*/ 1244 h 1274"/>
              <a:gd name="T64" fmla="*/ 994 w 1362"/>
              <a:gd name="T65" fmla="*/ 1093 h 1274"/>
              <a:gd name="T66" fmla="*/ 1184 w 1362"/>
              <a:gd name="T67" fmla="*/ 1196 h 1274"/>
              <a:gd name="T68" fmla="*/ 1330 w 1362"/>
              <a:gd name="T69" fmla="*/ 1050 h 1274"/>
              <a:gd name="T70" fmla="*/ 1361 w 1362"/>
              <a:gd name="T71" fmla="*/ 31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2" h="1274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28B56042-00B2-A44E-A5A8-BEA5D76D8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358" y="2586745"/>
            <a:ext cx="495300" cy="441325"/>
          </a:xfrm>
          <a:custGeom>
            <a:avLst/>
            <a:gdLst>
              <a:gd name="T0" fmla="*/ 1236 w 1375"/>
              <a:gd name="T1" fmla="*/ 1080 h 1225"/>
              <a:gd name="T2" fmla="*/ 1120 w 1375"/>
              <a:gd name="T3" fmla="*/ 908 h 1225"/>
              <a:gd name="T4" fmla="*/ 1118 w 1375"/>
              <a:gd name="T5" fmla="*/ 970 h 1225"/>
              <a:gd name="T6" fmla="*/ 1036 w 1375"/>
              <a:gd name="T7" fmla="*/ 1083 h 1225"/>
              <a:gd name="T8" fmla="*/ 643 w 1375"/>
              <a:gd name="T9" fmla="*/ 1162 h 1225"/>
              <a:gd name="T10" fmla="*/ 951 w 1375"/>
              <a:gd name="T11" fmla="*/ 1021 h 1225"/>
              <a:gd name="T12" fmla="*/ 951 w 1375"/>
              <a:gd name="T13" fmla="*/ 970 h 1225"/>
              <a:gd name="T14" fmla="*/ 638 w 1375"/>
              <a:gd name="T15" fmla="*/ 967 h 1225"/>
              <a:gd name="T16" fmla="*/ 581 w 1375"/>
              <a:gd name="T17" fmla="*/ 1224 h 1225"/>
              <a:gd name="T18" fmla="*/ 1151 w 1375"/>
              <a:gd name="T19" fmla="*/ 685 h 1225"/>
              <a:gd name="T20" fmla="*/ 1113 w 1375"/>
              <a:gd name="T21" fmla="*/ 502 h 1225"/>
              <a:gd name="T22" fmla="*/ 841 w 1375"/>
              <a:gd name="T23" fmla="*/ 650 h 1225"/>
              <a:gd name="T24" fmla="*/ 936 w 1375"/>
              <a:gd name="T25" fmla="*/ 495 h 1225"/>
              <a:gd name="T26" fmla="*/ 785 w 1375"/>
              <a:gd name="T27" fmla="*/ 525 h 1225"/>
              <a:gd name="T28" fmla="*/ 716 w 1375"/>
              <a:gd name="T29" fmla="*/ 373 h 1225"/>
              <a:gd name="T30" fmla="*/ 680 w 1375"/>
              <a:gd name="T31" fmla="*/ 322 h 1225"/>
              <a:gd name="T32" fmla="*/ 571 w 1375"/>
              <a:gd name="T33" fmla="*/ 264 h 1225"/>
              <a:gd name="T34" fmla="*/ 809 w 1375"/>
              <a:gd name="T35" fmla="*/ 67 h 1225"/>
              <a:gd name="T36" fmla="*/ 835 w 1375"/>
              <a:gd name="T37" fmla="*/ 159 h 1225"/>
              <a:gd name="T38" fmla="*/ 853 w 1375"/>
              <a:gd name="T39" fmla="*/ 277 h 1225"/>
              <a:gd name="T40" fmla="*/ 943 w 1375"/>
              <a:gd name="T41" fmla="*/ 214 h 1225"/>
              <a:gd name="T42" fmla="*/ 990 w 1375"/>
              <a:gd name="T43" fmla="*/ 381 h 1225"/>
              <a:gd name="T44" fmla="*/ 1026 w 1375"/>
              <a:gd name="T45" fmla="*/ 432 h 1225"/>
              <a:gd name="T46" fmla="*/ 1119 w 1375"/>
              <a:gd name="T47" fmla="*/ 466 h 1225"/>
              <a:gd name="T48" fmla="*/ 696 w 1375"/>
              <a:gd name="T49" fmla="*/ 552 h 1225"/>
              <a:gd name="T50" fmla="*/ 315 w 1375"/>
              <a:gd name="T51" fmla="*/ 805 h 1225"/>
              <a:gd name="T52" fmla="*/ 93 w 1375"/>
              <a:gd name="T53" fmla="*/ 909 h 1225"/>
              <a:gd name="T54" fmla="*/ 467 w 1375"/>
              <a:gd name="T55" fmla="*/ 616 h 1225"/>
              <a:gd name="T56" fmla="*/ 696 w 1375"/>
              <a:gd name="T57" fmla="*/ 552 h 1225"/>
              <a:gd name="T58" fmla="*/ 1080 w 1375"/>
              <a:gd name="T59" fmla="*/ 401 h 1225"/>
              <a:gd name="T60" fmla="*/ 958 w 1375"/>
              <a:gd name="T61" fmla="*/ 128 h 1225"/>
              <a:gd name="T62" fmla="*/ 938 w 1375"/>
              <a:gd name="T63" fmla="*/ 100 h 1225"/>
              <a:gd name="T64" fmla="*/ 773 w 1375"/>
              <a:gd name="T65" fmla="*/ 16 h 1225"/>
              <a:gd name="T66" fmla="*/ 520 w 1375"/>
              <a:gd name="T67" fmla="*/ 300 h 1225"/>
              <a:gd name="T68" fmla="*/ 630 w 1375"/>
              <a:gd name="T69" fmla="*/ 358 h 1225"/>
              <a:gd name="T70" fmla="*/ 558 w 1375"/>
              <a:gd name="T71" fmla="*/ 456 h 1225"/>
              <a:gd name="T72" fmla="*/ 70 w 1375"/>
              <a:gd name="T73" fmla="*/ 784 h 1225"/>
              <a:gd name="T74" fmla="*/ 132 w 1375"/>
              <a:gd name="T75" fmla="*/ 998 h 1225"/>
              <a:gd name="T76" fmla="*/ 535 w 1375"/>
              <a:gd name="T77" fmla="*/ 706 h 1225"/>
              <a:gd name="T78" fmla="*/ 749 w 1375"/>
              <a:gd name="T79" fmla="*/ 626 h 1225"/>
              <a:gd name="T80" fmla="*/ 768 w 1375"/>
              <a:gd name="T81" fmla="*/ 654 h 1225"/>
              <a:gd name="T82" fmla="*/ 917 w 1375"/>
              <a:gd name="T83" fmla="*/ 714 h 1225"/>
              <a:gd name="T84" fmla="*/ 1170 w 1375"/>
              <a:gd name="T85" fmla="*/ 431 h 1225"/>
              <a:gd name="T86" fmla="*/ 1221 w 1375"/>
              <a:gd name="T87" fmla="*/ 704 h 1225"/>
              <a:gd name="T88" fmla="*/ 1258 w 1375"/>
              <a:gd name="T89" fmla="*/ 895 h 1225"/>
              <a:gd name="T90" fmla="*/ 1227 w 1375"/>
              <a:gd name="T91" fmla="*/ 842 h 1225"/>
              <a:gd name="T92" fmla="*/ 1262 w 1375"/>
              <a:gd name="T93" fmla="*/ 908 h 1225"/>
              <a:gd name="T94" fmla="*/ 1374 w 1375"/>
              <a:gd name="T95" fmla="*/ 90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75" h="122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76475576-7741-3140-8C10-483AA17CC9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4595" y="3614353"/>
            <a:ext cx="496887" cy="449262"/>
          </a:xfrm>
          <a:custGeom>
            <a:avLst/>
            <a:gdLst>
              <a:gd name="T0" fmla="*/ 868 w 1380"/>
              <a:gd name="T1" fmla="*/ 200 h 1248"/>
              <a:gd name="T2" fmla="*/ 468 w 1380"/>
              <a:gd name="T3" fmla="*/ 200 h 1248"/>
              <a:gd name="T4" fmla="*/ 565 w 1380"/>
              <a:gd name="T5" fmla="*/ 292 h 1248"/>
              <a:gd name="T6" fmla="*/ 668 w 1380"/>
              <a:gd name="T7" fmla="*/ 62 h 1248"/>
              <a:gd name="T8" fmla="*/ 771 w 1380"/>
              <a:gd name="T9" fmla="*/ 292 h 1248"/>
              <a:gd name="T10" fmla="*/ 301 w 1380"/>
              <a:gd name="T11" fmla="*/ 683 h 1248"/>
              <a:gd name="T12" fmla="*/ 357 w 1380"/>
              <a:gd name="T13" fmla="*/ 621 h 1248"/>
              <a:gd name="T14" fmla="*/ 301 w 1380"/>
              <a:gd name="T15" fmla="*/ 683 h 1248"/>
              <a:gd name="T16" fmla="*/ 724 w 1380"/>
              <a:gd name="T17" fmla="*/ 451 h 1248"/>
              <a:gd name="T18" fmla="*/ 724 w 1380"/>
              <a:gd name="T19" fmla="*/ 513 h 1248"/>
              <a:gd name="T20" fmla="*/ 1063 w 1380"/>
              <a:gd name="T21" fmla="*/ 767 h 1248"/>
              <a:gd name="T22" fmla="*/ 1050 w 1380"/>
              <a:gd name="T23" fmla="*/ 978 h 1248"/>
              <a:gd name="T24" fmla="*/ 1009 w 1380"/>
              <a:gd name="T25" fmla="*/ 1185 h 1248"/>
              <a:gd name="T26" fmla="*/ 921 w 1380"/>
              <a:gd name="T27" fmla="*/ 1091 h 1248"/>
              <a:gd name="T28" fmla="*/ 696 w 1380"/>
              <a:gd name="T29" fmla="*/ 1100 h 1248"/>
              <a:gd name="T30" fmla="*/ 471 w 1380"/>
              <a:gd name="T31" fmla="*/ 1089 h 1248"/>
              <a:gd name="T32" fmla="*/ 388 w 1380"/>
              <a:gd name="T33" fmla="*/ 1185 h 1248"/>
              <a:gd name="T34" fmla="*/ 364 w 1380"/>
              <a:gd name="T35" fmla="*/ 997 h 1248"/>
              <a:gd name="T36" fmla="*/ 79 w 1380"/>
              <a:gd name="T37" fmla="*/ 684 h 1248"/>
              <a:gd name="T38" fmla="*/ 199 w 1380"/>
              <a:gd name="T39" fmla="*/ 648 h 1248"/>
              <a:gd name="T40" fmla="*/ 291 w 1380"/>
              <a:gd name="T41" fmla="*/ 508 h 1248"/>
              <a:gd name="T42" fmla="*/ 412 w 1380"/>
              <a:gd name="T43" fmla="*/ 500 h 1248"/>
              <a:gd name="T44" fmla="*/ 448 w 1380"/>
              <a:gd name="T45" fmla="*/ 446 h 1248"/>
              <a:gd name="T46" fmla="*/ 1145 w 1380"/>
              <a:gd name="T47" fmla="*/ 736 h 1248"/>
              <a:gd name="T48" fmla="*/ 1323 w 1380"/>
              <a:gd name="T49" fmla="*/ 686 h 1248"/>
              <a:gd name="T50" fmla="*/ 1264 w 1380"/>
              <a:gd name="T51" fmla="*/ 669 h 1248"/>
              <a:gd name="T52" fmla="*/ 1201 w 1380"/>
              <a:gd name="T53" fmla="*/ 682 h 1248"/>
              <a:gd name="T54" fmla="*/ 393 w 1380"/>
              <a:gd name="T55" fmla="*/ 403 h 1248"/>
              <a:gd name="T56" fmla="*/ 183 w 1380"/>
              <a:gd name="T57" fmla="*/ 366 h 1248"/>
              <a:gd name="T58" fmla="*/ 147 w 1380"/>
              <a:gd name="T59" fmla="*/ 612 h 1248"/>
              <a:gd name="T60" fmla="*/ 28 w 1380"/>
              <a:gd name="T61" fmla="*/ 646 h 1248"/>
              <a:gd name="T62" fmla="*/ 326 w 1380"/>
              <a:gd name="T63" fmla="*/ 1048 h 1248"/>
              <a:gd name="T64" fmla="*/ 357 w 1380"/>
              <a:gd name="T65" fmla="*/ 1247 h 1248"/>
              <a:gd name="T66" fmla="*/ 470 w 1380"/>
              <a:gd name="T67" fmla="*/ 1230 h 1248"/>
              <a:gd name="T68" fmla="*/ 696 w 1380"/>
              <a:gd name="T69" fmla="*/ 1163 h 1248"/>
              <a:gd name="T70" fmla="*/ 922 w 1380"/>
              <a:gd name="T71" fmla="*/ 1230 h 1248"/>
              <a:gd name="T72" fmla="*/ 1035 w 1380"/>
              <a:gd name="T73" fmla="*/ 1247 h 1248"/>
              <a:gd name="T74" fmla="*/ 1101 w 1380"/>
              <a:gd name="T75" fmla="*/ 1015 h 1248"/>
              <a:gd name="T76" fmla="*/ 1244 w 1380"/>
              <a:gd name="T77" fmla="*/ 728 h 1248"/>
              <a:gd name="T78" fmla="*/ 1302 w 1380"/>
              <a:gd name="T79" fmla="*/ 770 h 1248"/>
              <a:gd name="T80" fmla="*/ 1367 w 1380"/>
              <a:gd name="T81" fmla="*/ 730 h 1248"/>
              <a:gd name="T82" fmla="*/ 1323 w 1380"/>
              <a:gd name="T83" fmla="*/ 686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0" h="1248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00A00BD2-50FE-7F46-A6D6-70A4915FA0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6058" y="761683"/>
            <a:ext cx="469900" cy="338137"/>
          </a:xfrm>
          <a:custGeom>
            <a:avLst/>
            <a:gdLst>
              <a:gd name="T0" fmla="*/ 1016 w 1305"/>
              <a:gd name="T1" fmla="*/ 539 h 938"/>
              <a:gd name="T2" fmla="*/ 1078 w 1305"/>
              <a:gd name="T3" fmla="*/ 652 h 938"/>
              <a:gd name="T4" fmla="*/ 937 w 1305"/>
              <a:gd name="T5" fmla="*/ 539 h 938"/>
              <a:gd name="T6" fmla="*/ 875 w 1305"/>
              <a:gd name="T7" fmla="*/ 652 h 938"/>
              <a:gd name="T8" fmla="*/ 937 w 1305"/>
              <a:gd name="T9" fmla="*/ 539 h 938"/>
              <a:gd name="T10" fmla="*/ 734 w 1305"/>
              <a:gd name="T11" fmla="*/ 539 h 938"/>
              <a:gd name="T12" fmla="*/ 796 w 1305"/>
              <a:gd name="T13" fmla="*/ 652 h 938"/>
              <a:gd name="T14" fmla="*/ 655 w 1305"/>
              <a:gd name="T15" fmla="*/ 539 h 938"/>
              <a:gd name="T16" fmla="*/ 593 w 1305"/>
              <a:gd name="T17" fmla="*/ 652 h 938"/>
              <a:gd name="T18" fmla="*/ 655 w 1305"/>
              <a:gd name="T19" fmla="*/ 539 h 938"/>
              <a:gd name="T20" fmla="*/ 514 w 1305"/>
              <a:gd name="T21" fmla="*/ 652 h 938"/>
              <a:gd name="T22" fmla="*/ 452 w 1305"/>
              <a:gd name="T23" fmla="*/ 539 h 938"/>
              <a:gd name="T24" fmla="*/ 1185 w 1305"/>
              <a:gd name="T25" fmla="*/ 734 h 938"/>
              <a:gd name="T26" fmla="*/ 372 w 1305"/>
              <a:gd name="T27" fmla="*/ 357 h 938"/>
              <a:gd name="T28" fmla="*/ 564 w 1305"/>
              <a:gd name="T29" fmla="*/ 342 h 938"/>
              <a:gd name="T30" fmla="*/ 652 w 1305"/>
              <a:gd name="T31" fmla="*/ 373 h 938"/>
              <a:gd name="T32" fmla="*/ 875 w 1305"/>
              <a:gd name="T33" fmla="*/ 207 h 938"/>
              <a:gd name="T34" fmla="*/ 906 w 1305"/>
              <a:gd name="T35" fmla="*/ 373 h 938"/>
              <a:gd name="T36" fmla="*/ 981 w 1305"/>
              <a:gd name="T37" fmla="*/ 366 h 938"/>
              <a:gd name="T38" fmla="*/ 1185 w 1305"/>
              <a:gd name="T39" fmla="*/ 734 h 938"/>
              <a:gd name="T40" fmla="*/ 147 w 1305"/>
              <a:gd name="T41" fmla="*/ 734 h 938"/>
              <a:gd name="T42" fmla="*/ 310 w 1305"/>
              <a:gd name="T43" fmla="*/ 62 h 938"/>
              <a:gd name="T44" fmla="*/ 62 w 1305"/>
              <a:gd name="T45" fmla="*/ 796 h 938"/>
              <a:gd name="T46" fmla="*/ 1242 w 1305"/>
              <a:gd name="T47" fmla="*/ 875 h 938"/>
              <a:gd name="T48" fmla="*/ 62 w 1305"/>
              <a:gd name="T49" fmla="*/ 796 h 938"/>
              <a:gd name="T50" fmla="*/ 1273 w 1305"/>
              <a:gd name="T51" fmla="*/ 734 h 938"/>
              <a:gd name="T52" fmla="*/ 1247 w 1305"/>
              <a:gd name="T53" fmla="*/ 144 h 938"/>
              <a:gd name="T54" fmla="*/ 1197 w 1305"/>
              <a:gd name="T55" fmla="*/ 120 h 938"/>
              <a:gd name="T56" fmla="*/ 937 w 1305"/>
              <a:gd name="T57" fmla="*/ 311 h 938"/>
              <a:gd name="T58" fmla="*/ 920 w 1305"/>
              <a:gd name="T59" fmla="*/ 116 h 938"/>
              <a:gd name="T60" fmla="*/ 641 w 1305"/>
              <a:gd name="T61" fmla="*/ 311 h 938"/>
              <a:gd name="T62" fmla="*/ 627 w 1305"/>
              <a:gd name="T63" fmla="*/ 144 h 938"/>
              <a:gd name="T64" fmla="*/ 576 w 1305"/>
              <a:gd name="T65" fmla="*/ 120 h 938"/>
              <a:gd name="T66" fmla="*/ 373 w 1305"/>
              <a:gd name="T67" fmla="*/ 31 h 938"/>
              <a:gd name="T68" fmla="*/ 116 w 1305"/>
              <a:gd name="T69" fmla="*/ 0 h 938"/>
              <a:gd name="T70" fmla="*/ 85 w 1305"/>
              <a:gd name="T71" fmla="*/ 734 h 938"/>
              <a:gd name="T72" fmla="*/ 0 w 1305"/>
              <a:gd name="T73" fmla="*/ 765 h 938"/>
              <a:gd name="T74" fmla="*/ 31 w 1305"/>
              <a:gd name="T75" fmla="*/ 937 h 938"/>
              <a:gd name="T76" fmla="*/ 1304 w 1305"/>
              <a:gd name="T77" fmla="*/ 906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5" h="938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E1204CE1-3227-2343-89EC-D395392BD3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66858" y="3624672"/>
            <a:ext cx="490537" cy="428625"/>
          </a:xfrm>
          <a:custGeom>
            <a:avLst/>
            <a:gdLst>
              <a:gd name="T0" fmla="*/ 229 w 1361"/>
              <a:gd name="T1" fmla="*/ 1016 h 1192"/>
              <a:gd name="T2" fmla="*/ 455 w 1361"/>
              <a:gd name="T3" fmla="*/ 1078 h 1192"/>
              <a:gd name="T4" fmla="*/ 172 w 1361"/>
              <a:gd name="T5" fmla="*/ 1016 h 1192"/>
              <a:gd name="T6" fmla="*/ 116 w 1361"/>
              <a:gd name="T7" fmla="*/ 1078 h 1192"/>
              <a:gd name="T8" fmla="*/ 172 w 1361"/>
              <a:gd name="T9" fmla="*/ 1016 h 1192"/>
              <a:gd name="T10" fmla="*/ 3 w 1361"/>
              <a:gd name="T11" fmla="*/ 1016 h 1192"/>
              <a:gd name="T12" fmla="*/ 60 w 1361"/>
              <a:gd name="T13" fmla="*/ 1078 h 1192"/>
              <a:gd name="T14" fmla="*/ 624 w 1361"/>
              <a:gd name="T15" fmla="*/ 62 h 1192"/>
              <a:gd name="T16" fmla="*/ 1104 w 1361"/>
              <a:gd name="T17" fmla="*/ 0 h 1192"/>
              <a:gd name="T18" fmla="*/ 624 w 1361"/>
              <a:gd name="T19" fmla="*/ 62 h 1192"/>
              <a:gd name="T20" fmla="*/ 1132 w 1361"/>
              <a:gd name="T21" fmla="*/ 316 h 1192"/>
              <a:gd name="T22" fmla="*/ 906 w 1361"/>
              <a:gd name="T23" fmla="*/ 254 h 1192"/>
              <a:gd name="T24" fmla="*/ 1188 w 1361"/>
              <a:gd name="T25" fmla="*/ 316 h 1192"/>
              <a:gd name="T26" fmla="*/ 1245 w 1361"/>
              <a:gd name="T27" fmla="*/ 254 h 1192"/>
              <a:gd name="T28" fmla="*/ 1188 w 1361"/>
              <a:gd name="T29" fmla="*/ 316 h 1192"/>
              <a:gd name="T30" fmla="*/ 1358 w 1361"/>
              <a:gd name="T31" fmla="*/ 316 h 1192"/>
              <a:gd name="T32" fmla="*/ 1301 w 1361"/>
              <a:gd name="T33" fmla="*/ 254 h 1192"/>
              <a:gd name="T34" fmla="*/ 1360 w 1361"/>
              <a:gd name="T35" fmla="*/ 680 h 1192"/>
              <a:gd name="T36" fmla="*/ 824 w 1361"/>
              <a:gd name="T37" fmla="*/ 593 h 1192"/>
              <a:gd name="T38" fmla="*/ 762 w 1361"/>
              <a:gd name="T39" fmla="*/ 511 h 1192"/>
              <a:gd name="T40" fmla="*/ 624 w 1361"/>
              <a:gd name="T41" fmla="*/ 593 h 1192"/>
              <a:gd name="T42" fmla="*/ 88 w 1361"/>
              <a:gd name="T43" fmla="*/ 677 h 1192"/>
              <a:gd name="T44" fmla="*/ 62 w 1361"/>
              <a:gd name="T45" fmla="*/ 229 h 1192"/>
              <a:gd name="T46" fmla="*/ 737 w 1361"/>
              <a:gd name="T47" fmla="*/ 203 h 1192"/>
              <a:gd name="T48" fmla="*/ 762 w 1361"/>
              <a:gd name="T49" fmla="*/ 395 h 1192"/>
              <a:gd name="T50" fmla="*/ 709 w 1361"/>
              <a:gd name="T51" fmla="*/ 457 h 1192"/>
              <a:gd name="T52" fmla="*/ 1019 w 1361"/>
              <a:gd name="T53" fmla="*/ 395 h 1192"/>
              <a:gd name="T54" fmla="*/ 824 w 1361"/>
              <a:gd name="T55" fmla="*/ 229 h 1192"/>
              <a:gd name="T56" fmla="*/ 88 w 1361"/>
              <a:gd name="T57" fmla="*/ 141 h 1192"/>
              <a:gd name="T58" fmla="*/ 0 w 1361"/>
              <a:gd name="T59" fmla="*/ 652 h 1192"/>
              <a:gd name="T60" fmla="*/ 536 w 1361"/>
              <a:gd name="T61" fmla="*/ 739 h 1192"/>
              <a:gd name="T62" fmla="*/ 370 w 1361"/>
              <a:gd name="T63" fmla="*/ 875 h 1192"/>
              <a:gd name="T64" fmla="*/ 652 w 1361"/>
              <a:gd name="T65" fmla="*/ 937 h 1192"/>
              <a:gd name="T66" fmla="*/ 599 w 1361"/>
              <a:gd name="T67" fmla="*/ 875 h 1192"/>
              <a:gd name="T68" fmla="*/ 624 w 1361"/>
              <a:gd name="T69" fmla="*/ 655 h 1192"/>
              <a:gd name="T70" fmla="*/ 1298 w 1361"/>
              <a:gd name="T71" fmla="*/ 680 h 1192"/>
              <a:gd name="T72" fmla="*/ 1273 w 1361"/>
              <a:gd name="T73" fmla="*/ 1129 h 1192"/>
              <a:gd name="T74" fmla="*/ 599 w 1361"/>
              <a:gd name="T75" fmla="*/ 1103 h 1192"/>
              <a:gd name="T76" fmla="*/ 536 w 1361"/>
              <a:gd name="T77" fmla="*/ 991 h 1192"/>
              <a:gd name="T78" fmla="*/ 624 w 1361"/>
              <a:gd name="T79" fmla="*/ 1191 h 1192"/>
              <a:gd name="T80" fmla="*/ 1360 w 1361"/>
              <a:gd name="T81" fmla="*/ 1103 h 1192"/>
              <a:gd name="T82" fmla="*/ 646 w 1361"/>
              <a:gd name="T83" fmla="*/ 517 h 1192"/>
              <a:gd name="T84" fmla="*/ 731 w 1361"/>
              <a:gd name="T85" fmla="*/ 279 h 1192"/>
              <a:gd name="T86" fmla="*/ 463 w 1361"/>
              <a:gd name="T87" fmla="*/ 459 h 1192"/>
              <a:gd name="T88" fmla="*/ 138 w 1361"/>
              <a:gd name="T89" fmla="*/ 235 h 1192"/>
              <a:gd name="T90" fmla="*/ 256 w 1361"/>
              <a:gd name="T91" fmla="*/ 440 h 1192"/>
              <a:gd name="T92" fmla="*/ 138 w 1361"/>
              <a:gd name="T93" fmla="*/ 646 h 1192"/>
              <a:gd name="T94" fmla="*/ 320 w 1361"/>
              <a:gd name="T95" fmla="*/ 505 h 1192"/>
              <a:gd name="T96" fmla="*/ 412 w 1361"/>
              <a:gd name="T97" fmla="*/ 533 h 1192"/>
              <a:gd name="T98" fmla="*/ 525 w 1361"/>
              <a:gd name="T99" fmla="*/ 484 h 1192"/>
              <a:gd name="T100" fmla="*/ 646 w 1361"/>
              <a:gd name="T101" fmla="*/ 517 h 1192"/>
              <a:gd name="T102" fmla="*/ 1105 w 1361"/>
              <a:gd name="T103" fmla="*/ 892 h 1192"/>
              <a:gd name="T104" fmla="*/ 1223 w 1361"/>
              <a:gd name="T105" fmla="*/ 686 h 1192"/>
              <a:gd name="T106" fmla="*/ 898 w 1361"/>
              <a:gd name="T107" fmla="*/ 911 h 1192"/>
              <a:gd name="T108" fmla="*/ 630 w 1361"/>
              <a:gd name="T109" fmla="*/ 730 h 1192"/>
              <a:gd name="T110" fmla="*/ 630 w 1361"/>
              <a:gd name="T111" fmla="*/ 1053 h 1192"/>
              <a:gd name="T112" fmla="*/ 836 w 1361"/>
              <a:gd name="T113" fmla="*/ 936 h 1192"/>
              <a:gd name="T114" fmla="*/ 859 w 1361"/>
              <a:gd name="T115" fmla="*/ 959 h 1192"/>
              <a:gd name="T116" fmla="*/ 1038 w 1361"/>
              <a:gd name="T117" fmla="*/ 959 h 1192"/>
              <a:gd name="T118" fmla="*/ 1223 w 1361"/>
              <a:gd name="T119" fmla="*/ 1097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1" h="1192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FCAF4A6D-2188-C840-9416-668B9BA88D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6071" y="701357"/>
            <a:ext cx="449263" cy="458788"/>
          </a:xfrm>
          <a:custGeom>
            <a:avLst/>
            <a:gdLst>
              <a:gd name="T0" fmla="*/ 228 w 1248"/>
              <a:gd name="T1" fmla="*/ 1275 h 1276"/>
              <a:gd name="T2" fmla="*/ 62 w 1248"/>
              <a:gd name="T3" fmla="*/ 1213 h 1276"/>
              <a:gd name="T4" fmla="*/ 228 w 1248"/>
              <a:gd name="T5" fmla="*/ 514 h 1276"/>
              <a:gd name="T6" fmla="*/ 146 w 1248"/>
              <a:gd name="T7" fmla="*/ 451 h 1276"/>
              <a:gd name="T8" fmla="*/ 228 w 1248"/>
              <a:gd name="T9" fmla="*/ 401 h 1276"/>
              <a:gd name="T10" fmla="*/ 84 w 1248"/>
              <a:gd name="T11" fmla="*/ 339 h 1276"/>
              <a:gd name="T12" fmla="*/ 0 w 1248"/>
              <a:gd name="T13" fmla="*/ 451 h 1276"/>
              <a:gd name="T14" fmla="*/ 536 w 1248"/>
              <a:gd name="T15" fmla="*/ 426 h 1276"/>
              <a:gd name="T16" fmla="*/ 598 w 1248"/>
              <a:gd name="T17" fmla="*/ 282 h 1276"/>
              <a:gd name="T18" fmla="*/ 423 w 1248"/>
              <a:gd name="T19" fmla="*/ 426 h 1276"/>
              <a:gd name="T20" fmla="*/ 485 w 1248"/>
              <a:gd name="T21" fmla="*/ 344 h 1276"/>
              <a:gd name="T22" fmla="*/ 536 w 1248"/>
              <a:gd name="T23" fmla="*/ 426 h 1276"/>
              <a:gd name="T24" fmla="*/ 598 w 1248"/>
              <a:gd name="T25" fmla="*/ 652 h 1276"/>
              <a:gd name="T26" fmla="*/ 423 w 1248"/>
              <a:gd name="T27" fmla="*/ 508 h 1276"/>
              <a:gd name="T28" fmla="*/ 485 w 1248"/>
              <a:gd name="T29" fmla="*/ 652 h 1276"/>
              <a:gd name="T30" fmla="*/ 536 w 1248"/>
              <a:gd name="T31" fmla="*/ 570 h 1276"/>
              <a:gd name="T32" fmla="*/ 536 w 1248"/>
              <a:gd name="T33" fmla="*/ 878 h 1276"/>
              <a:gd name="T34" fmla="*/ 598 w 1248"/>
              <a:gd name="T35" fmla="*/ 734 h 1276"/>
              <a:gd name="T36" fmla="*/ 423 w 1248"/>
              <a:gd name="T37" fmla="*/ 878 h 1276"/>
              <a:gd name="T38" fmla="*/ 485 w 1248"/>
              <a:gd name="T39" fmla="*/ 796 h 1276"/>
              <a:gd name="T40" fmla="*/ 536 w 1248"/>
              <a:gd name="T41" fmla="*/ 878 h 1276"/>
              <a:gd name="T42" fmla="*/ 852 w 1248"/>
              <a:gd name="T43" fmla="*/ 426 h 1276"/>
              <a:gd name="T44" fmla="*/ 677 w 1248"/>
              <a:gd name="T45" fmla="*/ 282 h 1276"/>
              <a:gd name="T46" fmla="*/ 739 w 1248"/>
              <a:gd name="T47" fmla="*/ 426 h 1276"/>
              <a:gd name="T48" fmla="*/ 790 w 1248"/>
              <a:gd name="T49" fmla="*/ 344 h 1276"/>
              <a:gd name="T50" fmla="*/ 790 w 1248"/>
              <a:gd name="T51" fmla="*/ 652 h 1276"/>
              <a:gd name="T52" fmla="*/ 852 w 1248"/>
              <a:gd name="T53" fmla="*/ 508 h 1276"/>
              <a:gd name="T54" fmla="*/ 677 w 1248"/>
              <a:gd name="T55" fmla="*/ 652 h 1276"/>
              <a:gd name="T56" fmla="*/ 739 w 1248"/>
              <a:gd name="T57" fmla="*/ 570 h 1276"/>
              <a:gd name="T58" fmla="*/ 790 w 1248"/>
              <a:gd name="T59" fmla="*/ 652 h 1276"/>
              <a:gd name="T60" fmla="*/ 790 w 1248"/>
              <a:gd name="T61" fmla="*/ 796 h 1276"/>
              <a:gd name="T62" fmla="*/ 852 w 1248"/>
              <a:gd name="T63" fmla="*/ 878 h 1276"/>
              <a:gd name="T64" fmla="*/ 677 w 1248"/>
              <a:gd name="T65" fmla="*/ 734 h 1276"/>
              <a:gd name="T66" fmla="*/ 739 w 1248"/>
              <a:gd name="T67" fmla="*/ 878 h 1276"/>
              <a:gd name="T68" fmla="*/ 931 w 1248"/>
              <a:gd name="T69" fmla="*/ 1213 h 1276"/>
              <a:gd name="T70" fmla="*/ 739 w 1248"/>
              <a:gd name="T71" fmla="*/ 988 h 1276"/>
              <a:gd name="T72" fmla="*/ 536 w 1248"/>
              <a:gd name="T73" fmla="*/ 1213 h 1276"/>
              <a:gd name="T74" fmla="*/ 344 w 1248"/>
              <a:gd name="T75" fmla="*/ 175 h 1276"/>
              <a:gd name="T76" fmla="*/ 931 w 1248"/>
              <a:gd name="T77" fmla="*/ 1213 h 1276"/>
              <a:gd name="T78" fmla="*/ 429 w 1248"/>
              <a:gd name="T79" fmla="*/ 113 h 1276"/>
              <a:gd name="T80" fmla="*/ 818 w 1248"/>
              <a:gd name="T81" fmla="*/ 62 h 1276"/>
              <a:gd name="T82" fmla="*/ 598 w 1248"/>
              <a:gd name="T83" fmla="*/ 1050 h 1276"/>
              <a:gd name="T84" fmla="*/ 677 w 1248"/>
              <a:gd name="T85" fmla="*/ 1213 h 1276"/>
              <a:gd name="T86" fmla="*/ 598 w 1248"/>
              <a:gd name="T87" fmla="*/ 1050 h 1276"/>
              <a:gd name="T88" fmla="*/ 993 w 1248"/>
              <a:gd name="T89" fmla="*/ 1275 h 1276"/>
              <a:gd name="T90" fmla="*/ 880 w 1248"/>
              <a:gd name="T91" fmla="*/ 113 h 1276"/>
              <a:gd name="T92" fmla="*/ 367 w 1248"/>
              <a:gd name="T93" fmla="*/ 0 h 1276"/>
              <a:gd name="T94" fmla="*/ 282 w 1248"/>
              <a:gd name="T95" fmla="*/ 113 h 1276"/>
              <a:gd name="T96" fmla="*/ 536 w 1248"/>
              <a:gd name="T97" fmla="*/ 1275 h 1276"/>
              <a:gd name="T98" fmla="*/ 1247 w 1248"/>
              <a:gd name="T99" fmla="*/ 1275 h 1276"/>
              <a:gd name="T100" fmla="*/ 1191 w 1248"/>
              <a:gd name="T101" fmla="*/ 734 h 1276"/>
              <a:gd name="T102" fmla="*/ 1047 w 1248"/>
              <a:gd name="T103" fmla="*/ 621 h 1276"/>
              <a:gd name="T104" fmla="*/ 1128 w 1248"/>
              <a:gd name="T105" fmla="*/ 683 h 1276"/>
              <a:gd name="T106" fmla="*/ 1047 w 1248"/>
              <a:gd name="T107" fmla="*/ 734 h 1276"/>
              <a:gd name="T108" fmla="*/ 1185 w 1248"/>
              <a:gd name="T109" fmla="*/ 796 h 1276"/>
              <a:gd name="T110" fmla="*/ 1047 w 1248"/>
              <a:gd name="T111" fmla="*/ 1213 h 1276"/>
              <a:gd name="T112" fmla="*/ 1247 w 1248"/>
              <a:gd name="T113" fmla="*/ 1275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8" h="1276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6CBE9359-10F8-F447-9764-32E74C7C88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6150" y="4613522"/>
            <a:ext cx="469900" cy="447675"/>
          </a:xfrm>
          <a:custGeom>
            <a:avLst/>
            <a:gdLst>
              <a:gd name="T0" fmla="*/ 1035 w 1308"/>
              <a:gd name="T1" fmla="*/ 641 h 1246"/>
              <a:gd name="T2" fmla="*/ 1097 w 1308"/>
              <a:gd name="T3" fmla="*/ 1245 h 1246"/>
              <a:gd name="T4" fmla="*/ 1305 w 1308"/>
              <a:gd name="T5" fmla="*/ 416 h 1246"/>
              <a:gd name="T6" fmla="*/ 956 w 1308"/>
              <a:gd name="T7" fmla="*/ 878 h 1246"/>
              <a:gd name="T8" fmla="*/ 894 w 1308"/>
              <a:gd name="T9" fmla="*/ 1245 h 1246"/>
              <a:gd name="T10" fmla="*/ 956 w 1308"/>
              <a:gd name="T11" fmla="*/ 878 h 1246"/>
              <a:gd name="T12" fmla="*/ 601 w 1308"/>
              <a:gd name="T13" fmla="*/ 486 h 1246"/>
              <a:gd name="T14" fmla="*/ 753 w 1308"/>
              <a:gd name="T15" fmla="*/ 1245 h 1246"/>
              <a:gd name="T16" fmla="*/ 815 w 1308"/>
              <a:gd name="T17" fmla="*/ 641 h 1246"/>
              <a:gd name="T18" fmla="*/ 419 w 1308"/>
              <a:gd name="T19" fmla="*/ 737 h 1246"/>
              <a:gd name="T20" fmla="*/ 357 w 1308"/>
              <a:gd name="T21" fmla="*/ 1161 h 1246"/>
              <a:gd name="T22" fmla="*/ 419 w 1308"/>
              <a:gd name="T23" fmla="*/ 737 h 1246"/>
              <a:gd name="T24" fmla="*/ 3 w 1308"/>
              <a:gd name="T25" fmla="*/ 258 h 1246"/>
              <a:gd name="T26" fmla="*/ 216 w 1308"/>
              <a:gd name="T27" fmla="*/ 1161 h 1246"/>
              <a:gd name="T28" fmla="*/ 278 w 1308"/>
              <a:gd name="T29" fmla="*/ 471 h 1246"/>
              <a:gd name="T30" fmla="*/ 442 w 1308"/>
              <a:gd name="T31" fmla="*/ 162 h 1246"/>
              <a:gd name="T32" fmla="*/ 335 w 1308"/>
              <a:gd name="T33" fmla="*/ 162 h 1246"/>
              <a:gd name="T34" fmla="*/ 388 w 1308"/>
              <a:gd name="T35" fmla="*/ 62 h 1246"/>
              <a:gd name="T36" fmla="*/ 442 w 1308"/>
              <a:gd name="T37" fmla="*/ 162 h 1246"/>
              <a:gd name="T38" fmla="*/ 388 w 1308"/>
              <a:gd name="T39" fmla="*/ 0 h 1246"/>
              <a:gd name="T40" fmla="*/ 273 w 1308"/>
              <a:gd name="T41" fmla="*/ 162 h 1246"/>
              <a:gd name="T42" fmla="*/ 504 w 1308"/>
              <a:gd name="T43" fmla="*/ 162 h 1246"/>
              <a:gd name="T44" fmla="*/ 763 w 1308"/>
              <a:gd name="T45" fmla="*/ 93 h 1246"/>
              <a:gd name="T46" fmla="*/ 456 w 1308"/>
              <a:gd name="T47" fmla="*/ 323 h 1246"/>
              <a:gd name="T48" fmla="*/ 354 w 1308"/>
              <a:gd name="T49" fmla="*/ 339 h 1246"/>
              <a:gd name="T50" fmla="*/ 45 w 1308"/>
              <a:gd name="T51" fmla="*/ 49 h 1246"/>
              <a:gd name="T52" fmla="*/ 267 w 1308"/>
              <a:gd name="T53" fmla="*/ 367 h 1246"/>
              <a:gd name="T54" fmla="*/ 413 w 1308"/>
              <a:gd name="T55" fmla="*/ 401 h 1246"/>
              <a:gd name="T56" fmla="*/ 763 w 1308"/>
              <a:gd name="T57" fmla="*/ 93 h 1246"/>
              <a:gd name="T58" fmla="*/ 769 w 1308"/>
              <a:gd name="T59" fmla="*/ 258 h 1246"/>
              <a:gd name="T60" fmla="*/ 499 w 1308"/>
              <a:gd name="T61" fmla="*/ 472 h 1246"/>
              <a:gd name="T62" fmla="*/ 561 w 1308"/>
              <a:gd name="T63" fmla="*/ 1161 h 1246"/>
              <a:gd name="T64" fmla="*/ 978 w 1308"/>
              <a:gd name="T65" fmla="*/ 332 h 1246"/>
              <a:gd name="T66" fmla="*/ 871 w 1308"/>
              <a:gd name="T67" fmla="*/ 332 h 1246"/>
              <a:gd name="T68" fmla="*/ 925 w 1308"/>
              <a:gd name="T69" fmla="*/ 231 h 1246"/>
              <a:gd name="T70" fmla="*/ 978 w 1308"/>
              <a:gd name="T71" fmla="*/ 332 h 1246"/>
              <a:gd name="T72" fmla="*/ 925 w 1308"/>
              <a:gd name="T73" fmla="*/ 169 h 1246"/>
              <a:gd name="T74" fmla="*/ 809 w 1308"/>
              <a:gd name="T75" fmla="*/ 332 h 1246"/>
              <a:gd name="T76" fmla="*/ 1040 w 1308"/>
              <a:gd name="T77" fmla="*/ 332 h 1246"/>
              <a:gd name="T78" fmla="*/ 1307 w 1308"/>
              <a:gd name="T79" fmla="*/ 252 h 1246"/>
              <a:gd name="T80" fmla="*/ 1000 w 1308"/>
              <a:gd name="T81" fmla="*/ 487 h 1246"/>
              <a:gd name="T82" fmla="*/ 898 w 1308"/>
              <a:gd name="T83" fmla="*/ 509 h 1246"/>
              <a:gd name="T84" fmla="*/ 747 w 1308"/>
              <a:gd name="T85" fmla="*/ 358 h 1246"/>
              <a:gd name="T86" fmla="*/ 810 w 1308"/>
              <a:gd name="T87" fmla="*/ 531 h 1246"/>
              <a:gd name="T88" fmla="*/ 956 w 1308"/>
              <a:gd name="T89" fmla="*/ 571 h 1246"/>
              <a:gd name="T90" fmla="*/ 1307 w 1308"/>
              <a:gd name="T91" fmla="*/ 252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8" h="1246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B1403790-F726-6F44-9F71-469A827592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7925" y="4570652"/>
            <a:ext cx="465138" cy="463550"/>
          </a:xfrm>
          <a:custGeom>
            <a:avLst/>
            <a:gdLst>
              <a:gd name="T0" fmla="*/ 967 w 1295"/>
              <a:gd name="T1" fmla="*/ 862 h 1292"/>
              <a:gd name="T2" fmla="*/ 1026 w 1295"/>
              <a:gd name="T3" fmla="*/ 1291 h 1292"/>
              <a:gd name="T4" fmla="*/ 731 w 1295"/>
              <a:gd name="T5" fmla="*/ 683 h 1292"/>
              <a:gd name="T6" fmla="*/ 806 w 1295"/>
              <a:gd name="T7" fmla="*/ 682 h 1292"/>
              <a:gd name="T8" fmla="*/ 865 w 1295"/>
              <a:gd name="T9" fmla="*/ 1291 h 1292"/>
              <a:gd name="T10" fmla="*/ 844 w 1295"/>
              <a:gd name="T11" fmla="*/ 565 h 1292"/>
              <a:gd name="T12" fmla="*/ 731 w 1295"/>
              <a:gd name="T13" fmla="*/ 683 h 1292"/>
              <a:gd name="T14" fmla="*/ 269 w 1295"/>
              <a:gd name="T15" fmla="*/ 862 h 1292"/>
              <a:gd name="T16" fmla="*/ 328 w 1295"/>
              <a:gd name="T17" fmla="*/ 1291 h 1292"/>
              <a:gd name="T18" fmla="*/ 376 w 1295"/>
              <a:gd name="T19" fmla="*/ 191 h 1292"/>
              <a:gd name="T20" fmla="*/ 220 w 1295"/>
              <a:gd name="T21" fmla="*/ 191 h 1292"/>
              <a:gd name="T22" fmla="*/ 298 w 1295"/>
              <a:gd name="T23" fmla="*/ 59 h 1292"/>
              <a:gd name="T24" fmla="*/ 376 w 1295"/>
              <a:gd name="T25" fmla="*/ 191 h 1292"/>
              <a:gd name="T26" fmla="*/ 298 w 1295"/>
              <a:gd name="T27" fmla="*/ 0 h 1292"/>
              <a:gd name="T28" fmla="*/ 161 w 1295"/>
              <a:gd name="T29" fmla="*/ 191 h 1292"/>
              <a:gd name="T30" fmla="*/ 435 w 1295"/>
              <a:gd name="T31" fmla="*/ 191 h 1292"/>
              <a:gd name="T32" fmla="*/ 617 w 1295"/>
              <a:gd name="T33" fmla="*/ 522 h 1292"/>
              <a:gd name="T34" fmla="*/ 379 w 1295"/>
              <a:gd name="T35" fmla="*/ 349 h 1292"/>
              <a:gd name="T36" fmla="*/ 0 w 1295"/>
              <a:gd name="T37" fmla="*/ 540 h 1292"/>
              <a:gd name="T38" fmla="*/ 108 w 1295"/>
              <a:gd name="T39" fmla="*/ 887 h 1292"/>
              <a:gd name="T40" fmla="*/ 167 w 1295"/>
              <a:gd name="T41" fmla="*/ 1291 h 1292"/>
              <a:gd name="T42" fmla="*/ 108 w 1295"/>
              <a:gd name="T43" fmla="*/ 566 h 1292"/>
              <a:gd name="T44" fmla="*/ 59 w 1295"/>
              <a:gd name="T45" fmla="*/ 754 h 1292"/>
              <a:gd name="T46" fmla="*/ 191 w 1295"/>
              <a:gd name="T47" fmla="*/ 408 h 1292"/>
              <a:gd name="T48" fmla="*/ 557 w 1295"/>
              <a:gd name="T49" fmla="*/ 539 h 1292"/>
              <a:gd name="T50" fmla="*/ 688 w 1295"/>
              <a:gd name="T51" fmla="*/ 734 h 1292"/>
              <a:gd name="T52" fmla="*/ 647 w 1295"/>
              <a:gd name="T53" fmla="*/ 758 h 1292"/>
              <a:gd name="T54" fmla="*/ 619 w 1295"/>
              <a:gd name="T55" fmla="*/ 747 h 1292"/>
              <a:gd name="T56" fmla="*/ 422 w 1295"/>
              <a:gd name="T57" fmla="*/ 566 h 1292"/>
              <a:gd name="T58" fmla="*/ 403 w 1295"/>
              <a:gd name="T59" fmla="*/ 1291 h 1292"/>
              <a:gd name="T60" fmla="*/ 462 w 1295"/>
              <a:gd name="T61" fmla="*/ 667 h 1292"/>
              <a:gd name="T62" fmla="*/ 647 w 1295"/>
              <a:gd name="T63" fmla="*/ 817 h 1292"/>
              <a:gd name="T64" fmla="*/ 716 w 1295"/>
              <a:gd name="T65" fmla="*/ 789 h 1292"/>
              <a:gd name="T66" fmla="*/ 751 w 1295"/>
              <a:gd name="T67" fmla="*/ 722 h 1292"/>
              <a:gd name="T68" fmla="*/ 1074 w 1295"/>
              <a:gd name="T69" fmla="*/ 191 h 1292"/>
              <a:gd name="T70" fmla="*/ 918 w 1295"/>
              <a:gd name="T71" fmla="*/ 191 h 1292"/>
              <a:gd name="T72" fmla="*/ 996 w 1295"/>
              <a:gd name="T73" fmla="*/ 59 h 1292"/>
              <a:gd name="T74" fmla="*/ 1074 w 1295"/>
              <a:gd name="T75" fmla="*/ 191 h 1292"/>
              <a:gd name="T76" fmla="*/ 996 w 1295"/>
              <a:gd name="T77" fmla="*/ 0 h 1292"/>
              <a:gd name="T78" fmla="*/ 859 w 1295"/>
              <a:gd name="T79" fmla="*/ 191 h 1292"/>
              <a:gd name="T80" fmla="*/ 1133 w 1295"/>
              <a:gd name="T81" fmla="*/ 191 h 1292"/>
              <a:gd name="T82" fmla="*/ 1294 w 1295"/>
              <a:gd name="T83" fmla="*/ 540 h 1292"/>
              <a:gd name="T84" fmla="*/ 916 w 1295"/>
              <a:gd name="T85" fmla="*/ 349 h 1292"/>
              <a:gd name="T86" fmla="*/ 677 w 1295"/>
              <a:gd name="T87" fmla="*/ 550 h 1292"/>
              <a:gd name="T88" fmla="*/ 780 w 1295"/>
              <a:gd name="T89" fmla="*/ 501 h 1292"/>
              <a:gd name="T90" fmla="*/ 1103 w 1295"/>
              <a:gd name="T91" fmla="*/ 408 h 1292"/>
              <a:gd name="T92" fmla="*/ 1235 w 1295"/>
              <a:gd name="T93" fmla="*/ 754 h 1292"/>
              <a:gd name="T94" fmla="*/ 1160 w 1295"/>
              <a:gd name="T95" fmla="*/ 566 h 1292"/>
              <a:gd name="T96" fmla="*/ 1101 w 1295"/>
              <a:gd name="T97" fmla="*/ 1291 h 1292"/>
              <a:gd name="T98" fmla="*/ 1160 w 1295"/>
              <a:gd name="T99" fmla="*/ 891 h 1292"/>
              <a:gd name="T100" fmla="*/ 1294 w 1295"/>
              <a:gd name="T101" fmla="*/ 54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5" h="1292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C5EB74B3-33CD-774F-8545-108247B990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7566" y="4592884"/>
            <a:ext cx="447675" cy="488950"/>
          </a:xfrm>
          <a:custGeom>
            <a:avLst/>
            <a:gdLst>
              <a:gd name="T0" fmla="*/ 118 w 1248"/>
              <a:gd name="T1" fmla="*/ 286 h 1362"/>
              <a:gd name="T2" fmla="*/ 282 w 1248"/>
              <a:gd name="T3" fmla="*/ 257 h 1362"/>
              <a:gd name="T4" fmla="*/ 200 w 1248"/>
              <a:gd name="T5" fmla="*/ 113 h 1362"/>
              <a:gd name="T6" fmla="*/ 200 w 1248"/>
              <a:gd name="T7" fmla="*/ 430 h 1362"/>
              <a:gd name="T8" fmla="*/ 705 w 1248"/>
              <a:gd name="T9" fmla="*/ 173 h 1362"/>
              <a:gd name="T10" fmla="*/ 541 w 1248"/>
              <a:gd name="T11" fmla="*/ 144 h 1362"/>
              <a:gd name="T12" fmla="*/ 705 w 1248"/>
              <a:gd name="T13" fmla="*/ 173 h 1362"/>
              <a:gd name="T14" fmla="*/ 479 w 1248"/>
              <a:gd name="T15" fmla="*/ 144 h 1362"/>
              <a:gd name="T16" fmla="*/ 767 w 1248"/>
              <a:gd name="T17" fmla="*/ 173 h 1362"/>
              <a:gd name="T18" fmla="*/ 623 w 1248"/>
              <a:gd name="T19" fmla="*/ 339 h 1362"/>
              <a:gd name="T20" fmla="*/ 400 w 1248"/>
              <a:gd name="T21" fmla="*/ 540 h 1362"/>
              <a:gd name="T22" fmla="*/ 846 w 1248"/>
              <a:gd name="T23" fmla="*/ 505 h 1362"/>
              <a:gd name="T24" fmla="*/ 908 w 1248"/>
              <a:gd name="T25" fmla="*/ 505 h 1362"/>
              <a:gd name="T26" fmla="*/ 965 w 1248"/>
              <a:gd name="T27" fmla="*/ 286 h 1362"/>
              <a:gd name="T28" fmla="*/ 1128 w 1248"/>
              <a:gd name="T29" fmla="*/ 257 h 1362"/>
              <a:gd name="T30" fmla="*/ 1047 w 1248"/>
              <a:gd name="T31" fmla="*/ 113 h 1362"/>
              <a:gd name="T32" fmla="*/ 1047 w 1248"/>
              <a:gd name="T33" fmla="*/ 430 h 1362"/>
              <a:gd name="T34" fmla="*/ 1185 w 1248"/>
              <a:gd name="T35" fmla="*/ 912 h 1362"/>
              <a:gd name="T36" fmla="*/ 865 w 1248"/>
              <a:gd name="T37" fmla="*/ 1038 h 1362"/>
              <a:gd name="T38" fmla="*/ 796 w 1248"/>
              <a:gd name="T39" fmla="*/ 963 h 1362"/>
              <a:gd name="T40" fmla="*/ 1049 w 1248"/>
              <a:gd name="T41" fmla="*/ 878 h 1362"/>
              <a:gd name="T42" fmla="*/ 1081 w 1248"/>
              <a:gd name="T43" fmla="*/ 602 h 1362"/>
              <a:gd name="T44" fmla="*/ 748 w 1248"/>
              <a:gd name="T45" fmla="*/ 683 h 1362"/>
              <a:gd name="T46" fmla="*/ 994 w 1248"/>
              <a:gd name="T47" fmla="*/ 567 h 1362"/>
              <a:gd name="T48" fmla="*/ 1185 w 1248"/>
              <a:gd name="T49" fmla="*/ 573 h 1362"/>
              <a:gd name="T50" fmla="*/ 292 w 1248"/>
              <a:gd name="T51" fmla="*/ 734 h 1362"/>
              <a:gd name="T52" fmla="*/ 197 w 1248"/>
              <a:gd name="T53" fmla="*/ 726 h 1362"/>
              <a:gd name="T54" fmla="*/ 369 w 1248"/>
              <a:gd name="T55" fmla="*/ 909 h 1362"/>
              <a:gd name="T56" fmla="*/ 459 w 1248"/>
              <a:gd name="T57" fmla="*/ 1299 h 1362"/>
              <a:gd name="T58" fmla="*/ 166 w 1248"/>
              <a:gd name="T59" fmla="*/ 1017 h 1362"/>
              <a:gd name="T60" fmla="*/ 121 w 1248"/>
              <a:gd name="T61" fmla="*/ 514 h 1362"/>
              <a:gd name="T62" fmla="*/ 346 w 1248"/>
              <a:gd name="T63" fmla="*/ 674 h 1362"/>
              <a:gd name="T64" fmla="*/ 426 w 1248"/>
              <a:gd name="T65" fmla="*/ 734 h 1362"/>
              <a:gd name="T66" fmla="*/ 1116 w 1248"/>
              <a:gd name="T67" fmla="*/ 452 h 1362"/>
              <a:gd name="T68" fmla="*/ 708 w 1248"/>
              <a:gd name="T69" fmla="*/ 621 h 1362"/>
              <a:gd name="T70" fmla="*/ 705 w 1248"/>
              <a:gd name="T71" fmla="*/ 734 h 1362"/>
              <a:gd name="T72" fmla="*/ 562 w 1248"/>
              <a:gd name="T73" fmla="*/ 631 h 1362"/>
              <a:gd name="T74" fmla="*/ 292 w 1248"/>
              <a:gd name="T75" fmla="*/ 525 h 1362"/>
              <a:gd name="T76" fmla="*/ 0 w 1248"/>
              <a:gd name="T77" fmla="*/ 573 h 1362"/>
              <a:gd name="T78" fmla="*/ 324 w 1248"/>
              <a:gd name="T79" fmla="*/ 1079 h 1362"/>
              <a:gd name="T80" fmla="*/ 562 w 1248"/>
              <a:gd name="T81" fmla="*/ 1361 h 1362"/>
              <a:gd name="T82" fmla="*/ 506 w 1248"/>
              <a:gd name="T83" fmla="*/ 947 h 1362"/>
              <a:gd name="T84" fmla="*/ 259 w 1248"/>
              <a:gd name="T85" fmla="*/ 847 h 1362"/>
              <a:gd name="T86" fmla="*/ 426 w 1248"/>
              <a:gd name="T87" fmla="*/ 796 h 1362"/>
              <a:gd name="T88" fmla="*/ 987 w 1248"/>
              <a:gd name="T89" fmla="*/ 796 h 1362"/>
              <a:gd name="T90" fmla="*/ 737 w 1248"/>
              <a:gd name="T91" fmla="*/ 944 h 1362"/>
              <a:gd name="T92" fmla="*/ 655 w 1248"/>
              <a:gd name="T93" fmla="*/ 1349 h 1362"/>
              <a:gd name="T94" fmla="*/ 834 w 1248"/>
              <a:gd name="T95" fmla="*/ 1339 h 1362"/>
              <a:gd name="T96" fmla="*/ 1247 w 1248"/>
              <a:gd name="T97" fmla="*/ 912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8" h="1362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89711E1D-8DC0-1545-A83F-37ECC98E4B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1879" y="4598441"/>
            <a:ext cx="477837" cy="477837"/>
          </a:xfrm>
          <a:custGeom>
            <a:avLst/>
            <a:gdLst>
              <a:gd name="T0" fmla="*/ 988 w 1333"/>
              <a:gd name="T1" fmla="*/ 878 h 1330"/>
              <a:gd name="T2" fmla="*/ 1050 w 1333"/>
              <a:gd name="T3" fmla="*/ 1329 h 1330"/>
              <a:gd name="T4" fmla="*/ 367 w 1333"/>
              <a:gd name="T5" fmla="*/ 878 h 1330"/>
              <a:gd name="T6" fmla="*/ 480 w 1333"/>
              <a:gd name="T7" fmla="*/ 1329 h 1330"/>
              <a:gd name="T8" fmla="*/ 542 w 1333"/>
              <a:gd name="T9" fmla="*/ 680 h 1330"/>
              <a:gd name="T10" fmla="*/ 480 w 1333"/>
              <a:gd name="T11" fmla="*/ 927 h 1330"/>
              <a:gd name="T12" fmla="*/ 429 w 1333"/>
              <a:gd name="T13" fmla="*/ 624 h 1330"/>
              <a:gd name="T14" fmla="*/ 677 w 1333"/>
              <a:gd name="T15" fmla="*/ 515 h 1330"/>
              <a:gd name="T16" fmla="*/ 652 w 1333"/>
              <a:gd name="T17" fmla="*/ 452 h 1330"/>
              <a:gd name="T18" fmla="*/ 367 w 1333"/>
              <a:gd name="T19" fmla="*/ 878 h 1330"/>
              <a:gd name="T20" fmla="*/ 0 w 1333"/>
              <a:gd name="T21" fmla="*/ 991 h 1330"/>
              <a:gd name="T22" fmla="*/ 113 w 1333"/>
              <a:gd name="T23" fmla="*/ 1329 h 1330"/>
              <a:gd name="T24" fmla="*/ 175 w 1333"/>
              <a:gd name="T25" fmla="*/ 793 h 1330"/>
              <a:gd name="T26" fmla="*/ 113 w 1333"/>
              <a:gd name="T27" fmla="*/ 1040 h 1330"/>
              <a:gd name="T28" fmla="*/ 62 w 1333"/>
              <a:gd name="T29" fmla="*/ 737 h 1330"/>
              <a:gd name="T30" fmla="*/ 337 w 1333"/>
              <a:gd name="T31" fmla="*/ 631 h 1330"/>
              <a:gd name="T32" fmla="*/ 285 w 1333"/>
              <a:gd name="T33" fmla="*/ 564 h 1330"/>
              <a:gd name="T34" fmla="*/ 339 w 1333"/>
              <a:gd name="T35" fmla="*/ 398 h 1330"/>
              <a:gd name="T36" fmla="*/ 175 w 1333"/>
              <a:gd name="T37" fmla="*/ 398 h 1330"/>
              <a:gd name="T38" fmla="*/ 257 w 1333"/>
              <a:gd name="T39" fmla="*/ 260 h 1330"/>
              <a:gd name="T40" fmla="*/ 339 w 1333"/>
              <a:gd name="T41" fmla="*/ 398 h 1330"/>
              <a:gd name="T42" fmla="*/ 257 w 1333"/>
              <a:gd name="T43" fmla="*/ 198 h 1330"/>
              <a:gd name="T44" fmla="*/ 113 w 1333"/>
              <a:gd name="T45" fmla="*/ 398 h 1330"/>
              <a:gd name="T46" fmla="*/ 401 w 1333"/>
              <a:gd name="T47" fmla="*/ 398 h 1330"/>
              <a:gd name="T48" fmla="*/ 734 w 1333"/>
              <a:gd name="T49" fmla="*/ 285 h 1330"/>
              <a:gd name="T50" fmla="*/ 570 w 1333"/>
              <a:gd name="T51" fmla="*/ 285 h 1330"/>
              <a:gd name="T52" fmla="*/ 652 w 1333"/>
              <a:gd name="T53" fmla="*/ 147 h 1330"/>
              <a:gd name="T54" fmla="*/ 734 w 1333"/>
              <a:gd name="T55" fmla="*/ 285 h 1330"/>
              <a:gd name="T56" fmla="*/ 652 w 1333"/>
              <a:gd name="T57" fmla="*/ 85 h 1330"/>
              <a:gd name="T58" fmla="*/ 508 w 1333"/>
              <a:gd name="T59" fmla="*/ 285 h 1330"/>
              <a:gd name="T60" fmla="*/ 796 w 1333"/>
              <a:gd name="T61" fmla="*/ 285 h 1330"/>
              <a:gd name="T62" fmla="*/ 1101 w 1333"/>
              <a:gd name="T63" fmla="*/ 200 h 1330"/>
              <a:gd name="T64" fmla="*/ 937 w 1333"/>
              <a:gd name="T65" fmla="*/ 200 h 1330"/>
              <a:gd name="T66" fmla="*/ 1019 w 1333"/>
              <a:gd name="T67" fmla="*/ 62 h 1330"/>
              <a:gd name="T68" fmla="*/ 1101 w 1333"/>
              <a:gd name="T69" fmla="*/ 200 h 1330"/>
              <a:gd name="T70" fmla="*/ 1019 w 1333"/>
              <a:gd name="T71" fmla="*/ 0 h 1330"/>
              <a:gd name="T72" fmla="*/ 875 w 1333"/>
              <a:gd name="T73" fmla="*/ 200 h 1330"/>
              <a:gd name="T74" fmla="*/ 1163 w 1333"/>
              <a:gd name="T75" fmla="*/ 200 h 1330"/>
              <a:gd name="T76" fmla="*/ 1332 w 1333"/>
              <a:gd name="T77" fmla="*/ 539 h 1330"/>
              <a:gd name="T78" fmla="*/ 706 w 1333"/>
              <a:gd name="T79" fmla="*/ 539 h 1330"/>
              <a:gd name="T80" fmla="*/ 819 w 1333"/>
              <a:gd name="T81" fmla="*/ 933 h 1330"/>
              <a:gd name="T82" fmla="*/ 881 w 1333"/>
              <a:gd name="T83" fmla="*/ 1329 h 1330"/>
              <a:gd name="T84" fmla="*/ 819 w 1333"/>
              <a:gd name="T85" fmla="*/ 595 h 1330"/>
              <a:gd name="T86" fmla="*/ 768 w 1333"/>
              <a:gd name="T87" fmla="*/ 793 h 1330"/>
              <a:gd name="T88" fmla="*/ 1019 w 1333"/>
              <a:gd name="T89" fmla="*/ 429 h 1330"/>
              <a:gd name="T90" fmla="*/ 1270 w 1333"/>
              <a:gd name="T91" fmla="*/ 793 h 1330"/>
              <a:gd name="T92" fmla="*/ 1219 w 1333"/>
              <a:gd name="T93" fmla="*/ 595 h 1330"/>
              <a:gd name="T94" fmla="*/ 1157 w 1333"/>
              <a:gd name="T95" fmla="*/ 1329 h 1330"/>
              <a:gd name="T96" fmla="*/ 1219 w 1333"/>
              <a:gd name="T97" fmla="*/ 933 h 1330"/>
              <a:gd name="T98" fmla="*/ 1332 w 1333"/>
              <a:gd name="T99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3" h="1330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2">
            <a:extLst>
              <a:ext uri="{FF2B5EF4-FFF2-40B4-BE49-F238E27FC236}">
                <a16:creationId xmlns:a16="http://schemas.microsoft.com/office/drawing/2014/main" id="{7077EC29-EF86-A240-ADFB-89A4F0536C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7294" y="5572762"/>
            <a:ext cx="471488" cy="485775"/>
          </a:xfrm>
          <a:custGeom>
            <a:avLst/>
            <a:gdLst>
              <a:gd name="T0" fmla="*/ 923 w 1309"/>
              <a:gd name="T1" fmla="*/ 457 h 1348"/>
              <a:gd name="T2" fmla="*/ 923 w 1309"/>
              <a:gd name="T3" fmla="*/ 343 h 1348"/>
              <a:gd name="T4" fmla="*/ 989 w 1309"/>
              <a:gd name="T5" fmla="*/ 442 h 1348"/>
              <a:gd name="T6" fmla="*/ 1163 w 1309"/>
              <a:gd name="T7" fmla="*/ 241 h 1348"/>
              <a:gd name="T8" fmla="*/ 793 w 1309"/>
              <a:gd name="T9" fmla="*/ 467 h 1348"/>
              <a:gd name="T10" fmla="*/ 813 w 1309"/>
              <a:gd name="T11" fmla="*/ 498 h 1348"/>
              <a:gd name="T12" fmla="*/ 1020 w 1309"/>
              <a:gd name="T13" fmla="*/ 495 h 1348"/>
              <a:gd name="T14" fmla="*/ 1215 w 1309"/>
              <a:gd name="T15" fmla="*/ 241 h 1348"/>
              <a:gd name="T16" fmla="*/ 254 w 1309"/>
              <a:gd name="T17" fmla="*/ 1012 h 1348"/>
              <a:gd name="T18" fmla="*/ 153 w 1309"/>
              <a:gd name="T19" fmla="*/ 999 h 1348"/>
              <a:gd name="T20" fmla="*/ 1112 w 1309"/>
              <a:gd name="T21" fmla="*/ 872 h 1348"/>
              <a:gd name="T22" fmla="*/ 514 w 1309"/>
              <a:gd name="T23" fmla="*/ 1059 h 1348"/>
              <a:gd name="T24" fmla="*/ 275 w 1309"/>
              <a:gd name="T25" fmla="*/ 893 h 1348"/>
              <a:gd name="T26" fmla="*/ 457 w 1309"/>
              <a:gd name="T27" fmla="*/ 755 h 1348"/>
              <a:gd name="T28" fmla="*/ 644 w 1309"/>
              <a:gd name="T29" fmla="*/ 781 h 1348"/>
              <a:gd name="T30" fmla="*/ 852 w 1309"/>
              <a:gd name="T31" fmla="*/ 811 h 1348"/>
              <a:gd name="T32" fmla="*/ 852 w 1309"/>
              <a:gd name="T33" fmla="*/ 890 h 1348"/>
              <a:gd name="T34" fmla="*/ 627 w 1309"/>
              <a:gd name="T35" fmla="*/ 952 h 1348"/>
              <a:gd name="T36" fmla="*/ 968 w 1309"/>
              <a:gd name="T37" fmla="*/ 851 h 1348"/>
              <a:gd name="T38" fmla="*/ 1064 w 1309"/>
              <a:gd name="T39" fmla="*/ 779 h 1348"/>
              <a:gd name="T40" fmla="*/ 1169 w 1309"/>
              <a:gd name="T41" fmla="*/ 669 h 1348"/>
              <a:gd name="T42" fmla="*/ 1112 w 1309"/>
              <a:gd name="T43" fmla="*/ 872 h 1348"/>
              <a:gd name="T44" fmla="*/ 1027 w 1309"/>
              <a:gd name="T45" fmla="*/ 729 h 1348"/>
              <a:gd name="T46" fmla="*/ 852 w 1309"/>
              <a:gd name="T47" fmla="*/ 749 h 1348"/>
              <a:gd name="T48" fmla="*/ 681 w 1309"/>
              <a:gd name="T49" fmla="*/ 732 h 1348"/>
              <a:gd name="T50" fmla="*/ 545 w 1309"/>
              <a:gd name="T51" fmla="*/ 692 h 1348"/>
              <a:gd name="T52" fmla="*/ 608 w 1309"/>
              <a:gd name="T53" fmla="*/ 642 h 1348"/>
              <a:gd name="T54" fmla="*/ 746 w 1309"/>
              <a:gd name="T55" fmla="*/ 592 h 1348"/>
              <a:gd name="T56" fmla="*/ 843 w 1309"/>
              <a:gd name="T57" fmla="*/ 613 h 1348"/>
              <a:gd name="T58" fmla="*/ 1009 w 1309"/>
              <a:gd name="T59" fmla="*/ 670 h 1348"/>
              <a:gd name="T60" fmla="*/ 470 w 1309"/>
              <a:gd name="T61" fmla="*/ 1175 h 1348"/>
              <a:gd name="T62" fmla="*/ 78 w 1309"/>
              <a:gd name="T63" fmla="*/ 978 h 1348"/>
              <a:gd name="T64" fmla="*/ 470 w 1309"/>
              <a:gd name="T65" fmla="*/ 1175 h 1348"/>
              <a:gd name="T66" fmla="*/ 1079 w 1309"/>
              <a:gd name="T67" fmla="*/ 652 h 1348"/>
              <a:gd name="T68" fmla="*/ 947 w 1309"/>
              <a:gd name="T69" fmla="*/ 608 h 1348"/>
              <a:gd name="T70" fmla="*/ 803 w 1309"/>
              <a:gd name="T71" fmla="*/ 551 h 1348"/>
              <a:gd name="T72" fmla="*/ 737 w 1309"/>
              <a:gd name="T73" fmla="*/ 454 h 1348"/>
              <a:gd name="T74" fmla="*/ 508 w 1309"/>
              <a:gd name="T75" fmla="*/ 71 h 1348"/>
              <a:gd name="T76" fmla="*/ 333 w 1309"/>
              <a:gd name="T77" fmla="*/ 0 h 1348"/>
              <a:gd name="T78" fmla="*/ 349 w 1309"/>
              <a:gd name="T79" fmla="*/ 392 h 1348"/>
              <a:gd name="T80" fmla="*/ 630 w 1309"/>
              <a:gd name="T81" fmla="*/ 500 h 1348"/>
              <a:gd name="T82" fmla="*/ 399 w 1309"/>
              <a:gd name="T83" fmla="*/ 354 h 1348"/>
              <a:gd name="T84" fmla="*/ 494 w 1309"/>
              <a:gd name="T85" fmla="*/ 132 h 1348"/>
              <a:gd name="T86" fmla="*/ 701 w 1309"/>
              <a:gd name="T87" fmla="*/ 391 h 1348"/>
              <a:gd name="T88" fmla="*/ 463 w 1309"/>
              <a:gd name="T89" fmla="*/ 174 h 1348"/>
              <a:gd name="T90" fmla="*/ 491 w 1309"/>
              <a:gd name="T91" fmla="*/ 275 h 1348"/>
              <a:gd name="T92" fmla="*/ 670 w 1309"/>
              <a:gd name="T93" fmla="*/ 580 h 1348"/>
              <a:gd name="T94" fmla="*/ 483 w 1309"/>
              <a:gd name="T95" fmla="*/ 650 h 1348"/>
              <a:gd name="T96" fmla="*/ 457 w 1309"/>
              <a:gd name="T97" fmla="*/ 692 h 1348"/>
              <a:gd name="T98" fmla="*/ 232 w 1309"/>
              <a:gd name="T99" fmla="*/ 849 h 1348"/>
              <a:gd name="T100" fmla="*/ 153 w 1309"/>
              <a:gd name="T101" fmla="*/ 814 h 1348"/>
              <a:gd name="T102" fmla="*/ 12 w 1309"/>
              <a:gd name="T103" fmla="*/ 999 h 1348"/>
              <a:gd name="T104" fmla="*/ 373 w 1309"/>
              <a:gd name="T105" fmla="*/ 1347 h 1348"/>
              <a:gd name="T106" fmla="*/ 536 w 1309"/>
              <a:gd name="T107" fmla="*/ 1197 h 1348"/>
              <a:gd name="T108" fmla="*/ 505 w 1309"/>
              <a:gd name="T109" fmla="*/ 1122 h 1348"/>
              <a:gd name="T110" fmla="*/ 909 w 1309"/>
              <a:gd name="T111" fmla="*/ 1121 h 1348"/>
              <a:gd name="T112" fmla="*/ 1303 w 1309"/>
              <a:gd name="T113" fmla="*/ 679 h 1348"/>
              <a:gd name="T114" fmla="*/ 1156 w 1309"/>
              <a:gd name="T115" fmla="*/ 609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9" h="1348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3">
            <a:extLst>
              <a:ext uri="{FF2B5EF4-FFF2-40B4-BE49-F238E27FC236}">
                <a16:creationId xmlns:a16="http://schemas.microsoft.com/office/drawing/2014/main" id="{67AE4843-2E42-2E41-A5DC-204D0ED7AD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47738" y="5588637"/>
            <a:ext cx="531812" cy="454025"/>
          </a:xfrm>
          <a:custGeom>
            <a:avLst/>
            <a:gdLst>
              <a:gd name="T0" fmla="*/ 439 w 1477"/>
              <a:gd name="T1" fmla="*/ 786 h 1261"/>
              <a:gd name="T2" fmla="*/ 384 w 1477"/>
              <a:gd name="T3" fmla="*/ 899 h 1261"/>
              <a:gd name="T4" fmla="*/ 471 w 1477"/>
              <a:gd name="T5" fmla="*/ 895 h 1261"/>
              <a:gd name="T6" fmla="*/ 540 w 1477"/>
              <a:gd name="T7" fmla="*/ 939 h 1261"/>
              <a:gd name="T8" fmla="*/ 428 w 1477"/>
              <a:gd name="T9" fmla="*/ 995 h 1261"/>
              <a:gd name="T10" fmla="*/ 582 w 1477"/>
              <a:gd name="T11" fmla="*/ 981 h 1261"/>
              <a:gd name="T12" fmla="*/ 593 w 1477"/>
              <a:gd name="T13" fmla="*/ 1083 h 1261"/>
              <a:gd name="T14" fmla="*/ 570 w 1477"/>
              <a:gd name="T15" fmla="*/ 994 h 1261"/>
              <a:gd name="T16" fmla="*/ 681 w 1477"/>
              <a:gd name="T17" fmla="*/ 1080 h 1261"/>
              <a:gd name="T18" fmla="*/ 692 w 1477"/>
              <a:gd name="T19" fmla="*/ 1182 h 1261"/>
              <a:gd name="T20" fmla="*/ 613 w 1477"/>
              <a:gd name="T21" fmla="*/ 1164 h 1261"/>
              <a:gd name="T22" fmla="*/ 360 w 1477"/>
              <a:gd name="T23" fmla="*/ 964 h 1261"/>
              <a:gd name="T24" fmla="*/ 487 w 1477"/>
              <a:gd name="T25" fmla="*/ 1133 h 1261"/>
              <a:gd name="T26" fmla="*/ 586 w 1477"/>
              <a:gd name="T27" fmla="*/ 1231 h 1261"/>
              <a:gd name="T28" fmla="*/ 764 w 1477"/>
              <a:gd name="T29" fmla="*/ 1188 h 1261"/>
              <a:gd name="T30" fmla="*/ 704 w 1477"/>
              <a:gd name="T31" fmla="*/ 1015 h 1261"/>
              <a:gd name="T32" fmla="*/ 577 w 1477"/>
              <a:gd name="T33" fmla="*/ 846 h 1261"/>
              <a:gd name="T34" fmla="*/ 346 w 1477"/>
              <a:gd name="T35" fmla="*/ 745 h 1261"/>
              <a:gd name="T36" fmla="*/ 290 w 1477"/>
              <a:gd name="T37" fmla="*/ 935 h 1261"/>
              <a:gd name="T38" fmla="*/ 52 w 1477"/>
              <a:gd name="T39" fmla="*/ 336 h 1261"/>
              <a:gd name="T40" fmla="*/ 318 w 1477"/>
              <a:gd name="T41" fmla="*/ 738 h 1261"/>
              <a:gd name="T42" fmla="*/ 615 w 1477"/>
              <a:gd name="T43" fmla="*/ 362 h 1261"/>
              <a:gd name="T44" fmla="*/ 320 w 1477"/>
              <a:gd name="T45" fmla="*/ 579 h 1261"/>
              <a:gd name="T46" fmla="*/ 375 w 1477"/>
              <a:gd name="T47" fmla="*/ 91 h 1261"/>
              <a:gd name="T48" fmla="*/ 685 w 1477"/>
              <a:gd name="T49" fmla="*/ 230 h 1261"/>
              <a:gd name="T50" fmla="*/ 203 w 1477"/>
              <a:gd name="T51" fmla="*/ 485 h 1261"/>
              <a:gd name="T52" fmla="*/ 1013 w 1477"/>
              <a:gd name="T53" fmla="*/ 252 h 1261"/>
              <a:gd name="T54" fmla="*/ 1149 w 1477"/>
              <a:gd name="T55" fmla="*/ 127 h 1261"/>
              <a:gd name="T56" fmla="*/ 1188 w 1477"/>
              <a:gd name="T57" fmla="*/ 88 h 1261"/>
              <a:gd name="T58" fmla="*/ 928 w 1477"/>
              <a:gd name="T59" fmla="*/ 209 h 1261"/>
              <a:gd name="T60" fmla="*/ 654 w 1477"/>
              <a:gd name="T61" fmla="*/ 810 h 1261"/>
              <a:gd name="T62" fmla="*/ 860 w 1477"/>
              <a:gd name="T63" fmla="*/ 650 h 1261"/>
              <a:gd name="T64" fmla="*/ 1158 w 1477"/>
              <a:gd name="T65" fmla="*/ 785 h 1261"/>
              <a:gd name="T66" fmla="*/ 1046 w 1477"/>
              <a:gd name="T67" fmla="*/ 785 h 1261"/>
              <a:gd name="T68" fmla="*/ 1004 w 1477"/>
              <a:gd name="T69" fmla="*/ 826 h 1261"/>
              <a:gd name="T70" fmla="*/ 1005 w 1477"/>
              <a:gd name="T71" fmla="*/ 939 h 1261"/>
              <a:gd name="T72" fmla="*/ 906 w 1477"/>
              <a:gd name="T73" fmla="*/ 885 h 1261"/>
              <a:gd name="T74" fmla="*/ 972 w 1477"/>
              <a:gd name="T75" fmla="*/ 1045 h 1261"/>
              <a:gd name="T76" fmla="*/ 811 w 1477"/>
              <a:gd name="T77" fmla="*/ 980 h 1261"/>
              <a:gd name="T78" fmla="*/ 865 w 1477"/>
              <a:gd name="T79" fmla="*/ 1078 h 1261"/>
              <a:gd name="T80" fmla="*/ 913 w 1477"/>
              <a:gd name="T81" fmla="*/ 1182 h 1261"/>
              <a:gd name="T82" fmla="*/ 1011 w 1477"/>
              <a:gd name="T83" fmla="*/ 1084 h 1261"/>
              <a:gd name="T84" fmla="*/ 1108 w 1477"/>
              <a:gd name="T85" fmla="*/ 987 h 1261"/>
              <a:gd name="T86" fmla="*/ 1143 w 1477"/>
              <a:gd name="T87" fmla="*/ 915 h 1261"/>
              <a:gd name="T88" fmla="*/ 1163 w 1477"/>
              <a:gd name="T89" fmla="*/ 712 h 1261"/>
              <a:gd name="T90" fmla="*/ 799 w 1477"/>
              <a:gd name="T91" fmla="*/ 743 h 1261"/>
              <a:gd name="T92" fmla="*/ 973 w 1477"/>
              <a:gd name="T93" fmla="*/ 290 h 1261"/>
              <a:gd name="T94" fmla="*/ 1202 w 1477"/>
              <a:gd name="T95" fmla="*/ 687 h 1261"/>
              <a:gd name="T96" fmla="*/ 1242 w 1477"/>
              <a:gd name="T97" fmla="*/ 727 h 1261"/>
              <a:gd name="T98" fmla="*/ 1442 w 1477"/>
              <a:gd name="T99" fmla="*/ 465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1261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4">
            <a:extLst>
              <a:ext uri="{FF2B5EF4-FFF2-40B4-BE49-F238E27FC236}">
                <a16:creationId xmlns:a16="http://schemas.microsoft.com/office/drawing/2014/main" id="{37E747B9-3BAB-304F-8F84-824ECFE9C2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6992" y="5570380"/>
            <a:ext cx="471487" cy="490538"/>
          </a:xfrm>
          <a:custGeom>
            <a:avLst/>
            <a:gdLst>
              <a:gd name="T0" fmla="*/ 197 w 1309"/>
              <a:gd name="T1" fmla="*/ 969 h 1362"/>
              <a:gd name="T2" fmla="*/ 708 w 1309"/>
              <a:gd name="T3" fmla="*/ 624 h 1362"/>
              <a:gd name="T4" fmla="*/ 849 w 1309"/>
              <a:gd name="T5" fmla="*/ 722 h 1362"/>
              <a:gd name="T6" fmla="*/ 911 w 1309"/>
              <a:gd name="T7" fmla="*/ 709 h 1362"/>
              <a:gd name="T8" fmla="*/ 824 w 1309"/>
              <a:gd name="T9" fmla="*/ 621 h 1362"/>
              <a:gd name="T10" fmla="*/ 824 w 1309"/>
              <a:gd name="T11" fmla="*/ 514 h 1362"/>
              <a:gd name="T12" fmla="*/ 1019 w 1309"/>
              <a:gd name="T13" fmla="*/ 652 h 1362"/>
              <a:gd name="T14" fmla="*/ 1072 w 1309"/>
              <a:gd name="T15" fmla="*/ 574 h 1362"/>
              <a:gd name="T16" fmla="*/ 824 w 1309"/>
              <a:gd name="T17" fmla="*/ 452 h 1362"/>
              <a:gd name="T18" fmla="*/ 564 w 1309"/>
              <a:gd name="T19" fmla="*/ 646 h 1362"/>
              <a:gd name="T20" fmla="*/ 564 w 1309"/>
              <a:gd name="T21" fmla="*/ 574 h 1362"/>
              <a:gd name="T22" fmla="*/ 457 w 1309"/>
              <a:gd name="T23" fmla="*/ 508 h 1362"/>
              <a:gd name="T24" fmla="*/ 422 w 1309"/>
              <a:gd name="T25" fmla="*/ 618 h 1362"/>
              <a:gd name="T26" fmla="*/ 511 w 1309"/>
              <a:gd name="T27" fmla="*/ 609 h 1362"/>
              <a:gd name="T28" fmla="*/ 507 w 1309"/>
              <a:gd name="T29" fmla="*/ 703 h 1362"/>
              <a:gd name="T30" fmla="*/ 905 w 1309"/>
              <a:gd name="T31" fmla="*/ 1073 h 1362"/>
              <a:gd name="T32" fmla="*/ 275 w 1309"/>
              <a:gd name="T33" fmla="*/ 906 h 1362"/>
              <a:gd name="T34" fmla="*/ 598 w 1309"/>
              <a:gd name="T35" fmla="*/ 768 h 1362"/>
              <a:gd name="T36" fmla="*/ 852 w 1309"/>
              <a:gd name="T37" fmla="*/ 824 h 1362"/>
              <a:gd name="T38" fmla="*/ 626 w 1309"/>
              <a:gd name="T39" fmla="*/ 904 h 1362"/>
              <a:gd name="T40" fmla="*/ 968 w 1309"/>
              <a:gd name="T41" fmla="*/ 864 h 1362"/>
              <a:gd name="T42" fmla="*/ 1077 w 1309"/>
              <a:gd name="T43" fmla="*/ 779 h 1362"/>
              <a:gd name="T44" fmla="*/ 1111 w 1309"/>
              <a:gd name="T45" fmla="*/ 886 h 1362"/>
              <a:gd name="T46" fmla="*/ 937 w 1309"/>
              <a:gd name="T47" fmla="*/ 339 h 1362"/>
              <a:gd name="T48" fmla="*/ 824 w 1309"/>
              <a:gd name="T49" fmla="*/ 260 h 1362"/>
              <a:gd name="T50" fmla="*/ 978 w 1309"/>
              <a:gd name="T51" fmla="*/ 204 h 1362"/>
              <a:gd name="T52" fmla="*/ 1186 w 1309"/>
              <a:gd name="T53" fmla="*/ 452 h 1362"/>
              <a:gd name="T54" fmla="*/ 965 w 1309"/>
              <a:gd name="T55" fmla="*/ 142 h 1362"/>
              <a:gd name="T56" fmla="*/ 824 w 1309"/>
              <a:gd name="T57" fmla="*/ 198 h 1362"/>
              <a:gd name="T58" fmla="*/ 739 w 1309"/>
              <a:gd name="T59" fmla="*/ 401 h 1362"/>
              <a:gd name="T60" fmla="*/ 1050 w 1309"/>
              <a:gd name="T61" fmla="*/ 514 h 1362"/>
              <a:gd name="T62" fmla="*/ 1156 w 1309"/>
              <a:gd name="T63" fmla="*/ 622 h 1362"/>
              <a:gd name="T64" fmla="*/ 852 w 1309"/>
              <a:gd name="T65" fmla="*/ 762 h 1362"/>
              <a:gd name="T66" fmla="*/ 598 w 1309"/>
              <a:gd name="T67" fmla="*/ 706 h 1362"/>
              <a:gd name="T68" fmla="*/ 352 w 1309"/>
              <a:gd name="T69" fmla="*/ 542 h 1362"/>
              <a:gd name="T70" fmla="*/ 451 w 1309"/>
              <a:gd name="T71" fmla="*/ 477 h 1362"/>
              <a:gd name="T72" fmla="*/ 498 w 1309"/>
              <a:gd name="T73" fmla="*/ 401 h 1362"/>
              <a:gd name="T74" fmla="*/ 573 w 1309"/>
              <a:gd name="T75" fmla="*/ 285 h 1362"/>
              <a:gd name="T76" fmla="*/ 767 w 1309"/>
              <a:gd name="T77" fmla="*/ 63 h 1362"/>
              <a:gd name="T78" fmla="*/ 359 w 1309"/>
              <a:gd name="T79" fmla="*/ 480 h 1362"/>
              <a:gd name="T80" fmla="*/ 485 w 1309"/>
              <a:gd name="T81" fmla="*/ 260 h 1362"/>
              <a:gd name="T82" fmla="*/ 485 w 1309"/>
              <a:gd name="T83" fmla="*/ 339 h 1362"/>
              <a:gd name="T84" fmla="*/ 398 w 1309"/>
              <a:gd name="T85" fmla="*/ 427 h 1362"/>
              <a:gd name="T86" fmla="*/ 372 w 1309"/>
              <a:gd name="T87" fmla="*/ 1286 h 1362"/>
              <a:gd name="T88" fmla="*/ 470 w 1309"/>
              <a:gd name="T89" fmla="*/ 1189 h 1362"/>
              <a:gd name="T90" fmla="*/ 767 w 1309"/>
              <a:gd name="T91" fmla="*/ 0 h 1362"/>
              <a:gd name="T92" fmla="*/ 322 w 1309"/>
              <a:gd name="T93" fmla="*/ 771 h 1362"/>
              <a:gd name="T94" fmla="*/ 153 w 1309"/>
              <a:gd name="T95" fmla="*/ 828 h 1362"/>
              <a:gd name="T96" fmla="*/ 350 w 1309"/>
              <a:gd name="T97" fmla="*/ 1352 h 1362"/>
              <a:gd name="T98" fmla="*/ 535 w 1309"/>
              <a:gd name="T99" fmla="*/ 1210 h 1362"/>
              <a:gd name="T100" fmla="*/ 513 w 1309"/>
              <a:gd name="T101" fmla="*/ 1135 h 1362"/>
              <a:gd name="T102" fmla="*/ 1304 w 1309"/>
              <a:gd name="T103" fmla="*/ 69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9" h="1362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6">
            <a:extLst>
              <a:ext uri="{FF2B5EF4-FFF2-40B4-BE49-F238E27FC236}">
                <a16:creationId xmlns:a16="http://schemas.microsoft.com/office/drawing/2014/main" id="{03042DFB-A8D1-464E-8B62-0893EA2F14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0964" y="686276"/>
            <a:ext cx="449263" cy="488950"/>
          </a:xfrm>
          <a:custGeom>
            <a:avLst/>
            <a:gdLst>
              <a:gd name="T0" fmla="*/ 342 w 1248"/>
              <a:gd name="T1" fmla="*/ 651 h 1358"/>
              <a:gd name="T2" fmla="*/ 398 w 1248"/>
              <a:gd name="T3" fmla="*/ 477 h 1358"/>
              <a:gd name="T4" fmla="*/ 398 w 1248"/>
              <a:gd name="T5" fmla="*/ 539 h 1358"/>
              <a:gd name="T6" fmla="*/ 342 w 1248"/>
              <a:gd name="T7" fmla="*/ 364 h 1358"/>
              <a:gd name="T8" fmla="*/ 398 w 1248"/>
              <a:gd name="T9" fmla="*/ 364 h 1358"/>
              <a:gd name="T10" fmla="*/ 568 w 1248"/>
              <a:gd name="T11" fmla="*/ 567 h 1358"/>
              <a:gd name="T12" fmla="*/ 680 w 1248"/>
              <a:gd name="T13" fmla="*/ 392 h 1358"/>
              <a:gd name="T14" fmla="*/ 680 w 1248"/>
              <a:gd name="T15" fmla="*/ 454 h 1358"/>
              <a:gd name="T16" fmla="*/ 568 w 1248"/>
              <a:gd name="T17" fmla="*/ 279 h 1358"/>
              <a:gd name="T18" fmla="*/ 680 w 1248"/>
              <a:gd name="T19" fmla="*/ 279 h 1358"/>
              <a:gd name="T20" fmla="*/ 904 w 1248"/>
              <a:gd name="T21" fmla="*/ 1017 h 1358"/>
              <a:gd name="T22" fmla="*/ 932 w 1248"/>
              <a:gd name="T23" fmla="*/ 702 h 1358"/>
              <a:gd name="T24" fmla="*/ 932 w 1248"/>
              <a:gd name="T25" fmla="*/ 482 h 1358"/>
              <a:gd name="T26" fmla="*/ 796 w 1248"/>
              <a:gd name="T27" fmla="*/ 420 h 1358"/>
              <a:gd name="T28" fmla="*/ 847 w 1248"/>
              <a:gd name="T29" fmla="*/ 420 h 1358"/>
              <a:gd name="T30" fmla="*/ 655 w 1248"/>
              <a:gd name="T31" fmla="*/ 985 h 1358"/>
              <a:gd name="T32" fmla="*/ 734 w 1248"/>
              <a:gd name="T33" fmla="*/ 702 h 1358"/>
              <a:gd name="T34" fmla="*/ 568 w 1248"/>
              <a:gd name="T35" fmla="*/ 228 h 1358"/>
              <a:gd name="T36" fmla="*/ 734 w 1248"/>
              <a:gd name="T37" fmla="*/ 702 h 1358"/>
              <a:gd name="T38" fmla="*/ 599 w 1248"/>
              <a:gd name="T39" fmla="*/ 143 h 1358"/>
              <a:gd name="T40" fmla="*/ 593 w 1248"/>
              <a:gd name="T41" fmla="*/ 764 h 1358"/>
              <a:gd name="T42" fmla="*/ 374 w 1248"/>
              <a:gd name="T43" fmla="*/ 764 h 1358"/>
              <a:gd name="T44" fmla="*/ 288 w 1248"/>
              <a:gd name="T45" fmla="*/ 702 h 1358"/>
              <a:gd name="T46" fmla="*/ 452 w 1248"/>
              <a:gd name="T47" fmla="*/ 702 h 1358"/>
              <a:gd name="T48" fmla="*/ 180 w 1248"/>
              <a:gd name="T49" fmla="*/ 1076 h 1358"/>
              <a:gd name="T50" fmla="*/ 361 w 1248"/>
              <a:gd name="T51" fmla="*/ 1077 h 1358"/>
              <a:gd name="T52" fmla="*/ 361 w 1248"/>
              <a:gd name="T53" fmla="*/ 1077 h 1358"/>
              <a:gd name="T54" fmla="*/ 655 w 1248"/>
              <a:gd name="T55" fmla="*/ 1290 h 1358"/>
              <a:gd name="T56" fmla="*/ 593 w 1248"/>
              <a:gd name="T57" fmla="*/ 1290 h 1358"/>
              <a:gd name="T58" fmla="*/ 887 w 1248"/>
              <a:gd name="T59" fmla="*/ 1077 h 1358"/>
              <a:gd name="T60" fmla="*/ 887 w 1248"/>
              <a:gd name="T61" fmla="*/ 1077 h 1358"/>
              <a:gd name="T62" fmla="*/ 865 w 1248"/>
              <a:gd name="T63" fmla="*/ 226 h 1358"/>
              <a:gd name="T64" fmla="*/ 994 w 1248"/>
              <a:gd name="T65" fmla="*/ 451 h 1358"/>
              <a:gd name="T66" fmla="*/ 909 w 1248"/>
              <a:gd name="T67" fmla="*/ 338 h 1358"/>
              <a:gd name="T68" fmla="*/ 796 w 1248"/>
              <a:gd name="T69" fmla="*/ 197 h 1358"/>
              <a:gd name="T70" fmla="*/ 711 w 1248"/>
              <a:gd name="T71" fmla="*/ 112 h 1358"/>
              <a:gd name="T72" fmla="*/ 655 w 1248"/>
              <a:gd name="T73" fmla="*/ 0 h 1358"/>
              <a:gd name="T74" fmla="*/ 568 w 1248"/>
              <a:gd name="T75" fmla="*/ 81 h 1358"/>
              <a:gd name="T76" fmla="*/ 483 w 1248"/>
              <a:gd name="T77" fmla="*/ 166 h 1358"/>
              <a:gd name="T78" fmla="*/ 257 w 1248"/>
              <a:gd name="T79" fmla="*/ 251 h 1358"/>
              <a:gd name="T80" fmla="*/ 64 w 1248"/>
              <a:gd name="T81" fmla="*/ 702 h 1358"/>
              <a:gd name="T82" fmla="*/ 125 w 1248"/>
              <a:gd name="T83" fmla="*/ 359 h 1358"/>
              <a:gd name="T84" fmla="*/ 1247 w 1248"/>
              <a:gd name="T85" fmla="*/ 733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8" h="135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8">
            <a:extLst>
              <a:ext uri="{FF2B5EF4-FFF2-40B4-BE49-F238E27FC236}">
                <a16:creationId xmlns:a16="http://schemas.microsoft.com/office/drawing/2014/main" id="{6309FCDC-AB77-7A40-9616-3B87AA0535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5691" y="5567056"/>
            <a:ext cx="495300" cy="479425"/>
          </a:xfrm>
          <a:custGeom>
            <a:avLst/>
            <a:gdLst>
              <a:gd name="T0" fmla="*/ 829 w 1377"/>
              <a:gd name="T1" fmla="*/ 1305 h 1331"/>
              <a:gd name="T2" fmla="*/ 547 w 1377"/>
              <a:gd name="T3" fmla="*/ 1242 h 1331"/>
              <a:gd name="T4" fmla="*/ 547 w 1377"/>
              <a:gd name="T5" fmla="*/ 1305 h 1331"/>
              <a:gd name="T6" fmla="*/ 544 w 1377"/>
              <a:gd name="T7" fmla="*/ 1027 h 1331"/>
              <a:gd name="T8" fmla="*/ 305 w 1377"/>
              <a:gd name="T9" fmla="*/ 1105 h 1331"/>
              <a:gd name="T10" fmla="*/ 71 w 1377"/>
              <a:gd name="T11" fmla="*/ 576 h 1331"/>
              <a:gd name="T12" fmla="*/ 145 w 1377"/>
              <a:gd name="T13" fmla="*/ 391 h 1331"/>
              <a:gd name="T14" fmla="*/ 175 w 1377"/>
              <a:gd name="T15" fmla="*/ 650 h 1331"/>
              <a:gd name="T16" fmla="*/ 300 w 1377"/>
              <a:gd name="T17" fmla="*/ 949 h 1331"/>
              <a:gd name="T18" fmla="*/ 194 w 1377"/>
              <a:gd name="T19" fmla="*/ 721 h 1331"/>
              <a:gd name="T20" fmla="*/ 287 w 1377"/>
              <a:gd name="T21" fmla="*/ 734 h 1331"/>
              <a:gd name="T22" fmla="*/ 412 w 1377"/>
              <a:gd name="T23" fmla="*/ 830 h 1331"/>
              <a:gd name="T24" fmla="*/ 402 w 1377"/>
              <a:gd name="T25" fmla="*/ 756 h 1331"/>
              <a:gd name="T26" fmla="*/ 313 w 1377"/>
              <a:gd name="T27" fmla="*/ 672 h 1331"/>
              <a:gd name="T28" fmla="*/ 198 w 1377"/>
              <a:gd name="T29" fmla="*/ 358 h 1331"/>
              <a:gd name="T30" fmla="*/ 10 w 1377"/>
              <a:gd name="T31" fmla="*/ 558 h 1331"/>
              <a:gd name="T32" fmla="*/ 148 w 1377"/>
              <a:gd name="T33" fmla="*/ 1021 h 1331"/>
              <a:gd name="T34" fmla="*/ 237 w 1377"/>
              <a:gd name="T35" fmla="*/ 1158 h 1331"/>
              <a:gd name="T36" fmla="*/ 268 w 1377"/>
              <a:gd name="T37" fmla="*/ 1330 h 1331"/>
              <a:gd name="T38" fmla="*/ 601 w 1377"/>
              <a:gd name="T39" fmla="*/ 1330 h 1331"/>
              <a:gd name="T40" fmla="*/ 632 w 1377"/>
              <a:gd name="T41" fmla="*/ 1158 h 1331"/>
              <a:gd name="T42" fmla="*/ 557 w 1377"/>
              <a:gd name="T43" fmla="*/ 886 h 1331"/>
              <a:gd name="T44" fmla="*/ 402 w 1377"/>
              <a:gd name="T45" fmla="*/ 756 h 1331"/>
              <a:gd name="T46" fmla="*/ 778 w 1377"/>
              <a:gd name="T47" fmla="*/ 17 h 1331"/>
              <a:gd name="T48" fmla="*/ 606 w 1377"/>
              <a:gd name="T49" fmla="*/ 669 h 1331"/>
              <a:gd name="T50" fmla="*/ 769 w 1377"/>
              <a:gd name="T51" fmla="*/ 321 h 1331"/>
              <a:gd name="T52" fmla="*/ 713 w 1377"/>
              <a:gd name="T53" fmla="*/ 294 h 1331"/>
              <a:gd name="T54" fmla="*/ 683 w 1377"/>
              <a:gd name="T55" fmla="*/ 195 h 1331"/>
              <a:gd name="T56" fmla="*/ 716 w 1377"/>
              <a:gd name="T57" fmla="*/ 599 h 1331"/>
              <a:gd name="T58" fmla="*/ 824 w 1377"/>
              <a:gd name="T59" fmla="*/ 7 h 1331"/>
              <a:gd name="T60" fmla="*/ 1044 w 1377"/>
              <a:gd name="T61" fmla="*/ 1158 h 1331"/>
              <a:gd name="T62" fmla="*/ 863 w 1377"/>
              <a:gd name="T63" fmla="*/ 929 h 1331"/>
              <a:gd name="T64" fmla="*/ 991 w 1377"/>
              <a:gd name="T65" fmla="*/ 816 h 1331"/>
              <a:gd name="T66" fmla="*/ 1107 w 1377"/>
              <a:gd name="T67" fmla="*/ 716 h 1331"/>
              <a:gd name="T68" fmla="*/ 1163 w 1377"/>
              <a:gd name="T69" fmla="*/ 772 h 1331"/>
              <a:gd name="T70" fmla="*/ 1207 w 1377"/>
              <a:gd name="T71" fmla="*/ 815 h 1331"/>
              <a:gd name="T72" fmla="*/ 1235 w 1377"/>
              <a:gd name="T73" fmla="*/ 543 h 1331"/>
              <a:gd name="T74" fmla="*/ 1283 w 1377"/>
              <a:gd name="T75" fmla="*/ 348 h 1331"/>
              <a:gd name="T76" fmla="*/ 1292 w 1377"/>
              <a:gd name="T77" fmla="*/ 854 h 1331"/>
              <a:gd name="T78" fmla="*/ 1334 w 1377"/>
              <a:gd name="T79" fmla="*/ 303 h 1331"/>
              <a:gd name="T80" fmla="*/ 1172 w 1377"/>
              <a:gd name="T81" fmla="*/ 534 h 1331"/>
              <a:gd name="T82" fmla="*/ 1044 w 1377"/>
              <a:gd name="T83" fmla="*/ 692 h 1331"/>
              <a:gd name="T84" fmla="*/ 920 w 1377"/>
              <a:gd name="T85" fmla="*/ 786 h 1331"/>
              <a:gd name="T86" fmla="*/ 770 w 1377"/>
              <a:gd name="T87" fmla="*/ 1027 h 1331"/>
              <a:gd name="T88" fmla="*/ 714 w 1377"/>
              <a:gd name="T89" fmla="*/ 1189 h 1331"/>
              <a:gd name="T90" fmla="*/ 776 w 1377"/>
              <a:gd name="T91" fmla="*/ 1220 h 1331"/>
              <a:gd name="T92" fmla="*/ 1171 w 1377"/>
              <a:gd name="T93" fmla="*/ 1330 h 1331"/>
              <a:gd name="T94" fmla="*/ 1108 w 1377"/>
              <a:gd name="T95" fmla="*/ 1158 h 1331"/>
              <a:gd name="T96" fmla="*/ 1338 w 1377"/>
              <a:gd name="T97" fmla="*/ 895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77" h="1331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10">
            <a:extLst>
              <a:ext uri="{FF2B5EF4-FFF2-40B4-BE49-F238E27FC236}">
                <a16:creationId xmlns:a16="http://schemas.microsoft.com/office/drawing/2014/main" id="{43B61907-7DF2-D043-BB15-2BF6D82260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0960" y="4597647"/>
            <a:ext cx="398462" cy="479425"/>
          </a:xfrm>
          <a:custGeom>
            <a:avLst/>
            <a:gdLst>
              <a:gd name="T0" fmla="*/ 762 w 1108"/>
              <a:gd name="T1" fmla="*/ 878 h 1330"/>
              <a:gd name="T2" fmla="*/ 824 w 1108"/>
              <a:gd name="T3" fmla="*/ 1329 h 1330"/>
              <a:gd name="T4" fmla="*/ 285 w 1108"/>
              <a:gd name="T5" fmla="*/ 931 h 1330"/>
              <a:gd name="T6" fmla="*/ 0 w 1108"/>
              <a:gd name="T7" fmla="*/ 1304 h 1330"/>
              <a:gd name="T8" fmla="*/ 401 w 1108"/>
              <a:gd name="T9" fmla="*/ 1132 h 1330"/>
              <a:gd name="T10" fmla="*/ 339 w 1108"/>
              <a:gd name="T11" fmla="*/ 1242 h 1330"/>
              <a:gd name="T12" fmla="*/ 63 w 1108"/>
              <a:gd name="T13" fmla="*/ 994 h 1330"/>
              <a:gd name="T14" fmla="*/ 285 w 1108"/>
              <a:gd name="T15" fmla="*/ 931 h 1330"/>
              <a:gd name="T16" fmla="*/ 0 w 1108"/>
              <a:gd name="T17" fmla="*/ 480 h 1330"/>
              <a:gd name="T18" fmla="*/ 401 w 1108"/>
              <a:gd name="T19" fmla="*/ 852 h 1330"/>
              <a:gd name="T20" fmla="*/ 339 w 1108"/>
              <a:gd name="T21" fmla="*/ 680 h 1330"/>
              <a:gd name="T22" fmla="*/ 63 w 1108"/>
              <a:gd name="T23" fmla="*/ 790 h 1330"/>
              <a:gd name="T24" fmla="*/ 285 w 1108"/>
              <a:gd name="T25" fmla="*/ 542 h 1330"/>
              <a:gd name="T26" fmla="*/ 63 w 1108"/>
              <a:gd name="T27" fmla="*/ 90 h 1330"/>
              <a:gd name="T28" fmla="*/ 285 w 1108"/>
              <a:gd name="T29" fmla="*/ 28 h 1330"/>
              <a:gd name="T30" fmla="*/ 0 w 1108"/>
              <a:gd name="T31" fmla="*/ 401 h 1330"/>
              <a:gd name="T32" fmla="*/ 401 w 1108"/>
              <a:gd name="T33" fmla="*/ 229 h 1330"/>
              <a:gd name="T34" fmla="*/ 339 w 1108"/>
              <a:gd name="T35" fmla="*/ 339 h 1330"/>
              <a:gd name="T36" fmla="*/ 63 w 1108"/>
              <a:gd name="T37" fmla="*/ 90 h 1330"/>
              <a:gd name="T38" fmla="*/ 422 w 1108"/>
              <a:gd name="T39" fmla="*/ 80 h 1330"/>
              <a:gd name="T40" fmla="*/ 199 w 1108"/>
              <a:gd name="T41" fmla="*/ 240 h 1330"/>
              <a:gd name="T42" fmla="*/ 94 w 1108"/>
              <a:gd name="T43" fmla="*/ 222 h 1330"/>
              <a:gd name="T44" fmla="*/ 202 w 1108"/>
              <a:gd name="T45" fmla="*/ 782 h 1330"/>
              <a:gd name="T46" fmla="*/ 375 w 1108"/>
              <a:gd name="T47" fmla="*/ 491 h 1330"/>
              <a:gd name="T48" fmla="*/ 138 w 1108"/>
              <a:gd name="T49" fmla="*/ 630 h 1330"/>
              <a:gd name="T50" fmla="*/ 202 w 1108"/>
              <a:gd name="T51" fmla="*/ 782 h 1330"/>
              <a:gd name="T52" fmla="*/ 422 w 1108"/>
              <a:gd name="T53" fmla="*/ 983 h 1330"/>
              <a:gd name="T54" fmla="*/ 199 w 1108"/>
              <a:gd name="T55" fmla="*/ 1143 h 1330"/>
              <a:gd name="T56" fmla="*/ 94 w 1108"/>
              <a:gd name="T57" fmla="*/ 1126 h 1330"/>
              <a:gd name="T58" fmla="*/ 875 w 1108"/>
              <a:gd name="T59" fmla="*/ 201 h 1330"/>
              <a:gd name="T60" fmla="*/ 712 w 1108"/>
              <a:gd name="T61" fmla="*/ 201 h 1330"/>
              <a:gd name="T62" fmla="*/ 793 w 1108"/>
              <a:gd name="T63" fmla="*/ 62 h 1330"/>
              <a:gd name="T64" fmla="*/ 875 w 1108"/>
              <a:gd name="T65" fmla="*/ 201 h 1330"/>
              <a:gd name="T66" fmla="*/ 793 w 1108"/>
              <a:gd name="T67" fmla="*/ 0 h 1330"/>
              <a:gd name="T68" fmla="*/ 650 w 1108"/>
              <a:gd name="T69" fmla="*/ 201 h 1330"/>
              <a:gd name="T70" fmla="*/ 937 w 1108"/>
              <a:gd name="T71" fmla="*/ 201 h 1330"/>
              <a:gd name="T72" fmla="*/ 1107 w 1108"/>
              <a:gd name="T73" fmla="*/ 539 h 1330"/>
              <a:gd name="T74" fmla="*/ 480 w 1108"/>
              <a:gd name="T75" fmla="*/ 539 h 1330"/>
              <a:gd name="T76" fmla="*/ 593 w 1108"/>
              <a:gd name="T77" fmla="*/ 933 h 1330"/>
              <a:gd name="T78" fmla="*/ 655 w 1108"/>
              <a:gd name="T79" fmla="*/ 1329 h 1330"/>
              <a:gd name="T80" fmla="*/ 593 w 1108"/>
              <a:gd name="T81" fmla="*/ 596 h 1330"/>
              <a:gd name="T82" fmla="*/ 542 w 1108"/>
              <a:gd name="T83" fmla="*/ 793 h 1330"/>
              <a:gd name="T84" fmla="*/ 793 w 1108"/>
              <a:gd name="T85" fmla="*/ 429 h 1330"/>
              <a:gd name="T86" fmla="*/ 1045 w 1108"/>
              <a:gd name="T87" fmla="*/ 793 h 1330"/>
              <a:gd name="T88" fmla="*/ 994 w 1108"/>
              <a:gd name="T89" fmla="*/ 596 h 1330"/>
              <a:gd name="T90" fmla="*/ 932 w 1108"/>
              <a:gd name="T91" fmla="*/ 1329 h 1330"/>
              <a:gd name="T92" fmla="*/ 994 w 1108"/>
              <a:gd name="T93" fmla="*/ 933 h 1330"/>
              <a:gd name="T94" fmla="*/ 1107 w 1108"/>
              <a:gd name="T95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8" h="1330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2B4B1B6-CECA-5F45-AB3E-A48FD570CF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3348" y="3617528"/>
            <a:ext cx="358775" cy="442913"/>
          </a:xfrm>
          <a:custGeom>
            <a:avLst/>
            <a:gdLst>
              <a:gd name="T0" fmla="*/ 169 w 997"/>
              <a:gd name="T1" fmla="*/ 755 h 1229"/>
              <a:gd name="T2" fmla="*/ 256 w 997"/>
              <a:gd name="T3" fmla="*/ 962 h 1229"/>
              <a:gd name="T4" fmla="*/ 926 w 997"/>
              <a:gd name="T5" fmla="*/ 1116 h 1229"/>
              <a:gd name="T6" fmla="*/ 723 w 997"/>
              <a:gd name="T7" fmla="*/ 976 h 1229"/>
              <a:gd name="T8" fmla="*/ 437 w 997"/>
              <a:gd name="T9" fmla="*/ 795 h 1229"/>
              <a:gd name="T10" fmla="*/ 849 w 997"/>
              <a:gd name="T11" fmla="*/ 755 h 1229"/>
              <a:gd name="T12" fmla="*/ 406 w 997"/>
              <a:gd name="T13" fmla="*/ 695 h 1229"/>
              <a:gd name="T14" fmla="*/ 408 w 997"/>
              <a:gd name="T15" fmla="*/ 553 h 1229"/>
              <a:gd name="T16" fmla="*/ 849 w 997"/>
              <a:gd name="T17" fmla="*/ 526 h 1229"/>
              <a:gd name="T18" fmla="*/ 426 w 997"/>
              <a:gd name="T19" fmla="*/ 466 h 1229"/>
              <a:gd name="T20" fmla="*/ 480 w 997"/>
              <a:gd name="T21" fmla="*/ 351 h 1229"/>
              <a:gd name="T22" fmla="*/ 880 w 997"/>
              <a:gd name="T23" fmla="*/ 274 h 1229"/>
              <a:gd name="T24" fmla="*/ 685 w 997"/>
              <a:gd name="T25" fmla="*/ 62 h 1229"/>
              <a:gd name="T26" fmla="*/ 179 w 997"/>
              <a:gd name="T27" fmla="*/ 443 h 1229"/>
              <a:gd name="T28" fmla="*/ 62 w 997"/>
              <a:gd name="T29" fmla="*/ 466 h 1229"/>
              <a:gd name="T30" fmla="*/ 157 w 997"/>
              <a:gd name="T31" fmla="*/ 526 h 1229"/>
              <a:gd name="T32" fmla="*/ 156 w 997"/>
              <a:gd name="T33" fmla="*/ 587 h 1229"/>
              <a:gd name="T34" fmla="*/ 156 w 997"/>
              <a:gd name="T35" fmla="*/ 695 h 1229"/>
              <a:gd name="T36" fmla="*/ 62 w 997"/>
              <a:gd name="T37" fmla="*/ 755 h 1229"/>
              <a:gd name="T38" fmla="*/ 119 w 997"/>
              <a:gd name="T39" fmla="*/ 817 h 1229"/>
              <a:gd name="T40" fmla="*/ 0 w 997"/>
              <a:gd name="T41" fmla="*/ 633 h 1229"/>
              <a:gd name="T42" fmla="*/ 94 w 997"/>
              <a:gd name="T43" fmla="*/ 616 h 1229"/>
              <a:gd name="T44" fmla="*/ 0 w 997"/>
              <a:gd name="T45" fmla="*/ 588 h 1229"/>
              <a:gd name="T46" fmla="*/ 125 w 997"/>
              <a:gd name="T47" fmla="*/ 404 h 1229"/>
              <a:gd name="T48" fmla="*/ 685 w 997"/>
              <a:gd name="T49" fmla="*/ 0 h 1229"/>
              <a:gd name="T50" fmla="*/ 994 w 997"/>
              <a:gd name="T51" fmla="*/ 64 h 1229"/>
              <a:gd name="T52" fmla="*/ 891 w 997"/>
              <a:gd name="T53" fmla="*/ 344 h 1229"/>
              <a:gd name="T54" fmla="*/ 530 w 997"/>
              <a:gd name="T55" fmla="*/ 389 h 1229"/>
              <a:gd name="T56" fmla="*/ 911 w 997"/>
              <a:gd name="T57" fmla="*/ 404 h 1229"/>
              <a:gd name="T58" fmla="*/ 468 w 997"/>
              <a:gd name="T59" fmla="*/ 588 h 1229"/>
              <a:gd name="T60" fmla="*/ 468 w 997"/>
              <a:gd name="T61" fmla="*/ 633 h 1229"/>
              <a:gd name="T62" fmla="*/ 911 w 997"/>
              <a:gd name="T63" fmla="*/ 817 h 1229"/>
              <a:gd name="T64" fmla="*/ 532 w 997"/>
              <a:gd name="T65" fmla="*/ 842 h 1229"/>
              <a:gd name="T66" fmla="*/ 900 w 997"/>
              <a:gd name="T67" fmla="*/ 876 h 1229"/>
              <a:gd name="T68" fmla="*/ 996 w 997"/>
              <a:gd name="T69" fmla="*/ 1149 h 1229"/>
              <a:gd name="T70" fmla="*/ 685 w 997"/>
              <a:gd name="T71" fmla="*/ 122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97" h="1229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22">
            <a:extLst>
              <a:ext uri="{FF2B5EF4-FFF2-40B4-BE49-F238E27FC236}">
                <a16:creationId xmlns:a16="http://schemas.microsoft.com/office/drawing/2014/main" id="{E4C2A499-E8B8-3848-A740-1CB0686466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352" y="2582776"/>
            <a:ext cx="466725" cy="449263"/>
          </a:xfrm>
          <a:custGeom>
            <a:avLst/>
            <a:gdLst>
              <a:gd name="T0" fmla="*/ 510 w 1295"/>
              <a:gd name="T1" fmla="*/ 1125 h 1246"/>
              <a:gd name="T2" fmla="*/ 939 w 1295"/>
              <a:gd name="T3" fmla="*/ 1244 h 1246"/>
              <a:gd name="T4" fmla="*/ 970 w 1295"/>
              <a:gd name="T5" fmla="*/ 1235 h 1246"/>
              <a:gd name="T6" fmla="*/ 944 w 1295"/>
              <a:gd name="T7" fmla="*/ 1112 h 1246"/>
              <a:gd name="T8" fmla="*/ 1226 w 1295"/>
              <a:gd name="T9" fmla="*/ 582 h 1246"/>
              <a:gd name="T10" fmla="*/ 875 w 1295"/>
              <a:gd name="T11" fmla="*/ 1105 h 1246"/>
              <a:gd name="T12" fmla="*/ 593 w 1295"/>
              <a:gd name="T13" fmla="*/ 1096 h 1246"/>
              <a:gd name="T14" fmla="*/ 810 w 1295"/>
              <a:gd name="T15" fmla="*/ 920 h 1246"/>
              <a:gd name="T16" fmla="*/ 851 w 1295"/>
              <a:gd name="T17" fmla="*/ 938 h 1246"/>
              <a:gd name="T18" fmla="*/ 1089 w 1295"/>
              <a:gd name="T19" fmla="*/ 552 h 1246"/>
              <a:gd name="T20" fmla="*/ 1028 w 1295"/>
              <a:gd name="T21" fmla="*/ 582 h 1246"/>
              <a:gd name="T22" fmla="*/ 823 w 1295"/>
              <a:gd name="T23" fmla="*/ 771 h 1246"/>
              <a:gd name="T24" fmla="*/ 769 w 1295"/>
              <a:gd name="T25" fmla="*/ 763 h 1246"/>
              <a:gd name="T26" fmla="*/ 351 w 1295"/>
              <a:gd name="T27" fmla="*/ 177 h 1246"/>
              <a:gd name="T28" fmla="*/ 300 w 1295"/>
              <a:gd name="T29" fmla="*/ 168 h 1246"/>
              <a:gd name="T30" fmla="*/ 3 w 1295"/>
              <a:gd name="T31" fmla="*/ 502 h 1246"/>
              <a:gd name="T32" fmla="*/ 125 w 1295"/>
              <a:gd name="T33" fmla="*/ 541 h 1246"/>
              <a:gd name="T34" fmla="*/ 438 w 1295"/>
              <a:gd name="T35" fmla="*/ 1099 h 1246"/>
              <a:gd name="T36" fmla="*/ 185 w 1295"/>
              <a:gd name="T37" fmla="*/ 582 h 1246"/>
              <a:gd name="T38" fmla="*/ 164 w 1295"/>
              <a:gd name="T39" fmla="*/ 485 h 1246"/>
              <a:gd name="T40" fmla="*/ 312 w 1295"/>
              <a:gd name="T41" fmla="*/ 245 h 1246"/>
              <a:gd name="T42" fmla="*/ 359 w 1295"/>
              <a:gd name="T43" fmla="*/ 521 h 1246"/>
              <a:gd name="T44" fmla="*/ 322 w 1295"/>
              <a:gd name="T45" fmla="*/ 549 h 1246"/>
              <a:gd name="T46" fmla="*/ 563 w 1295"/>
              <a:gd name="T47" fmla="*/ 940 h 1246"/>
              <a:gd name="T48" fmla="*/ 383 w 1295"/>
              <a:gd name="T49" fmla="*/ 589 h 1246"/>
              <a:gd name="T50" fmla="*/ 509 w 1295"/>
              <a:gd name="T51" fmla="*/ 595 h 1246"/>
              <a:gd name="T52" fmla="*/ 351 w 1295"/>
              <a:gd name="T53" fmla="*/ 177 h 1246"/>
              <a:gd name="T54" fmla="*/ 1151 w 1295"/>
              <a:gd name="T55" fmla="*/ 51 h 1246"/>
              <a:gd name="T56" fmla="*/ 1065 w 1295"/>
              <a:gd name="T57" fmla="*/ 126 h 1246"/>
              <a:gd name="T58" fmla="*/ 382 w 1295"/>
              <a:gd name="T59" fmla="*/ 98 h 1246"/>
              <a:gd name="T60" fmla="*/ 705 w 1295"/>
              <a:gd name="T61" fmla="*/ 62 h 1246"/>
              <a:gd name="T62" fmla="*/ 1071 w 1295"/>
              <a:gd name="T63" fmla="*/ 200 h 1246"/>
              <a:gd name="T64" fmla="*/ 1131 w 1295"/>
              <a:gd name="T65" fmla="*/ 145 h 1246"/>
              <a:gd name="T66" fmla="*/ 907 w 1295"/>
              <a:gd name="T67" fmla="*/ 407 h 1246"/>
              <a:gd name="T68" fmla="*/ 962 w 1295"/>
              <a:gd name="T69" fmla="*/ 296 h 1246"/>
              <a:gd name="T70" fmla="*/ 458 w 1295"/>
              <a:gd name="T71" fmla="*/ 288 h 1246"/>
              <a:gd name="T72" fmla="*/ 705 w 1295"/>
              <a:gd name="T73" fmla="*/ 260 h 1246"/>
              <a:gd name="T74" fmla="*/ 822 w 1295"/>
              <a:gd name="T75" fmla="*/ 410 h 1246"/>
              <a:gd name="T76" fmla="*/ 842 w 1295"/>
              <a:gd name="T77" fmla="*/ 461 h 1246"/>
              <a:gd name="T78" fmla="*/ 1262 w 1295"/>
              <a:gd name="T79" fmla="*/ 514 h 1246"/>
              <a:gd name="T80" fmla="*/ 1292 w 1295"/>
              <a:gd name="T81" fmla="*/ 47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" h="1246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9">
            <a:extLst>
              <a:ext uri="{FF2B5EF4-FFF2-40B4-BE49-F238E27FC236}">
                <a16:creationId xmlns:a16="http://schemas.microsoft.com/office/drawing/2014/main" id="{62FDCCE8-98D7-DD4E-82D9-62FDA73CA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525" y="4613522"/>
            <a:ext cx="469900" cy="447675"/>
          </a:xfrm>
          <a:custGeom>
            <a:avLst/>
            <a:gdLst>
              <a:gd name="T0" fmla="*/ 652 w 1304"/>
              <a:gd name="T1" fmla="*/ 852 h 1244"/>
              <a:gd name="T2" fmla="*/ 733 w 1304"/>
              <a:gd name="T3" fmla="*/ 982 h 1244"/>
              <a:gd name="T4" fmla="*/ 570 w 1304"/>
              <a:gd name="T5" fmla="*/ 982 h 1244"/>
              <a:gd name="T6" fmla="*/ 451 w 1304"/>
              <a:gd name="T7" fmla="*/ 1243 h 1244"/>
              <a:gd name="T8" fmla="*/ 513 w 1304"/>
              <a:gd name="T9" fmla="*/ 1174 h 1244"/>
              <a:gd name="T10" fmla="*/ 790 w 1304"/>
              <a:gd name="T11" fmla="*/ 1174 h 1244"/>
              <a:gd name="T12" fmla="*/ 852 w 1304"/>
              <a:gd name="T13" fmla="*/ 1243 h 1244"/>
              <a:gd name="T14" fmla="*/ 754 w 1304"/>
              <a:gd name="T15" fmla="*/ 1067 h 1244"/>
              <a:gd name="T16" fmla="*/ 796 w 1304"/>
              <a:gd name="T17" fmla="*/ 911 h 1244"/>
              <a:gd name="T18" fmla="*/ 508 w 1304"/>
              <a:gd name="T19" fmla="*/ 911 h 1244"/>
              <a:gd name="T20" fmla="*/ 549 w 1304"/>
              <a:gd name="T21" fmla="*/ 1067 h 1244"/>
              <a:gd name="T22" fmla="*/ 451 w 1304"/>
              <a:gd name="T23" fmla="*/ 1243 h 1244"/>
              <a:gd name="T24" fmla="*/ 282 w 1304"/>
              <a:gd name="T25" fmla="*/ 982 h 1244"/>
              <a:gd name="T26" fmla="*/ 118 w 1304"/>
              <a:gd name="T27" fmla="*/ 982 h 1244"/>
              <a:gd name="T28" fmla="*/ 200 w 1304"/>
              <a:gd name="T29" fmla="*/ 852 h 1244"/>
              <a:gd name="T30" fmla="*/ 56 w 1304"/>
              <a:gd name="T31" fmla="*/ 911 h 1244"/>
              <a:gd name="T32" fmla="*/ 98 w 1304"/>
              <a:gd name="T33" fmla="*/ 1068 h 1244"/>
              <a:gd name="T34" fmla="*/ 0 w 1304"/>
              <a:gd name="T35" fmla="*/ 1243 h 1244"/>
              <a:gd name="T36" fmla="*/ 62 w 1304"/>
              <a:gd name="T37" fmla="*/ 1174 h 1244"/>
              <a:gd name="T38" fmla="*/ 338 w 1304"/>
              <a:gd name="T39" fmla="*/ 1174 h 1244"/>
              <a:gd name="T40" fmla="*/ 400 w 1304"/>
              <a:gd name="T41" fmla="*/ 1243 h 1244"/>
              <a:gd name="T42" fmla="*/ 302 w 1304"/>
              <a:gd name="T43" fmla="*/ 1067 h 1244"/>
              <a:gd name="T44" fmla="*/ 344 w 1304"/>
              <a:gd name="T45" fmla="*/ 911 h 1244"/>
              <a:gd name="T46" fmla="*/ 56 w 1304"/>
              <a:gd name="T47" fmla="*/ 911 h 1244"/>
              <a:gd name="T48" fmla="*/ 652 w 1304"/>
              <a:gd name="T49" fmla="*/ 254 h 1244"/>
              <a:gd name="T50" fmla="*/ 570 w 1304"/>
              <a:gd name="T51" fmla="*/ 132 h 1244"/>
              <a:gd name="T52" fmla="*/ 733 w 1304"/>
              <a:gd name="T53" fmla="*/ 132 h 1244"/>
              <a:gd name="T54" fmla="*/ 790 w 1304"/>
              <a:gd name="T55" fmla="*/ 454 h 1244"/>
              <a:gd name="T56" fmla="*/ 852 w 1304"/>
              <a:gd name="T57" fmla="*/ 385 h 1244"/>
              <a:gd name="T58" fmla="*/ 796 w 1304"/>
              <a:gd name="T59" fmla="*/ 183 h 1244"/>
              <a:gd name="T60" fmla="*/ 652 w 1304"/>
              <a:gd name="T61" fmla="*/ 0 h 1244"/>
              <a:gd name="T62" fmla="*/ 508 w 1304"/>
              <a:gd name="T63" fmla="*/ 183 h 1244"/>
              <a:gd name="T64" fmla="*/ 451 w 1304"/>
              <a:gd name="T65" fmla="*/ 385 h 1244"/>
              <a:gd name="T66" fmla="*/ 513 w 1304"/>
              <a:gd name="T67" fmla="*/ 454 h 1244"/>
              <a:gd name="T68" fmla="*/ 652 w 1304"/>
              <a:gd name="T69" fmla="*/ 316 h 1244"/>
              <a:gd name="T70" fmla="*/ 790 w 1304"/>
              <a:gd name="T71" fmla="*/ 454 h 1244"/>
              <a:gd name="T72" fmla="*/ 1134 w 1304"/>
              <a:gd name="T73" fmla="*/ 736 h 1244"/>
              <a:gd name="T74" fmla="*/ 683 w 1304"/>
              <a:gd name="T75" fmla="*/ 564 h 1244"/>
              <a:gd name="T76" fmla="*/ 621 w 1304"/>
              <a:gd name="T77" fmla="*/ 454 h 1244"/>
              <a:gd name="T78" fmla="*/ 169 w 1304"/>
              <a:gd name="T79" fmla="*/ 564 h 1244"/>
              <a:gd name="T80" fmla="*/ 231 w 1304"/>
              <a:gd name="T81" fmla="*/ 736 h 1244"/>
              <a:gd name="T82" fmla="*/ 621 w 1304"/>
              <a:gd name="T83" fmla="*/ 626 h 1244"/>
              <a:gd name="T84" fmla="*/ 683 w 1304"/>
              <a:gd name="T85" fmla="*/ 736 h 1244"/>
              <a:gd name="T86" fmla="*/ 1072 w 1304"/>
              <a:gd name="T87" fmla="*/ 626 h 1244"/>
              <a:gd name="T88" fmla="*/ 1185 w 1304"/>
              <a:gd name="T89" fmla="*/ 982 h 1244"/>
              <a:gd name="T90" fmla="*/ 1021 w 1304"/>
              <a:gd name="T91" fmla="*/ 982 h 1244"/>
              <a:gd name="T92" fmla="*/ 1103 w 1304"/>
              <a:gd name="T93" fmla="*/ 852 h 1244"/>
              <a:gd name="T94" fmla="*/ 1185 w 1304"/>
              <a:gd name="T95" fmla="*/ 982 h 1244"/>
              <a:gd name="T96" fmla="*/ 1205 w 1304"/>
              <a:gd name="T97" fmla="*/ 1067 h 1244"/>
              <a:gd name="T98" fmla="*/ 1247 w 1304"/>
              <a:gd name="T99" fmla="*/ 911 h 1244"/>
              <a:gd name="T100" fmla="*/ 959 w 1304"/>
              <a:gd name="T101" fmla="*/ 911 h 1244"/>
              <a:gd name="T102" fmla="*/ 1001 w 1304"/>
              <a:gd name="T103" fmla="*/ 1067 h 1244"/>
              <a:gd name="T104" fmla="*/ 903 w 1304"/>
              <a:gd name="T105" fmla="*/ 1243 h 1244"/>
              <a:gd name="T106" fmla="*/ 965 w 1304"/>
              <a:gd name="T107" fmla="*/ 1174 h 1244"/>
              <a:gd name="T108" fmla="*/ 1241 w 1304"/>
              <a:gd name="T109" fmla="*/ 1174 h 1244"/>
              <a:gd name="T110" fmla="*/ 1303 w 1304"/>
              <a:gd name="T111" fmla="*/ 1243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4" h="124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20">
            <a:extLst>
              <a:ext uri="{FF2B5EF4-FFF2-40B4-BE49-F238E27FC236}">
                <a16:creationId xmlns:a16="http://schemas.microsoft.com/office/drawing/2014/main" id="{6CFF5F02-7578-464E-9642-C270CE824C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997" y="5580699"/>
            <a:ext cx="469900" cy="469900"/>
          </a:xfrm>
          <a:custGeom>
            <a:avLst/>
            <a:gdLst>
              <a:gd name="T0" fmla="*/ 1275 w 1305"/>
              <a:gd name="T1" fmla="*/ 773 h 1304"/>
              <a:gd name="T2" fmla="*/ 948 w 1305"/>
              <a:gd name="T3" fmla="*/ 1132 h 1304"/>
              <a:gd name="T4" fmla="*/ 485 w 1305"/>
              <a:gd name="T5" fmla="*/ 1119 h 1304"/>
              <a:gd name="T6" fmla="*/ 819 w 1305"/>
              <a:gd name="T7" fmla="*/ 1118 h 1304"/>
              <a:gd name="T8" fmla="*/ 652 w 1305"/>
              <a:gd name="T9" fmla="*/ 1241 h 1304"/>
              <a:gd name="T10" fmla="*/ 485 w 1305"/>
              <a:gd name="T11" fmla="*/ 1119 h 1304"/>
              <a:gd name="T12" fmla="*/ 652 w 1305"/>
              <a:gd name="T13" fmla="*/ 987 h 1304"/>
              <a:gd name="T14" fmla="*/ 570 w 1305"/>
              <a:gd name="T15" fmla="*/ 838 h 1304"/>
              <a:gd name="T16" fmla="*/ 734 w 1305"/>
              <a:gd name="T17" fmla="*/ 838 h 1304"/>
              <a:gd name="T18" fmla="*/ 423 w 1305"/>
              <a:gd name="T19" fmla="*/ 1230 h 1304"/>
              <a:gd name="T20" fmla="*/ 652 w 1305"/>
              <a:gd name="T21" fmla="*/ 1303 h 1304"/>
              <a:gd name="T22" fmla="*/ 881 w 1305"/>
              <a:gd name="T23" fmla="*/ 1230 h 1304"/>
              <a:gd name="T24" fmla="*/ 756 w 1305"/>
              <a:gd name="T25" fmla="*/ 1007 h 1304"/>
              <a:gd name="T26" fmla="*/ 796 w 1305"/>
              <a:gd name="T27" fmla="*/ 838 h 1304"/>
              <a:gd name="T28" fmla="*/ 508 w 1305"/>
              <a:gd name="T29" fmla="*/ 838 h 1304"/>
              <a:gd name="T30" fmla="*/ 548 w 1305"/>
              <a:gd name="T31" fmla="*/ 1007 h 1304"/>
              <a:gd name="T32" fmla="*/ 423 w 1305"/>
              <a:gd name="T33" fmla="*/ 1230 h 1304"/>
              <a:gd name="T34" fmla="*/ 327 w 1305"/>
              <a:gd name="T35" fmla="*/ 1186 h 1304"/>
              <a:gd name="T36" fmla="*/ 90 w 1305"/>
              <a:gd name="T37" fmla="*/ 764 h 1304"/>
              <a:gd name="T38" fmla="*/ 395 w 1305"/>
              <a:gd name="T39" fmla="*/ 607 h 1304"/>
              <a:gd name="T40" fmla="*/ 62 w 1305"/>
              <a:gd name="T41" fmla="*/ 607 h 1304"/>
              <a:gd name="T42" fmla="*/ 229 w 1305"/>
              <a:gd name="T43" fmla="*/ 457 h 1304"/>
              <a:gd name="T44" fmla="*/ 395 w 1305"/>
              <a:gd name="T45" fmla="*/ 607 h 1304"/>
              <a:gd name="T46" fmla="*/ 229 w 1305"/>
              <a:gd name="T47" fmla="*/ 395 h 1304"/>
              <a:gd name="T48" fmla="*/ 147 w 1305"/>
              <a:gd name="T49" fmla="*/ 246 h 1304"/>
              <a:gd name="T50" fmla="*/ 311 w 1305"/>
              <a:gd name="T51" fmla="*/ 246 h 1304"/>
              <a:gd name="T52" fmla="*/ 373 w 1305"/>
              <a:gd name="T53" fmla="*/ 246 h 1304"/>
              <a:gd name="T54" fmla="*/ 85 w 1305"/>
              <a:gd name="T55" fmla="*/ 246 h 1304"/>
              <a:gd name="T56" fmla="*/ 125 w 1305"/>
              <a:gd name="T57" fmla="*/ 415 h 1304"/>
              <a:gd name="T58" fmla="*/ 0 w 1305"/>
              <a:gd name="T59" fmla="*/ 640 h 1304"/>
              <a:gd name="T60" fmla="*/ 229 w 1305"/>
              <a:gd name="T61" fmla="*/ 711 h 1304"/>
              <a:gd name="T62" fmla="*/ 457 w 1305"/>
              <a:gd name="T63" fmla="*/ 640 h 1304"/>
              <a:gd name="T64" fmla="*/ 332 w 1305"/>
              <a:gd name="T65" fmla="*/ 415 h 1304"/>
              <a:gd name="T66" fmla="*/ 373 w 1305"/>
              <a:gd name="T67" fmla="*/ 246 h 1304"/>
              <a:gd name="T68" fmla="*/ 652 w 1305"/>
              <a:gd name="T69" fmla="*/ 0 h 1304"/>
              <a:gd name="T70" fmla="*/ 401 w 1305"/>
              <a:gd name="T71" fmla="*/ 124 h 1304"/>
              <a:gd name="T72" fmla="*/ 903 w 1305"/>
              <a:gd name="T73" fmla="*/ 124 h 1304"/>
              <a:gd name="T74" fmla="*/ 1242 w 1305"/>
              <a:gd name="T75" fmla="*/ 607 h 1304"/>
              <a:gd name="T76" fmla="*/ 909 w 1305"/>
              <a:gd name="T77" fmla="*/ 607 h 1304"/>
              <a:gd name="T78" fmla="*/ 1075 w 1305"/>
              <a:gd name="T79" fmla="*/ 457 h 1304"/>
              <a:gd name="T80" fmla="*/ 1242 w 1305"/>
              <a:gd name="T81" fmla="*/ 607 h 1304"/>
              <a:gd name="T82" fmla="*/ 1075 w 1305"/>
              <a:gd name="T83" fmla="*/ 395 h 1304"/>
              <a:gd name="T84" fmla="*/ 994 w 1305"/>
              <a:gd name="T85" fmla="*/ 246 h 1304"/>
              <a:gd name="T86" fmla="*/ 1157 w 1305"/>
              <a:gd name="T87" fmla="*/ 246 h 1304"/>
              <a:gd name="T88" fmla="*/ 1304 w 1305"/>
              <a:gd name="T89" fmla="*/ 640 h 1304"/>
              <a:gd name="T90" fmla="*/ 1179 w 1305"/>
              <a:gd name="T91" fmla="*/ 415 h 1304"/>
              <a:gd name="T92" fmla="*/ 1219 w 1305"/>
              <a:gd name="T93" fmla="*/ 246 h 1304"/>
              <a:gd name="T94" fmla="*/ 931 w 1305"/>
              <a:gd name="T95" fmla="*/ 246 h 1304"/>
              <a:gd name="T96" fmla="*/ 972 w 1305"/>
              <a:gd name="T97" fmla="*/ 415 h 1304"/>
              <a:gd name="T98" fmla="*/ 847 w 1305"/>
              <a:gd name="T99" fmla="*/ 640 h 1304"/>
              <a:gd name="T100" fmla="*/ 1075 w 1305"/>
              <a:gd name="T101" fmla="*/ 711 h 1304"/>
              <a:gd name="T102" fmla="*/ 1304 w 1305"/>
              <a:gd name="T103" fmla="*/ 640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5" h="1304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3">
            <a:extLst>
              <a:ext uri="{FF2B5EF4-FFF2-40B4-BE49-F238E27FC236}">
                <a16:creationId xmlns:a16="http://schemas.microsoft.com/office/drawing/2014/main" id="{33CF9549-065A-8942-A680-0A7C7E797B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4951" y="4602409"/>
            <a:ext cx="449262" cy="469900"/>
          </a:xfrm>
          <a:custGeom>
            <a:avLst/>
            <a:gdLst>
              <a:gd name="T0" fmla="*/ 712 w 1247"/>
              <a:gd name="T1" fmla="*/ 1038 h 1304"/>
              <a:gd name="T2" fmla="*/ 817 w 1247"/>
              <a:gd name="T3" fmla="*/ 1049 h 1304"/>
              <a:gd name="T4" fmla="*/ 848 w 1247"/>
              <a:gd name="T5" fmla="*/ 1303 h 1304"/>
              <a:gd name="T6" fmla="*/ 880 w 1247"/>
              <a:gd name="T7" fmla="*/ 1049 h 1304"/>
              <a:gd name="T8" fmla="*/ 987 w 1247"/>
              <a:gd name="T9" fmla="*/ 1272 h 1304"/>
              <a:gd name="T10" fmla="*/ 1049 w 1247"/>
              <a:gd name="T11" fmla="*/ 1272 h 1304"/>
              <a:gd name="T12" fmla="*/ 1131 w 1247"/>
              <a:gd name="T13" fmla="*/ 1049 h 1304"/>
              <a:gd name="T14" fmla="*/ 1161 w 1247"/>
              <a:gd name="T15" fmla="*/ 1013 h 1304"/>
              <a:gd name="T16" fmla="*/ 1041 w 1247"/>
              <a:gd name="T17" fmla="*/ 452 h 1304"/>
              <a:gd name="T18" fmla="*/ 1094 w 1247"/>
              <a:gd name="T19" fmla="*/ 987 h 1304"/>
              <a:gd name="T20" fmla="*/ 851 w 1247"/>
              <a:gd name="T21" fmla="*/ 487 h 1304"/>
              <a:gd name="T22" fmla="*/ 790 w 1247"/>
              <a:gd name="T23" fmla="*/ 478 h 1304"/>
              <a:gd name="T24" fmla="*/ 394 w 1247"/>
              <a:gd name="T25" fmla="*/ 1272 h 1304"/>
              <a:gd name="T26" fmla="*/ 456 w 1247"/>
              <a:gd name="T27" fmla="*/ 1272 h 1304"/>
              <a:gd name="T28" fmla="*/ 425 w 1247"/>
              <a:gd name="T29" fmla="*/ 508 h 1304"/>
              <a:gd name="T30" fmla="*/ 394 w 1247"/>
              <a:gd name="T31" fmla="*/ 1272 h 1304"/>
              <a:gd name="T32" fmla="*/ 285 w 1247"/>
              <a:gd name="T33" fmla="*/ 1303 h 1304"/>
              <a:gd name="T34" fmla="*/ 316 w 1247"/>
              <a:gd name="T35" fmla="*/ 849 h 1304"/>
              <a:gd name="T36" fmla="*/ 254 w 1247"/>
              <a:gd name="T37" fmla="*/ 849 h 1304"/>
              <a:gd name="T38" fmla="*/ 113 w 1247"/>
              <a:gd name="T39" fmla="*/ 1272 h 1304"/>
              <a:gd name="T40" fmla="*/ 175 w 1247"/>
              <a:gd name="T41" fmla="*/ 1272 h 1304"/>
              <a:gd name="T42" fmla="*/ 144 w 1247"/>
              <a:gd name="T43" fmla="*/ 508 h 1304"/>
              <a:gd name="T44" fmla="*/ 113 w 1247"/>
              <a:gd name="T45" fmla="*/ 1272 h 1304"/>
              <a:gd name="T46" fmla="*/ 285 w 1247"/>
              <a:gd name="T47" fmla="*/ 257 h 1304"/>
              <a:gd name="T48" fmla="*/ 203 w 1247"/>
              <a:gd name="T49" fmla="*/ 143 h 1304"/>
              <a:gd name="T50" fmla="*/ 367 w 1247"/>
              <a:gd name="T51" fmla="*/ 145 h 1304"/>
              <a:gd name="T52" fmla="*/ 285 w 1247"/>
              <a:gd name="T53" fmla="*/ 0 h 1304"/>
              <a:gd name="T54" fmla="*/ 284 w 1247"/>
              <a:gd name="T55" fmla="*/ 288 h 1304"/>
              <a:gd name="T56" fmla="*/ 428 w 1247"/>
              <a:gd name="T57" fmla="*/ 145 h 1304"/>
              <a:gd name="T58" fmla="*/ 569 w 1247"/>
              <a:gd name="T59" fmla="*/ 511 h 1304"/>
              <a:gd name="T60" fmla="*/ 172 w 1247"/>
              <a:gd name="T61" fmla="*/ 310 h 1304"/>
              <a:gd name="T62" fmla="*/ 0 w 1247"/>
              <a:gd name="T63" fmla="*/ 821 h 1304"/>
              <a:gd name="T64" fmla="*/ 62 w 1247"/>
              <a:gd name="T65" fmla="*/ 821 h 1304"/>
              <a:gd name="T66" fmla="*/ 172 w 1247"/>
              <a:gd name="T67" fmla="*/ 373 h 1304"/>
              <a:gd name="T68" fmla="*/ 507 w 1247"/>
              <a:gd name="T69" fmla="*/ 511 h 1304"/>
              <a:gd name="T70" fmla="*/ 538 w 1247"/>
              <a:gd name="T71" fmla="*/ 852 h 1304"/>
              <a:gd name="T72" fmla="*/ 569 w 1247"/>
              <a:gd name="T73" fmla="*/ 511 h 1304"/>
              <a:gd name="T74" fmla="*/ 933 w 1247"/>
              <a:gd name="T75" fmla="*/ 257 h 1304"/>
              <a:gd name="T76" fmla="*/ 851 w 1247"/>
              <a:gd name="T77" fmla="*/ 143 h 1304"/>
              <a:gd name="T78" fmla="*/ 991 w 1247"/>
              <a:gd name="T79" fmla="*/ 87 h 1304"/>
              <a:gd name="T80" fmla="*/ 933 w 1247"/>
              <a:gd name="T81" fmla="*/ 226 h 1304"/>
              <a:gd name="T82" fmla="*/ 933 w 1247"/>
              <a:gd name="T83" fmla="*/ 0 h 1304"/>
              <a:gd name="T84" fmla="*/ 932 w 1247"/>
              <a:gd name="T85" fmla="*/ 288 h 1304"/>
              <a:gd name="T86" fmla="*/ 1077 w 1247"/>
              <a:gd name="T87" fmla="*/ 145 h 1304"/>
              <a:gd name="T88" fmla="*/ 1246 w 1247"/>
              <a:gd name="T89" fmla="*/ 787 h 1304"/>
              <a:gd name="T90" fmla="*/ 1018 w 1247"/>
              <a:gd name="T91" fmla="*/ 310 h 1304"/>
              <a:gd name="T92" fmla="*/ 677 w 1247"/>
              <a:gd name="T93" fmla="*/ 477 h 1304"/>
              <a:gd name="T94" fmla="*/ 681 w 1247"/>
              <a:gd name="T95" fmla="*/ 799 h 1304"/>
              <a:gd name="T96" fmla="*/ 848 w 1247"/>
              <a:gd name="T97" fmla="*/ 373 h 1304"/>
              <a:gd name="T98" fmla="*/ 1128 w 1247"/>
              <a:gd name="T99" fmla="*/ 488 h 1304"/>
              <a:gd name="T100" fmla="*/ 1246 w 1247"/>
              <a:gd name="T101" fmla="*/ 787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7" h="1304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24">
            <a:extLst>
              <a:ext uri="{FF2B5EF4-FFF2-40B4-BE49-F238E27FC236}">
                <a16:creationId xmlns:a16="http://schemas.microsoft.com/office/drawing/2014/main" id="{0A05FCB2-16BD-2745-B9A1-1BBA2A16A8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88263" y="4597647"/>
            <a:ext cx="481013" cy="479425"/>
          </a:xfrm>
          <a:custGeom>
            <a:avLst/>
            <a:gdLst>
              <a:gd name="T0" fmla="*/ 25 w 1335"/>
              <a:gd name="T1" fmla="*/ 1273 h 1332"/>
              <a:gd name="T2" fmla="*/ 65 w 1335"/>
              <a:gd name="T3" fmla="*/ 1253 h 1332"/>
              <a:gd name="T4" fmla="*/ 224 w 1335"/>
              <a:gd name="T5" fmla="*/ 836 h 1332"/>
              <a:gd name="T6" fmla="*/ 119 w 1335"/>
              <a:gd name="T7" fmla="*/ 1232 h 1332"/>
              <a:gd name="T8" fmla="*/ 148 w 1335"/>
              <a:gd name="T9" fmla="*/ 1275 h 1332"/>
              <a:gd name="T10" fmla="*/ 325 w 1335"/>
              <a:gd name="T11" fmla="*/ 875 h 1332"/>
              <a:gd name="T12" fmla="*/ 452 w 1335"/>
              <a:gd name="T13" fmla="*/ 1079 h 1332"/>
              <a:gd name="T14" fmla="*/ 488 w 1335"/>
              <a:gd name="T15" fmla="*/ 1105 h 1332"/>
              <a:gd name="T16" fmla="*/ 486 w 1335"/>
              <a:gd name="T17" fmla="*/ 887 h 1332"/>
              <a:gd name="T18" fmla="*/ 320 w 1335"/>
              <a:gd name="T19" fmla="*/ 806 h 1332"/>
              <a:gd name="T20" fmla="*/ 317 w 1335"/>
              <a:gd name="T21" fmla="*/ 805 h 1332"/>
              <a:gd name="T22" fmla="*/ 223 w 1335"/>
              <a:gd name="T23" fmla="*/ 757 h 1332"/>
              <a:gd name="T24" fmla="*/ 205 w 1335"/>
              <a:gd name="T25" fmla="*/ 691 h 1332"/>
              <a:gd name="T26" fmla="*/ 174 w 1335"/>
              <a:gd name="T27" fmla="*/ 395 h 1332"/>
              <a:gd name="T28" fmla="*/ 143 w 1335"/>
              <a:gd name="T29" fmla="*/ 691 h 1332"/>
              <a:gd name="T30" fmla="*/ 6 w 1335"/>
              <a:gd name="T31" fmla="*/ 1233 h 1332"/>
              <a:gd name="T32" fmla="*/ 264 w 1335"/>
              <a:gd name="T33" fmla="*/ 144 h 1332"/>
              <a:gd name="T34" fmla="*/ 428 w 1335"/>
              <a:gd name="T35" fmla="*/ 144 h 1332"/>
              <a:gd name="T36" fmla="*/ 346 w 1335"/>
              <a:gd name="T37" fmla="*/ 0 h 1332"/>
              <a:gd name="T38" fmla="*/ 346 w 1335"/>
              <a:gd name="T39" fmla="*/ 288 h 1332"/>
              <a:gd name="T40" fmla="*/ 346 w 1335"/>
              <a:gd name="T41" fmla="*/ 0 h 1332"/>
              <a:gd name="T42" fmla="*/ 584 w 1335"/>
              <a:gd name="T43" fmla="*/ 794 h 1332"/>
              <a:gd name="T44" fmla="*/ 403 w 1335"/>
              <a:gd name="T45" fmla="*/ 591 h 1332"/>
              <a:gd name="T46" fmla="*/ 541 w 1335"/>
              <a:gd name="T47" fmla="*/ 663 h 1332"/>
              <a:gd name="T48" fmla="*/ 556 w 1335"/>
              <a:gd name="T49" fmla="*/ 605 h 1332"/>
              <a:gd name="T50" fmla="*/ 403 w 1335"/>
              <a:gd name="T51" fmla="*/ 426 h 1332"/>
              <a:gd name="T52" fmla="*/ 302 w 1335"/>
              <a:gd name="T53" fmla="*/ 314 h 1332"/>
              <a:gd name="T54" fmla="*/ 43 w 1335"/>
              <a:gd name="T55" fmla="*/ 374 h 1332"/>
              <a:gd name="T56" fmla="*/ 2 w 1335"/>
              <a:gd name="T57" fmla="*/ 652 h 1332"/>
              <a:gd name="T58" fmla="*/ 64 w 1335"/>
              <a:gd name="T59" fmla="*/ 652 h 1332"/>
              <a:gd name="T60" fmla="*/ 83 w 1335"/>
              <a:gd name="T61" fmla="*/ 422 h 1332"/>
              <a:gd name="T62" fmla="*/ 274 w 1335"/>
              <a:gd name="T63" fmla="*/ 369 h 1332"/>
              <a:gd name="T64" fmla="*/ 341 w 1335"/>
              <a:gd name="T65" fmla="*/ 426 h 1332"/>
              <a:gd name="T66" fmla="*/ 356 w 1335"/>
              <a:gd name="T67" fmla="*/ 735 h 1332"/>
              <a:gd name="T68" fmla="*/ 567 w 1335"/>
              <a:gd name="T69" fmla="*/ 1078 h 1332"/>
              <a:gd name="T70" fmla="*/ 601 w 1335"/>
              <a:gd name="T71" fmla="*/ 1105 h 1332"/>
              <a:gd name="T72" fmla="*/ 599 w 1335"/>
              <a:gd name="T73" fmla="*/ 818 h 1332"/>
              <a:gd name="T74" fmla="*/ 1021 w 1335"/>
              <a:gd name="T75" fmla="*/ 564 h 1332"/>
              <a:gd name="T76" fmla="*/ 990 w 1335"/>
              <a:gd name="T77" fmla="*/ 847 h 1332"/>
              <a:gd name="T78" fmla="*/ 707 w 1335"/>
              <a:gd name="T79" fmla="*/ 878 h 1332"/>
              <a:gd name="T80" fmla="*/ 428 w 1335"/>
              <a:gd name="T81" fmla="*/ 1128 h 1332"/>
              <a:gd name="T82" fmla="*/ 397 w 1335"/>
              <a:gd name="T83" fmla="*/ 1300 h 1332"/>
              <a:gd name="T84" fmla="*/ 459 w 1335"/>
              <a:gd name="T85" fmla="*/ 1300 h 1332"/>
              <a:gd name="T86" fmla="*/ 738 w 1335"/>
              <a:gd name="T87" fmla="*/ 1190 h 1332"/>
              <a:gd name="T88" fmla="*/ 770 w 1335"/>
              <a:gd name="T89" fmla="*/ 909 h 1332"/>
              <a:gd name="T90" fmla="*/ 1052 w 1335"/>
              <a:gd name="T91" fmla="*/ 878 h 1332"/>
              <a:gd name="T92" fmla="*/ 1303 w 1335"/>
              <a:gd name="T93" fmla="*/ 626 h 1332"/>
              <a:gd name="T94" fmla="*/ 1303 w 1335"/>
              <a:gd name="T95" fmla="*/ 564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5" h="1332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9">
            <a:extLst>
              <a:ext uri="{FF2B5EF4-FFF2-40B4-BE49-F238E27FC236}">
                <a16:creationId xmlns:a16="http://schemas.microsoft.com/office/drawing/2014/main" id="{ADFBED1E-879D-9C4F-BFDB-F4D21F1286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7495" y="5591018"/>
            <a:ext cx="449262" cy="449262"/>
          </a:xfrm>
          <a:custGeom>
            <a:avLst/>
            <a:gdLst>
              <a:gd name="T0" fmla="*/ 580 w 1248"/>
              <a:gd name="T1" fmla="*/ 626 h 1248"/>
              <a:gd name="T2" fmla="*/ 818 w 1248"/>
              <a:gd name="T3" fmla="*/ 749 h 1248"/>
              <a:gd name="T4" fmla="*/ 723 w 1248"/>
              <a:gd name="T5" fmla="*/ 1044 h 1248"/>
              <a:gd name="T6" fmla="*/ 683 w 1248"/>
              <a:gd name="T7" fmla="*/ 849 h 1248"/>
              <a:gd name="T8" fmla="*/ 617 w 1248"/>
              <a:gd name="T9" fmla="*/ 771 h 1248"/>
              <a:gd name="T10" fmla="*/ 513 w 1248"/>
              <a:gd name="T11" fmla="*/ 761 h 1248"/>
              <a:gd name="T12" fmla="*/ 460 w 1248"/>
              <a:gd name="T13" fmla="*/ 658 h 1248"/>
              <a:gd name="T14" fmla="*/ 451 w 1248"/>
              <a:gd name="T15" fmla="*/ 792 h 1248"/>
              <a:gd name="T16" fmla="*/ 582 w 1248"/>
              <a:gd name="T17" fmla="*/ 823 h 1248"/>
              <a:gd name="T18" fmla="*/ 621 w 1248"/>
              <a:gd name="T19" fmla="*/ 1075 h 1248"/>
              <a:gd name="T20" fmla="*/ 736 w 1248"/>
              <a:gd name="T21" fmla="*/ 1106 h 1248"/>
              <a:gd name="T22" fmla="*/ 871 w 1248"/>
              <a:gd name="T23" fmla="*/ 984 h 1248"/>
              <a:gd name="T24" fmla="*/ 880 w 1248"/>
              <a:gd name="T25" fmla="*/ 736 h 1248"/>
              <a:gd name="T26" fmla="*/ 730 w 1248"/>
              <a:gd name="T27" fmla="*/ 573 h 1248"/>
              <a:gd name="T28" fmla="*/ 567 w 1248"/>
              <a:gd name="T29" fmla="*/ 564 h 1248"/>
              <a:gd name="T30" fmla="*/ 460 w 1248"/>
              <a:gd name="T31" fmla="*/ 658 h 1248"/>
              <a:gd name="T32" fmla="*/ 1044 w 1248"/>
              <a:gd name="T33" fmla="*/ 550 h 1248"/>
              <a:gd name="T34" fmla="*/ 962 w 1248"/>
              <a:gd name="T35" fmla="*/ 536 h 1248"/>
              <a:gd name="T36" fmla="*/ 921 w 1248"/>
              <a:gd name="T37" fmla="*/ 564 h 1248"/>
              <a:gd name="T38" fmla="*/ 730 w 1248"/>
              <a:gd name="T39" fmla="*/ 432 h 1248"/>
              <a:gd name="T40" fmla="*/ 541 w 1248"/>
              <a:gd name="T41" fmla="*/ 423 h 1248"/>
              <a:gd name="T42" fmla="*/ 623 w 1248"/>
              <a:gd name="T43" fmla="*/ 316 h 1248"/>
              <a:gd name="T44" fmla="*/ 702 w 1248"/>
              <a:gd name="T45" fmla="*/ 306 h 1248"/>
              <a:gd name="T46" fmla="*/ 877 w 1248"/>
              <a:gd name="T47" fmla="*/ 259 h 1248"/>
              <a:gd name="T48" fmla="*/ 967 w 1248"/>
              <a:gd name="T49" fmla="*/ 180 h 1248"/>
              <a:gd name="T50" fmla="*/ 1091 w 1248"/>
              <a:gd name="T51" fmla="*/ 620 h 1248"/>
              <a:gd name="T52" fmla="*/ 736 w 1248"/>
              <a:gd name="T53" fmla="*/ 197 h 1248"/>
              <a:gd name="T54" fmla="*/ 667 w 1248"/>
              <a:gd name="T55" fmla="*/ 253 h 1248"/>
              <a:gd name="T56" fmla="*/ 479 w 1248"/>
              <a:gd name="T57" fmla="*/ 397 h 1248"/>
              <a:gd name="T58" fmla="*/ 510 w 1248"/>
              <a:gd name="T59" fmla="*/ 485 h 1248"/>
              <a:gd name="T60" fmla="*/ 827 w 1248"/>
              <a:gd name="T61" fmla="*/ 617 h 1248"/>
              <a:gd name="T62" fmla="*/ 934 w 1248"/>
              <a:gd name="T63" fmla="*/ 626 h 1248"/>
              <a:gd name="T64" fmla="*/ 975 w 1248"/>
              <a:gd name="T65" fmla="*/ 598 h 1248"/>
              <a:gd name="T66" fmla="*/ 1049 w 1248"/>
              <a:gd name="T67" fmla="*/ 669 h 1248"/>
              <a:gd name="T68" fmla="*/ 1182 w 1248"/>
              <a:gd name="T69" fmla="*/ 682 h 1248"/>
              <a:gd name="T70" fmla="*/ 249 w 1248"/>
              <a:gd name="T71" fmla="*/ 1041 h 1248"/>
              <a:gd name="T72" fmla="*/ 287 w 1248"/>
              <a:gd name="T73" fmla="*/ 990 h 1248"/>
              <a:gd name="T74" fmla="*/ 335 w 1248"/>
              <a:gd name="T75" fmla="*/ 814 h 1248"/>
              <a:gd name="T76" fmla="*/ 344 w 1248"/>
              <a:gd name="T77" fmla="*/ 736 h 1248"/>
              <a:gd name="T78" fmla="*/ 273 w 1248"/>
              <a:gd name="T79" fmla="*/ 657 h 1248"/>
              <a:gd name="T80" fmla="*/ 115 w 1248"/>
              <a:gd name="T81" fmla="*/ 649 h 1248"/>
              <a:gd name="T82" fmla="*/ 65 w 1248"/>
              <a:gd name="T83" fmla="*/ 686 h 1248"/>
              <a:gd name="T84" fmla="*/ 144 w 1248"/>
              <a:gd name="T85" fmla="*/ 626 h 1248"/>
              <a:gd name="T86" fmla="*/ 175 w 1248"/>
              <a:gd name="T87" fmla="*/ 523 h 1248"/>
              <a:gd name="T88" fmla="*/ 256 w 1248"/>
              <a:gd name="T89" fmla="*/ 485 h 1248"/>
              <a:gd name="T90" fmla="*/ 287 w 1248"/>
              <a:gd name="T91" fmla="*/ 397 h 1248"/>
              <a:gd name="T92" fmla="*/ 623 w 1248"/>
              <a:gd name="T93" fmla="*/ 62 h 1248"/>
              <a:gd name="T94" fmla="*/ 864 w 1248"/>
              <a:gd name="T95" fmla="*/ 197 h 1248"/>
              <a:gd name="T96" fmla="*/ 65 w 1248"/>
              <a:gd name="T97" fmla="*/ 564 h 1248"/>
              <a:gd name="T98" fmla="*/ 144 w 1248"/>
              <a:gd name="T99" fmla="*/ 344 h 1248"/>
              <a:gd name="T100" fmla="*/ 225 w 1248"/>
              <a:gd name="T101" fmla="*/ 397 h 1248"/>
              <a:gd name="T102" fmla="*/ 200 w 1248"/>
              <a:gd name="T103" fmla="*/ 423 h 1248"/>
              <a:gd name="T104" fmla="*/ 122 w 1248"/>
              <a:gd name="T105" fmla="*/ 488 h 1248"/>
              <a:gd name="T106" fmla="*/ 113 w 1248"/>
              <a:gd name="T107" fmla="*/ 564 h 1248"/>
              <a:gd name="T108" fmla="*/ 128 w 1248"/>
              <a:gd name="T109" fmla="*/ 711 h 1248"/>
              <a:gd name="T110" fmla="*/ 282 w 1248"/>
              <a:gd name="T111" fmla="*/ 750 h 1248"/>
              <a:gd name="T112" fmla="*/ 235 w 1248"/>
              <a:gd name="T113" fmla="*/ 827 h 1248"/>
              <a:gd name="T114" fmla="*/ 225 w 1248"/>
              <a:gd name="T115" fmla="*/ 977 h 1248"/>
              <a:gd name="T116" fmla="*/ 78 w 1248"/>
              <a:gd name="T117" fmla="*/ 755 h 1248"/>
              <a:gd name="T118" fmla="*/ 623 w 1248"/>
              <a:gd name="T119" fmla="*/ 0 h 1248"/>
              <a:gd name="T120" fmla="*/ 623 w 1248"/>
              <a:gd name="T121" fmla="*/ 1247 h 1248"/>
              <a:gd name="T122" fmla="*/ 623 w 1248"/>
              <a:gd name="T12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8" h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10">
            <a:extLst>
              <a:ext uri="{FF2B5EF4-FFF2-40B4-BE49-F238E27FC236}">
                <a16:creationId xmlns:a16="http://schemas.microsoft.com/office/drawing/2014/main" id="{76840D8A-DA81-C34A-9534-4AF8BC58E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5601337"/>
            <a:ext cx="490538" cy="428625"/>
          </a:xfrm>
          <a:custGeom>
            <a:avLst/>
            <a:gdLst>
              <a:gd name="T0" fmla="*/ 254 w 1364"/>
              <a:gd name="T1" fmla="*/ 851 h 1191"/>
              <a:gd name="T2" fmla="*/ 316 w 1364"/>
              <a:gd name="T3" fmla="*/ 1190 h 1191"/>
              <a:gd name="T4" fmla="*/ 230 w 1364"/>
              <a:gd name="T5" fmla="*/ 454 h 1191"/>
              <a:gd name="T6" fmla="*/ 0 w 1364"/>
              <a:gd name="T7" fmla="*/ 823 h 1191"/>
              <a:gd name="T8" fmla="*/ 113 w 1364"/>
              <a:gd name="T9" fmla="*/ 1190 h 1191"/>
              <a:gd name="T10" fmla="*/ 175 w 1364"/>
              <a:gd name="T11" fmla="*/ 654 h 1191"/>
              <a:gd name="T12" fmla="*/ 113 w 1364"/>
              <a:gd name="T13" fmla="*/ 899 h 1191"/>
              <a:gd name="T14" fmla="*/ 62 w 1364"/>
              <a:gd name="T15" fmla="*/ 654 h 1191"/>
              <a:gd name="T16" fmla="*/ 642 w 1364"/>
              <a:gd name="T17" fmla="*/ 516 h 1191"/>
              <a:gd name="T18" fmla="*/ 426 w 1364"/>
              <a:gd name="T19" fmla="*/ 566 h 1191"/>
              <a:gd name="T20" fmla="*/ 395 w 1364"/>
              <a:gd name="T21" fmla="*/ 1190 h 1191"/>
              <a:gd name="T22" fmla="*/ 457 w 1364"/>
              <a:gd name="T23" fmla="*/ 629 h 1191"/>
              <a:gd name="T24" fmla="*/ 712 w 1364"/>
              <a:gd name="T25" fmla="*/ 485 h 1191"/>
              <a:gd name="T26" fmla="*/ 230 w 1364"/>
              <a:gd name="T27" fmla="*/ 454 h 1191"/>
              <a:gd name="T28" fmla="*/ 285 w 1364"/>
              <a:gd name="T29" fmla="*/ 369 h 1191"/>
              <a:gd name="T30" fmla="*/ 203 w 1364"/>
              <a:gd name="T31" fmla="*/ 259 h 1191"/>
              <a:gd name="T32" fmla="*/ 367 w 1364"/>
              <a:gd name="T33" fmla="*/ 259 h 1191"/>
              <a:gd name="T34" fmla="*/ 429 w 1364"/>
              <a:gd name="T35" fmla="*/ 259 h 1191"/>
              <a:gd name="T36" fmla="*/ 141 w 1364"/>
              <a:gd name="T37" fmla="*/ 259 h 1191"/>
              <a:gd name="T38" fmla="*/ 285 w 1364"/>
              <a:gd name="T39" fmla="*/ 431 h 1191"/>
              <a:gd name="T40" fmla="*/ 429 w 1364"/>
              <a:gd name="T41" fmla="*/ 259 h 1191"/>
              <a:gd name="T42" fmla="*/ 1300 w 1364"/>
              <a:gd name="T43" fmla="*/ 542 h 1191"/>
              <a:gd name="T44" fmla="*/ 1120 w 1364"/>
              <a:gd name="T45" fmla="*/ 708 h 1191"/>
              <a:gd name="T46" fmla="*/ 1120 w 1364"/>
              <a:gd name="T47" fmla="*/ 375 h 1191"/>
              <a:gd name="T48" fmla="*/ 1106 w 1364"/>
              <a:gd name="T49" fmla="*/ 312 h 1191"/>
              <a:gd name="T50" fmla="*/ 1161 w 1364"/>
              <a:gd name="T51" fmla="*/ 204 h 1191"/>
              <a:gd name="T52" fmla="*/ 1106 w 1364"/>
              <a:gd name="T53" fmla="*/ 312 h 1191"/>
              <a:gd name="T54" fmla="*/ 852 w 1364"/>
              <a:gd name="T55" fmla="*/ 66 h 1191"/>
              <a:gd name="T56" fmla="*/ 852 w 1364"/>
              <a:gd name="T57" fmla="*/ 312 h 1191"/>
              <a:gd name="T58" fmla="*/ 1056 w 1364"/>
              <a:gd name="T59" fmla="*/ 375 h 1191"/>
              <a:gd name="T60" fmla="*/ 1056 w 1364"/>
              <a:gd name="T61" fmla="*/ 708 h 1191"/>
              <a:gd name="T62" fmla="*/ 852 w 1364"/>
              <a:gd name="T63" fmla="*/ 375 h 1191"/>
              <a:gd name="T64" fmla="*/ 1041 w 1364"/>
              <a:gd name="T65" fmla="*/ 770 h 1191"/>
              <a:gd name="T66" fmla="*/ 852 w 1364"/>
              <a:gd name="T67" fmla="*/ 770 h 1191"/>
              <a:gd name="T68" fmla="*/ 1242 w 1364"/>
              <a:gd name="T69" fmla="*/ 770 h 1191"/>
              <a:gd name="T70" fmla="*/ 1106 w 1364"/>
              <a:gd name="T71" fmla="*/ 770 h 1191"/>
              <a:gd name="T72" fmla="*/ 601 w 1364"/>
              <a:gd name="T73" fmla="*/ 770 h 1191"/>
              <a:gd name="T74" fmla="*/ 790 w 1364"/>
              <a:gd name="T75" fmla="*/ 1016 h 1191"/>
              <a:gd name="T76" fmla="*/ 601 w 1364"/>
              <a:gd name="T77" fmla="*/ 312 h 1191"/>
              <a:gd name="T78" fmla="*/ 790 w 1364"/>
              <a:gd name="T79" fmla="*/ 312 h 1191"/>
              <a:gd name="T80" fmla="*/ 852 w 1364"/>
              <a:gd name="T81" fmla="*/ 3 h 1191"/>
              <a:gd name="T82" fmla="*/ 790 w 1364"/>
              <a:gd name="T83" fmla="*/ 3 h 1191"/>
              <a:gd name="T84" fmla="*/ 492 w 1364"/>
              <a:gd name="T85" fmla="*/ 197 h 1191"/>
              <a:gd name="T86" fmla="*/ 537 w 1364"/>
              <a:gd name="T87" fmla="*/ 312 h 1191"/>
              <a:gd name="T88" fmla="*/ 454 w 1364"/>
              <a:gd name="T89" fmla="*/ 375 h 1191"/>
              <a:gd name="T90" fmla="*/ 515 w 1364"/>
              <a:gd name="T91" fmla="*/ 424 h 1191"/>
              <a:gd name="T92" fmla="*/ 586 w 1364"/>
              <a:gd name="T93" fmla="*/ 375 h 1191"/>
              <a:gd name="T94" fmla="*/ 790 w 1364"/>
              <a:gd name="T95" fmla="*/ 708 h 1191"/>
              <a:gd name="T96" fmla="*/ 577 w 1364"/>
              <a:gd name="T97" fmla="*/ 650 h 1191"/>
              <a:gd name="T98" fmla="*/ 523 w 1364"/>
              <a:gd name="T99" fmla="*/ 708 h 1191"/>
              <a:gd name="T100" fmla="*/ 483 w 1364"/>
              <a:gd name="T101" fmla="*/ 770 h 1191"/>
              <a:gd name="T102" fmla="*/ 641 w 1364"/>
              <a:gd name="T103" fmla="*/ 985 h 1191"/>
              <a:gd name="T104" fmla="*/ 478 w 1364"/>
              <a:gd name="T105" fmla="*/ 960 h 1191"/>
              <a:gd name="T106" fmla="*/ 821 w 1364"/>
              <a:gd name="T107" fmla="*/ 1082 h 1191"/>
              <a:gd name="T108" fmla="*/ 827 w 1364"/>
              <a:gd name="T109" fmla="*/ 1082 h 1191"/>
              <a:gd name="T110" fmla="*/ 1205 w 1364"/>
              <a:gd name="T111" fmla="*/ 16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4" h="1191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FDA47312-BFDE-1040-93B5-0B6011B45D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8101" y="5597368"/>
            <a:ext cx="477837" cy="436562"/>
          </a:xfrm>
          <a:custGeom>
            <a:avLst/>
            <a:gdLst>
              <a:gd name="T0" fmla="*/ 171 w 1329"/>
              <a:gd name="T1" fmla="*/ 836 h 1211"/>
              <a:gd name="T2" fmla="*/ 230 w 1329"/>
              <a:gd name="T3" fmla="*/ 697 h 1211"/>
              <a:gd name="T4" fmla="*/ 265 w 1329"/>
              <a:gd name="T5" fmla="*/ 762 h 1211"/>
              <a:gd name="T6" fmla="*/ 523 w 1329"/>
              <a:gd name="T7" fmla="*/ 1013 h 1211"/>
              <a:gd name="T8" fmla="*/ 279 w 1329"/>
              <a:gd name="T9" fmla="*/ 990 h 1211"/>
              <a:gd name="T10" fmla="*/ 224 w 1329"/>
              <a:gd name="T11" fmla="*/ 865 h 1211"/>
              <a:gd name="T12" fmla="*/ 585 w 1329"/>
              <a:gd name="T13" fmla="*/ 1045 h 1211"/>
              <a:gd name="T14" fmla="*/ 886 w 1329"/>
              <a:gd name="T15" fmla="*/ 1102 h 1211"/>
              <a:gd name="T16" fmla="*/ 464 w 1329"/>
              <a:gd name="T17" fmla="*/ 1112 h 1211"/>
              <a:gd name="T18" fmla="*/ 1169 w 1329"/>
              <a:gd name="T19" fmla="*/ 684 h 1211"/>
              <a:gd name="T20" fmla="*/ 1061 w 1329"/>
              <a:gd name="T21" fmla="*/ 977 h 1211"/>
              <a:gd name="T22" fmla="*/ 635 w 1329"/>
              <a:gd name="T23" fmla="*/ 62 h 1211"/>
              <a:gd name="T24" fmla="*/ 542 w 1329"/>
              <a:gd name="T25" fmla="*/ 158 h 1211"/>
              <a:gd name="T26" fmla="*/ 635 w 1329"/>
              <a:gd name="T27" fmla="*/ 62 h 1211"/>
              <a:gd name="T28" fmla="*/ 520 w 1329"/>
              <a:gd name="T29" fmla="*/ 219 h 1211"/>
              <a:gd name="T30" fmla="*/ 530 w 1329"/>
              <a:gd name="T31" fmla="*/ 390 h 1211"/>
              <a:gd name="T32" fmla="*/ 267 w 1329"/>
              <a:gd name="T33" fmla="*/ 633 h 1211"/>
              <a:gd name="T34" fmla="*/ 414 w 1329"/>
              <a:gd name="T35" fmla="*/ 854 h 1211"/>
              <a:gd name="T36" fmla="*/ 395 w 1329"/>
              <a:gd name="T37" fmla="*/ 569 h 1211"/>
              <a:gd name="T38" fmla="*/ 661 w 1329"/>
              <a:gd name="T39" fmla="*/ 607 h 1211"/>
              <a:gd name="T40" fmla="*/ 700 w 1329"/>
              <a:gd name="T41" fmla="*/ 875 h 1211"/>
              <a:gd name="T42" fmla="*/ 414 w 1329"/>
              <a:gd name="T43" fmla="*/ 854 h 1211"/>
              <a:gd name="T44" fmla="*/ 1074 w 1329"/>
              <a:gd name="T45" fmla="*/ 387 h 1211"/>
              <a:gd name="T46" fmla="*/ 1126 w 1329"/>
              <a:gd name="T47" fmla="*/ 642 h 1211"/>
              <a:gd name="T48" fmla="*/ 1039 w 1329"/>
              <a:gd name="T49" fmla="*/ 468 h 1211"/>
              <a:gd name="T50" fmla="*/ 985 w 1329"/>
              <a:gd name="T51" fmla="*/ 695 h 1211"/>
              <a:gd name="T52" fmla="*/ 981 w 1329"/>
              <a:gd name="T53" fmla="*/ 493 h 1211"/>
              <a:gd name="T54" fmla="*/ 1048 w 1329"/>
              <a:gd name="T55" fmla="*/ 686 h 1211"/>
              <a:gd name="T56" fmla="*/ 1002 w 1329"/>
              <a:gd name="T57" fmla="*/ 421 h 1211"/>
              <a:gd name="T58" fmla="*/ 878 w 1329"/>
              <a:gd name="T59" fmla="*/ 390 h 1211"/>
              <a:gd name="T60" fmla="*/ 882 w 1329"/>
              <a:gd name="T61" fmla="*/ 254 h 1211"/>
              <a:gd name="T62" fmla="*/ 1002 w 1329"/>
              <a:gd name="T63" fmla="*/ 421 h 1211"/>
              <a:gd name="T64" fmla="*/ 768 w 1329"/>
              <a:gd name="T65" fmla="*/ 88 h 1211"/>
              <a:gd name="T66" fmla="*/ 882 w 1329"/>
              <a:gd name="T67" fmla="*/ 194 h 1211"/>
              <a:gd name="T68" fmla="*/ 805 w 1329"/>
              <a:gd name="T69" fmla="*/ 224 h 1211"/>
              <a:gd name="T70" fmla="*/ 608 w 1329"/>
              <a:gd name="T71" fmla="*/ 165 h 1211"/>
              <a:gd name="T72" fmla="*/ 836 w 1329"/>
              <a:gd name="T73" fmla="*/ 433 h 1211"/>
              <a:gd name="T74" fmla="*/ 851 w 1329"/>
              <a:gd name="T75" fmla="*/ 665 h 1211"/>
              <a:gd name="T76" fmla="*/ 604 w 1329"/>
              <a:gd name="T77" fmla="*/ 419 h 1211"/>
              <a:gd name="T78" fmla="*/ 836 w 1329"/>
              <a:gd name="T79" fmla="*/ 433 h 1211"/>
              <a:gd name="T80" fmla="*/ 581 w 1329"/>
              <a:gd name="T81" fmla="*/ 222 h 1211"/>
              <a:gd name="T82" fmla="*/ 776 w 1329"/>
              <a:gd name="T83" fmla="*/ 289 h 1211"/>
              <a:gd name="T84" fmla="*/ 577 w 1329"/>
              <a:gd name="T85" fmla="*/ 332 h 1211"/>
              <a:gd name="T86" fmla="*/ 743 w 1329"/>
              <a:gd name="T87" fmla="*/ 918 h 1211"/>
              <a:gd name="T88" fmla="*/ 985 w 1329"/>
              <a:gd name="T89" fmla="*/ 755 h 1211"/>
              <a:gd name="T90" fmla="*/ 964 w 1329"/>
              <a:gd name="T91" fmla="*/ 1028 h 1211"/>
              <a:gd name="T92" fmla="*/ 1139 w 1329"/>
              <a:gd name="T93" fmla="*/ 343 h 1211"/>
              <a:gd name="T94" fmla="*/ 1014 w 1329"/>
              <a:gd name="T95" fmla="*/ 255 h 1211"/>
              <a:gd name="T96" fmla="*/ 926 w 1329"/>
              <a:gd name="T97" fmla="*/ 130 h 1211"/>
              <a:gd name="T98" fmla="*/ 991 w 1329"/>
              <a:gd name="T99" fmla="*/ 170 h 1211"/>
              <a:gd name="T100" fmla="*/ 1049 w 1329"/>
              <a:gd name="T101" fmla="*/ 220 h 1211"/>
              <a:gd name="T102" fmla="*/ 1100 w 1329"/>
              <a:gd name="T103" fmla="*/ 279 h 1211"/>
              <a:gd name="T104" fmla="*/ 1139 w 1329"/>
              <a:gd name="T105" fmla="*/ 343 h 1211"/>
              <a:gd name="T106" fmla="*/ 1091 w 1329"/>
              <a:gd name="T107" fmla="*/ 177 h 1211"/>
              <a:gd name="T108" fmla="*/ 664 w 1329"/>
              <a:gd name="T109" fmla="*/ 0 h 1211"/>
              <a:gd name="T110" fmla="*/ 236 w 1329"/>
              <a:gd name="T111" fmla="*/ 1033 h 1211"/>
              <a:gd name="T112" fmla="*/ 1085 w 1329"/>
              <a:gd name="T113" fmla="*/ 1039 h 1211"/>
              <a:gd name="T114" fmla="*/ 1086 w 1329"/>
              <a:gd name="T115" fmla="*/ 1038 h 1211"/>
              <a:gd name="T116" fmla="*/ 1092 w 1329"/>
              <a:gd name="T117" fmla="*/ 177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9" h="1211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32">
            <a:extLst>
              <a:ext uri="{FF2B5EF4-FFF2-40B4-BE49-F238E27FC236}">
                <a16:creationId xmlns:a16="http://schemas.microsoft.com/office/drawing/2014/main" id="{0289FF05-86AC-564C-A668-63658B630C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5245" y="1629886"/>
            <a:ext cx="455612" cy="398462"/>
          </a:xfrm>
          <a:custGeom>
            <a:avLst/>
            <a:gdLst>
              <a:gd name="T0" fmla="*/ 929 w 1265"/>
              <a:gd name="T1" fmla="*/ 1049 h 1107"/>
              <a:gd name="T2" fmla="*/ 929 w 1265"/>
              <a:gd name="T3" fmla="*/ 201 h 1107"/>
              <a:gd name="T4" fmla="*/ 934 w 1265"/>
              <a:gd name="T5" fmla="*/ 180 h 1107"/>
              <a:gd name="T6" fmla="*/ 1092 w 1265"/>
              <a:gd name="T7" fmla="*/ 180 h 1107"/>
              <a:gd name="T8" fmla="*/ 1097 w 1265"/>
              <a:gd name="T9" fmla="*/ 201 h 1107"/>
              <a:gd name="T10" fmla="*/ 1097 w 1265"/>
              <a:gd name="T11" fmla="*/ 1049 h 1107"/>
              <a:gd name="T12" fmla="*/ 929 w 1265"/>
              <a:gd name="T13" fmla="*/ 1049 h 1107"/>
              <a:gd name="T14" fmla="*/ 564 w 1265"/>
              <a:gd name="T15" fmla="*/ 1049 h 1107"/>
              <a:gd name="T16" fmla="*/ 564 w 1265"/>
              <a:gd name="T17" fmla="*/ 512 h 1107"/>
              <a:gd name="T18" fmla="*/ 569 w 1265"/>
              <a:gd name="T19" fmla="*/ 491 h 1107"/>
              <a:gd name="T20" fmla="*/ 727 w 1265"/>
              <a:gd name="T21" fmla="*/ 491 h 1107"/>
              <a:gd name="T22" fmla="*/ 732 w 1265"/>
              <a:gd name="T23" fmla="*/ 512 h 1107"/>
              <a:gd name="T24" fmla="*/ 732 w 1265"/>
              <a:gd name="T25" fmla="*/ 1049 h 1107"/>
              <a:gd name="T26" fmla="*/ 564 w 1265"/>
              <a:gd name="T27" fmla="*/ 1049 h 1107"/>
              <a:gd name="T28" fmla="*/ 200 w 1265"/>
              <a:gd name="T29" fmla="*/ 1049 h 1107"/>
              <a:gd name="T30" fmla="*/ 200 w 1265"/>
              <a:gd name="T31" fmla="*/ 233 h 1107"/>
              <a:gd name="T32" fmla="*/ 205 w 1265"/>
              <a:gd name="T33" fmla="*/ 212 h 1107"/>
              <a:gd name="T34" fmla="*/ 363 w 1265"/>
              <a:gd name="T35" fmla="*/ 212 h 1107"/>
              <a:gd name="T36" fmla="*/ 368 w 1265"/>
              <a:gd name="T37" fmla="*/ 233 h 1107"/>
              <a:gd name="T38" fmla="*/ 368 w 1265"/>
              <a:gd name="T39" fmla="*/ 1049 h 1107"/>
              <a:gd name="T40" fmla="*/ 200 w 1265"/>
              <a:gd name="T41" fmla="*/ 1049 h 1107"/>
              <a:gd name="T42" fmla="*/ 1236 w 1265"/>
              <a:gd name="T43" fmla="*/ 1049 h 1107"/>
              <a:gd name="T44" fmla="*/ 1154 w 1265"/>
              <a:gd name="T45" fmla="*/ 1049 h 1107"/>
              <a:gd name="T46" fmla="*/ 1154 w 1265"/>
              <a:gd name="T47" fmla="*/ 201 h 1107"/>
              <a:gd name="T48" fmla="*/ 1095 w 1265"/>
              <a:gd name="T49" fmla="*/ 123 h 1107"/>
              <a:gd name="T50" fmla="*/ 931 w 1265"/>
              <a:gd name="T51" fmla="*/ 123 h 1107"/>
              <a:gd name="T52" fmla="*/ 872 w 1265"/>
              <a:gd name="T53" fmla="*/ 201 h 1107"/>
              <a:gd name="T54" fmla="*/ 872 w 1265"/>
              <a:gd name="T55" fmla="*/ 1049 h 1107"/>
              <a:gd name="T56" fmla="*/ 789 w 1265"/>
              <a:gd name="T57" fmla="*/ 1049 h 1107"/>
              <a:gd name="T58" fmla="*/ 789 w 1265"/>
              <a:gd name="T59" fmla="*/ 512 h 1107"/>
              <a:gd name="T60" fmla="*/ 730 w 1265"/>
              <a:gd name="T61" fmla="*/ 434 h 1107"/>
              <a:gd name="T62" fmla="*/ 566 w 1265"/>
              <a:gd name="T63" fmla="*/ 434 h 1107"/>
              <a:gd name="T64" fmla="*/ 507 w 1265"/>
              <a:gd name="T65" fmla="*/ 512 h 1107"/>
              <a:gd name="T66" fmla="*/ 507 w 1265"/>
              <a:gd name="T67" fmla="*/ 1049 h 1107"/>
              <a:gd name="T68" fmla="*/ 424 w 1265"/>
              <a:gd name="T69" fmla="*/ 1049 h 1107"/>
              <a:gd name="T70" fmla="*/ 424 w 1265"/>
              <a:gd name="T71" fmla="*/ 233 h 1107"/>
              <a:gd name="T72" fmla="*/ 366 w 1265"/>
              <a:gd name="T73" fmla="*/ 155 h 1107"/>
              <a:gd name="T74" fmla="*/ 202 w 1265"/>
              <a:gd name="T75" fmla="*/ 155 h 1107"/>
              <a:gd name="T76" fmla="*/ 143 w 1265"/>
              <a:gd name="T77" fmla="*/ 233 h 1107"/>
              <a:gd name="T78" fmla="*/ 143 w 1265"/>
              <a:gd name="T79" fmla="*/ 1049 h 1107"/>
              <a:gd name="T80" fmla="*/ 56 w 1265"/>
              <a:gd name="T81" fmla="*/ 1049 h 1107"/>
              <a:gd name="T82" fmla="*/ 56 w 1265"/>
              <a:gd name="T83" fmla="*/ 28 h 1107"/>
              <a:gd name="T84" fmla="*/ 28 w 1265"/>
              <a:gd name="T85" fmla="*/ 0 h 1107"/>
              <a:gd name="T86" fmla="*/ 0 w 1265"/>
              <a:gd name="T87" fmla="*/ 28 h 1107"/>
              <a:gd name="T88" fmla="*/ 0 w 1265"/>
              <a:gd name="T89" fmla="*/ 1077 h 1107"/>
              <a:gd name="T90" fmla="*/ 28 w 1265"/>
              <a:gd name="T91" fmla="*/ 1106 h 1107"/>
              <a:gd name="T92" fmla="*/ 1236 w 1265"/>
              <a:gd name="T93" fmla="*/ 1106 h 1107"/>
              <a:gd name="T94" fmla="*/ 1264 w 1265"/>
              <a:gd name="T95" fmla="*/ 1077 h 1107"/>
              <a:gd name="T96" fmla="*/ 1236 w 1265"/>
              <a:gd name="T97" fmla="*/ 1049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65" h="1107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1">
            <a:extLst>
              <a:ext uri="{FF2B5EF4-FFF2-40B4-BE49-F238E27FC236}">
                <a16:creationId xmlns:a16="http://schemas.microsoft.com/office/drawing/2014/main" id="{8EA42143-031A-7041-86A2-7532B4FFE0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4483" y="1612424"/>
            <a:ext cx="387350" cy="433387"/>
          </a:xfrm>
          <a:custGeom>
            <a:avLst/>
            <a:gdLst>
              <a:gd name="T0" fmla="*/ 991 w 1076"/>
              <a:gd name="T1" fmla="*/ 603 h 1203"/>
              <a:gd name="T2" fmla="*/ 814 w 1076"/>
              <a:gd name="T3" fmla="*/ 1145 h 1203"/>
              <a:gd name="T4" fmla="*/ 757 w 1076"/>
              <a:gd name="T5" fmla="*/ 1174 h 1203"/>
              <a:gd name="T6" fmla="*/ 1020 w 1076"/>
              <a:gd name="T7" fmla="*/ 1202 h 1203"/>
              <a:gd name="T8" fmla="*/ 1049 w 1076"/>
              <a:gd name="T9" fmla="*/ 576 h 1203"/>
              <a:gd name="T10" fmla="*/ 786 w 1076"/>
              <a:gd name="T11" fmla="*/ 547 h 1203"/>
              <a:gd name="T12" fmla="*/ 757 w 1076"/>
              <a:gd name="T13" fmla="*/ 1174 h 1203"/>
              <a:gd name="T14" fmla="*/ 653 w 1076"/>
              <a:gd name="T15" fmla="*/ 734 h 1203"/>
              <a:gd name="T16" fmla="*/ 477 w 1076"/>
              <a:gd name="T17" fmla="*/ 1145 h 1203"/>
              <a:gd name="T18" fmla="*/ 420 w 1076"/>
              <a:gd name="T19" fmla="*/ 1174 h 1203"/>
              <a:gd name="T20" fmla="*/ 682 w 1076"/>
              <a:gd name="T21" fmla="*/ 1202 h 1203"/>
              <a:gd name="T22" fmla="*/ 710 w 1076"/>
              <a:gd name="T23" fmla="*/ 705 h 1203"/>
              <a:gd name="T24" fmla="*/ 448 w 1076"/>
              <a:gd name="T25" fmla="*/ 676 h 1203"/>
              <a:gd name="T26" fmla="*/ 420 w 1076"/>
              <a:gd name="T27" fmla="*/ 1174 h 1203"/>
              <a:gd name="T28" fmla="*/ 315 w 1076"/>
              <a:gd name="T29" fmla="*/ 864 h 1203"/>
              <a:gd name="T30" fmla="*/ 138 w 1076"/>
              <a:gd name="T31" fmla="*/ 1145 h 1203"/>
              <a:gd name="T32" fmla="*/ 81 w 1076"/>
              <a:gd name="T33" fmla="*/ 1174 h 1203"/>
              <a:gd name="T34" fmla="*/ 344 w 1076"/>
              <a:gd name="T35" fmla="*/ 1202 h 1203"/>
              <a:gd name="T36" fmla="*/ 373 w 1076"/>
              <a:gd name="T37" fmla="*/ 835 h 1203"/>
              <a:gd name="T38" fmla="*/ 110 w 1076"/>
              <a:gd name="T39" fmla="*/ 806 h 1203"/>
              <a:gd name="T40" fmla="*/ 81 w 1076"/>
              <a:gd name="T41" fmla="*/ 1174 h 1203"/>
              <a:gd name="T42" fmla="*/ 988 w 1076"/>
              <a:gd name="T43" fmla="*/ 191 h 1203"/>
              <a:gd name="T44" fmla="*/ 577 w 1076"/>
              <a:gd name="T45" fmla="*/ 561 h 1203"/>
              <a:gd name="T46" fmla="*/ 402 w 1076"/>
              <a:gd name="T47" fmla="*/ 425 h 1203"/>
              <a:gd name="T48" fmla="*/ 72 w 1076"/>
              <a:gd name="T49" fmla="*/ 627 h 1203"/>
              <a:gd name="T50" fmla="*/ 557 w 1076"/>
              <a:gd name="T51" fmla="*/ 414 h 1203"/>
              <a:gd name="T52" fmla="*/ 884 w 1076"/>
              <a:gd name="T53" fmla="*/ 127 h 1203"/>
              <a:gd name="T54" fmla="*/ 855 w 1076"/>
              <a:gd name="T55" fmla="*/ 58 h 1203"/>
              <a:gd name="T56" fmla="*/ 1017 w 1076"/>
              <a:gd name="T57" fmla="*/ 220 h 1203"/>
              <a:gd name="T58" fmla="*/ 1046 w 1076"/>
              <a:gd name="T59" fmla="*/ 0 h 1203"/>
              <a:gd name="T60" fmla="*/ 759 w 1076"/>
              <a:gd name="T61" fmla="*/ 18 h 1203"/>
              <a:gd name="T62" fmla="*/ 823 w 1076"/>
              <a:gd name="T63" fmla="*/ 107 h 1203"/>
              <a:gd name="T64" fmla="*/ 442 w 1076"/>
              <a:gd name="T65" fmla="*/ 217 h 1203"/>
              <a:gd name="T66" fmla="*/ 11 w 1076"/>
              <a:gd name="T67" fmla="*/ 607 h 1203"/>
              <a:gd name="T68" fmla="*/ 115 w 1076"/>
              <a:gd name="T69" fmla="*/ 751 h 1203"/>
              <a:gd name="T70" fmla="*/ 156 w 1076"/>
              <a:gd name="T71" fmla="*/ 751 h 1203"/>
              <a:gd name="T72" fmla="*/ 557 w 1076"/>
              <a:gd name="T73" fmla="*/ 621 h 1203"/>
              <a:gd name="T74" fmla="*/ 968 w 1076"/>
              <a:gd name="T75" fmla="*/ 252 h 1203"/>
              <a:gd name="T76" fmla="*/ 1057 w 1076"/>
              <a:gd name="T77" fmla="*/ 316 h 1203"/>
              <a:gd name="T78" fmla="*/ 1075 w 1076"/>
              <a:gd name="T79" fmla="*/ 29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03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28">
            <a:extLst>
              <a:ext uri="{FF2B5EF4-FFF2-40B4-BE49-F238E27FC236}">
                <a16:creationId xmlns:a16="http://schemas.microsoft.com/office/drawing/2014/main" id="{1E8E0255-03A6-ED47-8378-8A5A56B3D5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7307" y="3599272"/>
            <a:ext cx="479425" cy="479425"/>
          </a:xfrm>
          <a:custGeom>
            <a:avLst/>
            <a:gdLst>
              <a:gd name="T0" fmla="*/ 519 w 1332"/>
              <a:gd name="T1" fmla="*/ 539 h 1333"/>
              <a:gd name="T2" fmla="*/ 457 w 1332"/>
              <a:gd name="T3" fmla="*/ 539 h 1333"/>
              <a:gd name="T4" fmla="*/ 457 w 1332"/>
              <a:gd name="T5" fmla="*/ 387 h 1333"/>
              <a:gd name="T6" fmla="*/ 519 w 1332"/>
              <a:gd name="T7" fmla="*/ 387 h 1333"/>
              <a:gd name="T8" fmla="*/ 519 w 1332"/>
              <a:gd name="T9" fmla="*/ 539 h 1333"/>
              <a:gd name="T10" fmla="*/ 874 w 1332"/>
              <a:gd name="T11" fmla="*/ 539 h 1333"/>
              <a:gd name="T12" fmla="*/ 812 w 1332"/>
              <a:gd name="T13" fmla="*/ 539 h 1333"/>
              <a:gd name="T14" fmla="*/ 812 w 1332"/>
              <a:gd name="T15" fmla="*/ 387 h 1333"/>
              <a:gd name="T16" fmla="*/ 874 w 1332"/>
              <a:gd name="T17" fmla="*/ 387 h 1333"/>
              <a:gd name="T18" fmla="*/ 874 w 1332"/>
              <a:gd name="T19" fmla="*/ 539 h 1333"/>
              <a:gd name="T20" fmla="*/ 261 w 1332"/>
              <a:gd name="T21" fmla="*/ 748 h 1333"/>
              <a:gd name="T22" fmla="*/ 322 w 1332"/>
              <a:gd name="T23" fmla="*/ 736 h 1333"/>
              <a:gd name="T24" fmla="*/ 665 w 1332"/>
              <a:gd name="T25" fmla="*/ 1016 h 1333"/>
              <a:gd name="T26" fmla="*/ 1008 w 1332"/>
              <a:gd name="T27" fmla="*/ 736 h 1333"/>
              <a:gd name="T28" fmla="*/ 1069 w 1332"/>
              <a:gd name="T29" fmla="*/ 748 h 1333"/>
              <a:gd name="T30" fmla="*/ 665 w 1332"/>
              <a:gd name="T31" fmla="*/ 1078 h 1333"/>
              <a:gd name="T32" fmla="*/ 261 w 1332"/>
              <a:gd name="T33" fmla="*/ 748 h 1333"/>
              <a:gd name="T34" fmla="*/ 62 w 1332"/>
              <a:gd name="T35" fmla="*/ 666 h 1333"/>
              <a:gd name="T36" fmla="*/ 665 w 1332"/>
              <a:gd name="T37" fmla="*/ 1270 h 1333"/>
              <a:gd name="T38" fmla="*/ 1269 w 1332"/>
              <a:gd name="T39" fmla="*/ 666 h 1333"/>
              <a:gd name="T40" fmla="*/ 665 w 1332"/>
              <a:gd name="T41" fmla="*/ 62 h 1333"/>
              <a:gd name="T42" fmla="*/ 62 w 1332"/>
              <a:gd name="T43" fmla="*/ 666 h 1333"/>
              <a:gd name="T44" fmla="*/ 0 w 1332"/>
              <a:gd name="T45" fmla="*/ 666 h 1333"/>
              <a:gd name="T46" fmla="*/ 665 w 1332"/>
              <a:gd name="T47" fmla="*/ 0 h 1333"/>
              <a:gd name="T48" fmla="*/ 1331 w 1332"/>
              <a:gd name="T49" fmla="*/ 666 h 1333"/>
              <a:gd name="T50" fmla="*/ 665 w 1332"/>
              <a:gd name="T51" fmla="*/ 1332 h 1333"/>
              <a:gd name="T52" fmla="*/ 0 w 1332"/>
              <a:gd name="T53" fmla="*/ 666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2" h="1333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5">
            <a:extLst>
              <a:ext uri="{FF2B5EF4-FFF2-40B4-BE49-F238E27FC236}">
                <a16:creationId xmlns:a16="http://schemas.microsoft.com/office/drawing/2014/main" id="{C6CE69A8-97AE-8740-B0F1-E4DFD02CE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5752" y="2581982"/>
            <a:ext cx="469900" cy="450850"/>
          </a:xfrm>
          <a:custGeom>
            <a:avLst/>
            <a:gdLst>
              <a:gd name="T0" fmla="*/ 542 w 1307"/>
              <a:gd name="T1" fmla="*/ 84 h 1253"/>
              <a:gd name="T2" fmla="*/ 705 w 1307"/>
              <a:gd name="T3" fmla="*/ 84 h 1253"/>
              <a:gd name="T4" fmla="*/ 1060 w 1307"/>
              <a:gd name="T5" fmla="*/ 894 h 1253"/>
              <a:gd name="T6" fmla="*/ 1215 w 1307"/>
              <a:gd name="T7" fmla="*/ 704 h 1253"/>
              <a:gd name="T8" fmla="*/ 1065 w 1307"/>
              <a:gd name="T9" fmla="*/ 378 h 1253"/>
              <a:gd name="T10" fmla="*/ 987 w 1307"/>
              <a:gd name="T11" fmla="*/ 295 h 1253"/>
              <a:gd name="T12" fmla="*/ 653 w 1307"/>
              <a:gd name="T13" fmla="*/ 325 h 1253"/>
              <a:gd name="T14" fmla="*/ 319 w 1307"/>
              <a:gd name="T15" fmla="*/ 295 h 1253"/>
              <a:gd name="T16" fmla="*/ 141 w 1307"/>
              <a:gd name="T17" fmla="*/ 290 h 1253"/>
              <a:gd name="T18" fmla="*/ 268 w 1307"/>
              <a:gd name="T19" fmla="*/ 268 h 1253"/>
              <a:gd name="T20" fmla="*/ 631 w 1307"/>
              <a:gd name="T21" fmla="*/ 212 h 1253"/>
              <a:gd name="T22" fmla="*/ 759 w 1307"/>
              <a:gd name="T23" fmla="*/ 172 h 1253"/>
              <a:gd name="T24" fmla="*/ 1104 w 1307"/>
              <a:gd name="T25" fmla="*/ 259 h 1253"/>
              <a:gd name="T26" fmla="*/ 1133 w 1307"/>
              <a:gd name="T27" fmla="*/ 325 h 1253"/>
              <a:gd name="T28" fmla="*/ 251 w 1307"/>
              <a:gd name="T29" fmla="*/ 376 h 1253"/>
              <a:gd name="T30" fmla="*/ 241 w 1307"/>
              <a:gd name="T31" fmla="*/ 378 h 1253"/>
              <a:gd name="T32" fmla="*/ 59 w 1307"/>
              <a:gd name="T33" fmla="*/ 764 h 1253"/>
              <a:gd name="T34" fmla="*/ 653 w 1307"/>
              <a:gd name="T35" fmla="*/ 385 h 1253"/>
              <a:gd name="T36" fmla="*/ 629 w 1307"/>
              <a:gd name="T37" fmla="*/ 948 h 1253"/>
              <a:gd name="T38" fmla="*/ 840 w 1307"/>
              <a:gd name="T39" fmla="*/ 1057 h 1253"/>
              <a:gd name="T40" fmla="*/ 897 w 1307"/>
              <a:gd name="T41" fmla="*/ 1116 h 1253"/>
              <a:gd name="T42" fmla="*/ 358 w 1307"/>
              <a:gd name="T43" fmla="*/ 1192 h 1253"/>
              <a:gd name="T44" fmla="*/ 626 w 1307"/>
              <a:gd name="T45" fmla="*/ 1116 h 1253"/>
              <a:gd name="T46" fmla="*/ 518 w 1307"/>
              <a:gd name="T47" fmla="*/ 1008 h 1253"/>
              <a:gd name="T48" fmla="*/ 1279 w 1307"/>
              <a:gd name="T49" fmla="*/ 704 h 1253"/>
              <a:gd name="T50" fmla="*/ 1225 w 1307"/>
              <a:gd name="T51" fmla="*/ 290 h 1253"/>
              <a:gd name="T52" fmla="*/ 1038 w 1307"/>
              <a:gd name="T53" fmla="*/ 208 h 1253"/>
              <a:gd name="T54" fmla="*/ 653 w 1307"/>
              <a:gd name="T55" fmla="*/ 151 h 1253"/>
              <a:gd name="T56" fmla="*/ 268 w 1307"/>
              <a:gd name="T57" fmla="*/ 208 h 1253"/>
              <a:gd name="T58" fmla="*/ 81 w 1307"/>
              <a:gd name="T59" fmla="*/ 290 h 1253"/>
              <a:gd name="T60" fmla="*/ 27 w 1307"/>
              <a:gd name="T61" fmla="*/ 704 h 1253"/>
              <a:gd name="T62" fmla="*/ 246 w 1307"/>
              <a:gd name="T63" fmla="*/ 954 h 1253"/>
              <a:gd name="T64" fmla="*/ 466 w 1307"/>
              <a:gd name="T65" fmla="*/ 704 h 1253"/>
              <a:gd name="T66" fmla="*/ 338 w 1307"/>
              <a:gd name="T67" fmla="*/ 352 h 1253"/>
              <a:gd name="T68" fmla="*/ 569 w 1307"/>
              <a:gd name="T69" fmla="*/ 356 h 1253"/>
              <a:gd name="T70" fmla="*/ 407 w 1307"/>
              <a:gd name="T71" fmla="*/ 1057 h 1253"/>
              <a:gd name="T72" fmla="*/ 192 w 1307"/>
              <a:gd name="T73" fmla="*/ 1192 h 1253"/>
              <a:gd name="T74" fmla="*/ 1114 w 1307"/>
              <a:gd name="T75" fmla="*/ 1192 h 1253"/>
              <a:gd name="T76" fmla="*/ 900 w 1307"/>
              <a:gd name="T77" fmla="*/ 1057 h 1253"/>
              <a:gd name="T78" fmla="*/ 737 w 1307"/>
              <a:gd name="T79" fmla="*/ 356 h 1253"/>
              <a:gd name="T80" fmla="*/ 969 w 1307"/>
              <a:gd name="T81" fmla="*/ 352 h 1253"/>
              <a:gd name="T82" fmla="*/ 840 w 1307"/>
              <a:gd name="T83" fmla="*/ 704 h 1253"/>
              <a:gd name="T84" fmla="*/ 1060 w 1307"/>
              <a:gd name="T85" fmla="*/ 95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07" h="1253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8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997BE274-A147-6A41-B776-DD132DC5B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405B2CC5-FB86-E446-9104-76EFC46C8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26160-97E4-E145-AB14-21DDF07D2DA2}"/>
              </a:ext>
            </a:extLst>
          </p:cNvPr>
          <p:cNvSpPr txBox="1"/>
          <p:nvPr userDrawn="1"/>
        </p:nvSpPr>
        <p:spPr>
          <a:xfrm>
            <a:off x="835167" y="2113056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905F9-E20C-5946-B754-344118B279F9}"/>
              </a:ext>
            </a:extLst>
          </p:cNvPr>
          <p:cNvSpPr txBox="1"/>
          <p:nvPr userDrawn="1"/>
        </p:nvSpPr>
        <p:spPr>
          <a:xfrm>
            <a:off x="4479334" y="2104054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8AB0-E890-9446-BA39-A021D5FB9E8C}"/>
              </a:ext>
            </a:extLst>
          </p:cNvPr>
          <p:cNvSpPr txBox="1"/>
          <p:nvPr userDrawn="1"/>
        </p:nvSpPr>
        <p:spPr>
          <a:xfrm>
            <a:off x="8159534" y="2107348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347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001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3" name="TextBox 9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B27981-B38C-9E44-A193-139DC506ED0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DCBB4DC-077C-864B-8ACD-1EE9FBB856CF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A632EEFB-37DA-C24F-B839-4231493AA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0913" y="2954956"/>
            <a:ext cx="490538" cy="457200"/>
          </a:xfrm>
          <a:custGeom>
            <a:avLst/>
            <a:gdLst>
              <a:gd name="T0" fmla="*/ 348 w 1362"/>
              <a:gd name="T1" fmla="*/ 1223 h 1268"/>
              <a:gd name="T2" fmla="*/ 392 w 1362"/>
              <a:gd name="T3" fmla="*/ 1267 h 1268"/>
              <a:gd name="T4" fmla="*/ 439 w 1362"/>
              <a:gd name="T5" fmla="*/ 1219 h 1268"/>
              <a:gd name="T6" fmla="*/ 893 w 1362"/>
              <a:gd name="T7" fmla="*/ 1219 h 1268"/>
              <a:gd name="T8" fmla="*/ 941 w 1362"/>
              <a:gd name="T9" fmla="*/ 1267 h 1268"/>
              <a:gd name="T10" fmla="*/ 985 w 1362"/>
              <a:gd name="T11" fmla="*/ 1223 h 1268"/>
              <a:gd name="T12" fmla="*/ 928 w 1362"/>
              <a:gd name="T13" fmla="*/ 1166 h 1268"/>
              <a:gd name="T14" fmla="*/ 906 w 1362"/>
              <a:gd name="T15" fmla="*/ 1157 h 1268"/>
              <a:gd name="T16" fmla="*/ 426 w 1362"/>
              <a:gd name="T17" fmla="*/ 1157 h 1268"/>
              <a:gd name="T18" fmla="*/ 405 w 1362"/>
              <a:gd name="T19" fmla="*/ 1166 h 1268"/>
              <a:gd name="T20" fmla="*/ 348 w 1362"/>
              <a:gd name="T21" fmla="*/ 1223 h 1268"/>
              <a:gd name="T22" fmla="*/ 737 w 1362"/>
              <a:gd name="T23" fmla="*/ 903 h 1268"/>
              <a:gd name="T24" fmla="*/ 596 w 1362"/>
              <a:gd name="T25" fmla="*/ 903 h 1268"/>
              <a:gd name="T26" fmla="*/ 596 w 1362"/>
              <a:gd name="T27" fmla="*/ 965 h 1268"/>
              <a:gd name="T28" fmla="*/ 737 w 1362"/>
              <a:gd name="T29" fmla="*/ 965 h 1268"/>
              <a:gd name="T30" fmla="*/ 737 w 1362"/>
              <a:gd name="T31" fmla="*/ 903 h 1268"/>
              <a:gd name="T32" fmla="*/ 1299 w 1362"/>
              <a:gd name="T33" fmla="*/ 819 h 1268"/>
              <a:gd name="T34" fmla="*/ 62 w 1362"/>
              <a:gd name="T35" fmla="*/ 819 h 1268"/>
              <a:gd name="T36" fmla="*/ 62 w 1362"/>
              <a:gd name="T37" fmla="*/ 116 h 1268"/>
              <a:gd name="T38" fmla="*/ 116 w 1362"/>
              <a:gd name="T39" fmla="*/ 62 h 1268"/>
              <a:gd name="T40" fmla="*/ 1245 w 1362"/>
              <a:gd name="T41" fmla="*/ 62 h 1268"/>
              <a:gd name="T42" fmla="*/ 1299 w 1362"/>
              <a:gd name="T43" fmla="*/ 116 h 1268"/>
              <a:gd name="T44" fmla="*/ 1299 w 1362"/>
              <a:gd name="T45" fmla="*/ 819 h 1268"/>
              <a:gd name="T46" fmla="*/ 62 w 1362"/>
              <a:gd name="T47" fmla="*/ 881 h 1268"/>
              <a:gd name="T48" fmla="*/ 1299 w 1362"/>
              <a:gd name="T49" fmla="*/ 881 h 1268"/>
              <a:gd name="T50" fmla="*/ 1299 w 1362"/>
              <a:gd name="T51" fmla="*/ 934 h 1268"/>
              <a:gd name="T52" fmla="*/ 1245 w 1362"/>
              <a:gd name="T53" fmla="*/ 988 h 1268"/>
              <a:gd name="T54" fmla="*/ 822 w 1362"/>
              <a:gd name="T55" fmla="*/ 988 h 1268"/>
              <a:gd name="T56" fmla="*/ 511 w 1362"/>
              <a:gd name="T57" fmla="*/ 988 h 1268"/>
              <a:gd name="T58" fmla="*/ 116 w 1362"/>
              <a:gd name="T59" fmla="*/ 988 h 1268"/>
              <a:gd name="T60" fmla="*/ 62 w 1362"/>
              <a:gd name="T61" fmla="*/ 934 h 1268"/>
              <a:gd name="T62" fmla="*/ 62 w 1362"/>
              <a:gd name="T63" fmla="*/ 881 h 1268"/>
              <a:gd name="T64" fmla="*/ 1361 w 1362"/>
              <a:gd name="T65" fmla="*/ 116 h 1268"/>
              <a:gd name="T66" fmla="*/ 1245 w 1362"/>
              <a:gd name="T67" fmla="*/ 0 h 1268"/>
              <a:gd name="T68" fmla="*/ 116 w 1362"/>
              <a:gd name="T69" fmla="*/ 0 h 1268"/>
              <a:gd name="T70" fmla="*/ 0 w 1362"/>
              <a:gd name="T71" fmla="*/ 116 h 1268"/>
              <a:gd name="T72" fmla="*/ 0 w 1362"/>
              <a:gd name="T73" fmla="*/ 934 h 1268"/>
              <a:gd name="T74" fmla="*/ 116 w 1362"/>
              <a:gd name="T75" fmla="*/ 1050 h 1268"/>
              <a:gd name="T76" fmla="*/ 480 w 1362"/>
              <a:gd name="T77" fmla="*/ 1050 h 1268"/>
              <a:gd name="T78" fmla="*/ 480 w 1362"/>
              <a:gd name="T79" fmla="*/ 1132 h 1268"/>
              <a:gd name="T80" fmla="*/ 542 w 1362"/>
              <a:gd name="T81" fmla="*/ 1132 h 1268"/>
              <a:gd name="T82" fmla="*/ 542 w 1362"/>
              <a:gd name="T83" fmla="*/ 1050 h 1268"/>
              <a:gd name="T84" fmla="*/ 791 w 1362"/>
              <a:gd name="T85" fmla="*/ 1050 h 1268"/>
              <a:gd name="T86" fmla="*/ 791 w 1362"/>
              <a:gd name="T87" fmla="*/ 1132 h 1268"/>
              <a:gd name="T88" fmla="*/ 853 w 1362"/>
              <a:gd name="T89" fmla="*/ 1132 h 1268"/>
              <a:gd name="T90" fmla="*/ 853 w 1362"/>
              <a:gd name="T91" fmla="*/ 1050 h 1268"/>
              <a:gd name="T92" fmla="*/ 1245 w 1362"/>
              <a:gd name="T93" fmla="*/ 1050 h 1268"/>
              <a:gd name="T94" fmla="*/ 1361 w 1362"/>
              <a:gd name="T95" fmla="*/ 934 h 1268"/>
              <a:gd name="T96" fmla="*/ 1361 w 1362"/>
              <a:gd name="T97" fmla="*/ 11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268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67BE01B9-78EF-EA45-AB8F-F7BCC96D20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769" y="1994922"/>
            <a:ext cx="488950" cy="420688"/>
          </a:xfrm>
          <a:custGeom>
            <a:avLst/>
            <a:gdLst>
              <a:gd name="T0" fmla="*/ 49 w 1362"/>
              <a:gd name="T1" fmla="*/ 651 h 1172"/>
              <a:gd name="T2" fmla="*/ 18 w 1362"/>
              <a:gd name="T3" fmla="*/ 736 h 1172"/>
              <a:gd name="T4" fmla="*/ 141 w 1362"/>
              <a:gd name="T5" fmla="*/ 1109 h 1172"/>
              <a:gd name="T6" fmla="*/ 212 w 1362"/>
              <a:gd name="T7" fmla="*/ 1163 h 1172"/>
              <a:gd name="T8" fmla="*/ 612 w 1362"/>
              <a:gd name="T9" fmla="*/ 1163 h 1172"/>
              <a:gd name="T10" fmla="*/ 665 w 1362"/>
              <a:gd name="T11" fmla="*/ 1159 h 1172"/>
              <a:gd name="T12" fmla="*/ 642 w 1362"/>
              <a:gd name="T13" fmla="*/ 898 h 1172"/>
              <a:gd name="T14" fmla="*/ 674 w 1362"/>
              <a:gd name="T15" fmla="*/ 780 h 1172"/>
              <a:gd name="T16" fmla="*/ 578 w 1362"/>
              <a:gd name="T17" fmla="*/ 894 h 1172"/>
              <a:gd name="T18" fmla="*/ 426 w 1362"/>
              <a:gd name="T19" fmla="*/ 1001 h 1172"/>
              <a:gd name="T20" fmla="*/ 207 w 1362"/>
              <a:gd name="T21" fmla="*/ 1096 h 1172"/>
              <a:gd name="T22" fmla="*/ 238 w 1362"/>
              <a:gd name="T23" fmla="*/ 866 h 1172"/>
              <a:gd name="T24" fmla="*/ 294 w 1362"/>
              <a:gd name="T25" fmla="*/ 691 h 1172"/>
              <a:gd name="T26" fmla="*/ 371 w 1362"/>
              <a:gd name="T27" fmla="*/ 559 h 1172"/>
              <a:gd name="T28" fmla="*/ 270 w 1362"/>
              <a:gd name="T29" fmla="*/ 631 h 1172"/>
              <a:gd name="T30" fmla="*/ 868 w 1362"/>
              <a:gd name="T31" fmla="*/ 515 h 1172"/>
              <a:gd name="T32" fmla="*/ 903 w 1362"/>
              <a:gd name="T33" fmla="*/ 767 h 1172"/>
              <a:gd name="T34" fmla="*/ 678 w 1362"/>
              <a:gd name="T35" fmla="*/ 658 h 1172"/>
              <a:gd name="T36" fmla="*/ 452 w 1362"/>
              <a:gd name="T37" fmla="*/ 766 h 1172"/>
              <a:gd name="T38" fmla="*/ 487 w 1362"/>
              <a:gd name="T39" fmla="*/ 515 h 1172"/>
              <a:gd name="T40" fmla="*/ 549 w 1362"/>
              <a:gd name="T41" fmla="*/ 322 h 1172"/>
              <a:gd name="T42" fmla="*/ 678 w 1362"/>
              <a:gd name="T43" fmla="*/ 77 h 1172"/>
              <a:gd name="T44" fmla="*/ 806 w 1362"/>
              <a:gd name="T45" fmla="*/ 322 h 1172"/>
              <a:gd name="T46" fmla="*/ 1102 w 1362"/>
              <a:gd name="T47" fmla="*/ 370 h 1172"/>
              <a:gd name="T48" fmla="*/ 1070 w 1362"/>
              <a:gd name="T49" fmla="*/ 283 h 1172"/>
              <a:gd name="T50" fmla="*/ 724 w 1362"/>
              <a:gd name="T51" fmla="*/ 30 h 1172"/>
              <a:gd name="T52" fmla="*/ 631 w 1362"/>
              <a:gd name="T53" fmla="*/ 30 h 1172"/>
              <a:gd name="T54" fmla="*/ 284 w 1362"/>
              <a:gd name="T55" fmla="*/ 283 h 1172"/>
              <a:gd name="T56" fmla="*/ 253 w 1362"/>
              <a:gd name="T57" fmla="*/ 370 h 1172"/>
              <a:gd name="T58" fmla="*/ 387 w 1362"/>
              <a:gd name="T59" fmla="*/ 776 h 1172"/>
              <a:gd name="T60" fmla="*/ 460 w 1362"/>
              <a:gd name="T61" fmla="*/ 832 h 1172"/>
              <a:gd name="T62" fmla="*/ 895 w 1362"/>
              <a:gd name="T63" fmla="*/ 833 h 1172"/>
              <a:gd name="T64" fmla="*/ 957 w 1362"/>
              <a:gd name="T65" fmla="*/ 819 h 1172"/>
              <a:gd name="T66" fmla="*/ 924 w 1362"/>
              <a:gd name="T67" fmla="*/ 547 h 1172"/>
              <a:gd name="T68" fmla="*/ 1315 w 1362"/>
              <a:gd name="T69" fmla="*/ 675 h 1172"/>
              <a:gd name="T70" fmla="*/ 1067 w 1362"/>
              <a:gd name="T71" fmla="*/ 494 h 1172"/>
              <a:gd name="T72" fmla="*/ 1094 w 1362"/>
              <a:gd name="T73" fmla="*/ 702 h 1172"/>
              <a:gd name="T74" fmla="*/ 1275 w 1362"/>
              <a:gd name="T75" fmla="*/ 734 h 1172"/>
              <a:gd name="T76" fmla="*/ 1151 w 1362"/>
              <a:gd name="T77" fmla="*/ 876 h 1172"/>
              <a:gd name="T78" fmla="*/ 1039 w 1362"/>
              <a:gd name="T79" fmla="*/ 954 h 1172"/>
              <a:gd name="T80" fmla="*/ 872 w 1362"/>
              <a:gd name="T81" fmla="*/ 1024 h 1172"/>
              <a:gd name="T82" fmla="*/ 836 w 1362"/>
              <a:gd name="T83" fmla="*/ 883 h 1172"/>
              <a:gd name="T84" fmla="*/ 822 w 1362"/>
              <a:gd name="T85" fmla="*/ 1089 h 1172"/>
              <a:gd name="T86" fmla="*/ 1025 w 1362"/>
              <a:gd name="T87" fmla="*/ 1016 h 1172"/>
              <a:gd name="T88" fmla="*/ 1202 w 1362"/>
              <a:gd name="T89" fmla="*/ 1099 h 1172"/>
              <a:gd name="T90" fmla="*/ 1247 w 1362"/>
              <a:gd name="T91" fmla="*/ 1045 h 1172"/>
              <a:gd name="T92" fmla="*/ 1344 w 1362"/>
              <a:gd name="T93" fmla="*/ 753 h 1172"/>
              <a:gd name="T94" fmla="*/ 1315 w 1362"/>
              <a:gd name="T95" fmla="*/ 675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62" h="117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184218C6-8AA1-5D47-B808-3DE9D8965C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1496" y="4979352"/>
            <a:ext cx="488950" cy="468313"/>
          </a:xfrm>
          <a:custGeom>
            <a:avLst/>
            <a:gdLst>
              <a:gd name="T0" fmla="*/ 141 w 1361"/>
              <a:gd name="T1" fmla="*/ 1162 h 1304"/>
              <a:gd name="T2" fmla="*/ 90 w 1361"/>
              <a:gd name="T3" fmla="*/ 1241 h 1304"/>
              <a:gd name="T4" fmla="*/ 203 w 1361"/>
              <a:gd name="T5" fmla="*/ 1162 h 1304"/>
              <a:gd name="T6" fmla="*/ 1101 w 1361"/>
              <a:gd name="T7" fmla="*/ 1241 h 1304"/>
              <a:gd name="T8" fmla="*/ 203 w 1361"/>
              <a:gd name="T9" fmla="*/ 1162 h 1304"/>
              <a:gd name="T10" fmla="*/ 1179 w 1361"/>
              <a:gd name="T11" fmla="*/ 1162 h 1304"/>
              <a:gd name="T12" fmla="*/ 1179 w 1361"/>
              <a:gd name="T13" fmla="*/ 1241 h 1304"/>
              <a:gd name="T14" fmla="*/ 1163 w 1361"/>
              <a:gd name="T15" fmla="*/ 1162 h 1304"/>
              <a:gd name="T16" fmla="*/ 87 w 1361"/>
              <a:gd name="T17" fmla="*/ 1303 h 1304"/>
              <a:gd name="T18" fmla="*/ 1132 w 1361"/>
              <a:gd name="T19" fmla="*/ 1303 h 1304"/>
              <a:gd name="T20" fmla="*/ 1188 w 1361"/>
              <a:gd name="T21" fmla="*/ 1303 h 1304"/>
              <a:gd name="T22" fmla="*/ 1317 w 1361"/>
              <a:gd name="T23" fmla="*/ 1228 h 1304"/>
              <a:gd name="T24" fmla="*/ 1317 w 1361"/>
              <a:gd name="T25" fmla="*/ 1175 h 1304"/>
              <a:gd name="T26" fmla="*/ 1188 w 1361"/>
              <a:gd name="T27" fmla="*/ 1100 h 1304"/>
              <a:gd name="T28" fmla="*/ 1132 w 1361"/>
              <a:gd name="T29" fmla="*/ 1100 h 1304"/>
              <a:gd name="T30" fmla="*/ 87 w 1361"/>
              <a:gd name="T31" fmla="*/ 1100 h 1304"/>
              <a:gd name="T32" fmla="*/ 28 w 1361"/>
              <a:gd name="T33" fmla="*/ 1244 h 1304"/>
              <a:gd name="T34" fmla="*/ 727 w 1361"/>
              <a:gd name="T35" fmla="*/ 592 h 1304"/>
              <a:gd name="T36" fmla="*/ 875 w 1361"/>
              <a:gd name="T37" fmla="*/ 592 h 1304"/>
              <a:gd name="T38" fmla="*/ 906 w 1361"/>
              <a:gd name="T39" fmla="*/ 366 h 1304"/>
              <a:gd name="T40" fmla="*/ 856 w 1361"/>
              <a:gd name="T41" fmla="*/ 375 h 1304"/>
              <a:gd name="T42" fmla="*/ 649 w 1361"/>
              <a:gd name="T43" fmla="*/ 595 h 1304"/>
              <a:gd name="T44" fmla="*/ 680 w 1361"/>
              <a:gd name="T45" fmla="*/ 654 h 1304"/>
              <a:gd name="T46" fmla="*/ 937 w 1361"/>
              <a:gd name="T47" fmla="*/ 623 h 1304"/>
              <a:gd name="T48" fmla="*/ 1216 w 1361"/>
              <a:gd name="T49" fmla="*/ 987 h 1304"/>
              <a:gd name="T50" fmla="*/ 62 w 1361"/>
              <a:gd name="T51" fmla="*/ 905 h 1304"/>
              <a:gd name="T52" fmla="*/ 150 w 1361"/>
              <a:gd name="T53" fmla="*/ 842 h 1304"/>
              <a:gd name="T54" fmla="*/ 203 w 1361"/>
              <a:gd name="T55" fmla="*/ 821 h 1304"/>
              <a:gd name="T56" fmla="*/ 746 w 1361"/>
              <a:gd name="T57" fmla="*/ 259 h 1304"/>
              <a:gd name="T58" fmla="*/ 254 w 1361"/>
              <a:gd name="T59" fmla="*/ 764 h 1304"/>
              <a:gd name="T60" fmla="*/ 285 w 1361"/>
              <a:gd name="T61" fmla="*/ 824 h 1304"/>
              <a:gd name="T62" fmla="*/ 1078 w 1361"/>
              <a:gd name="T63" fmla="*/ 792 h 1304"/>
              <a:gd name="T64" fmla="*/ 1157 w 1361"/>
              <a:gd name="T65" fmla="*/ 259 h 1304"/>
              <a:gd name="T66" fmla="*/ 1188 w 1361"/>
              <a:gd name="T67" fmla="*/ 852 h 1304"/>
              <a:gd name="T68" fmla="*/ 1233 w 1361"/>
              <a:gd name="T69" fmla="*/ 840 h 1304"/>
              <a:gd name="T70" fmla="*/ 1216 w 1361"/>
              <a:gd name="T71" fmla="*/ 987 h 1304"/>
              <a:gd name="T72" fmla="*/ 1233 w 1361"/>
              <a:gd name="T73" fmla="*/ 778 h 1304"/>
              <a:gd name="T74" fmla="*/ 1219 w 1361"/>
              <a:gd name="T75" fmla="*/ 149 h 1304"/>
              <a:gd name="T76" fmla="*/ 1298 w 1361"/>
              <a:gd name="T77" fmla="*/ 200 h 1304"/>
              <a:gd name="T78" fmla="*/ 1016 w 1361"/>
              <a:gd name="T79" fmla="*/ 761 h 1304"/>
              <a:gd name="T80" fmla="*/ 937 w 1361"/>
              <a:gd name="T81" fmla="*/ 708 h 1304"/>
              <a:gd name="T82" fmla="*/ 875 w 1361"/>
              <a:gd name="T83" fmla="*/ 761 h 1304"/>
              <a:gd name="T84" fmla="*/ 796 w 1361"/>
              <a:gd name="T85" fmla="*/ 708 h 1304"/>
              <a:gd name="T86" fmla="*/ 734 w 1361"/>
              <a:gd name="T87" fmla="*/ 761 h 1304"/>
              <a:gd name="T88" fmla="*/ 655 w 1361"/>
              <a:gd name="T89" fmla="*/ 708 h 1304"/>
              <a:gd name="T90" fmla="*/ 593 w 1361"/>
              <a:gd name="T91" fmla="*/ 761 h 1304"/>
              <a:gd name="T92" fmla="*/ 514 w 1361"/>
              <a:gd name="T93" fmla="*/ 708 h 1304"/>
              <a:gd name="T94" fmla="*/ 451 w 1361"/>
              <a:gd name="T95" fmla="*/ 761 h 1304"/>
              <a:gd name="T96" fmla="*/ 1016 w 1361"/>
              <a:gd name="T97" fmla="*/ 77 h 1304"/>
              <a:gd name="T98" fmla="*/ 141 w 1361"/>
              <a:gd name="T99" fmla="*/ 778 h 1304"/>
              <a:gd name="T100" fmla="*/ 62 w 1361"/>
              <a:gd name="T101" fmla="*/ 796 h 1304"/>
              <a:gd name="T102" fmla="*/ 127 w 1361"/>
              <a:gd name="T103" fmla="*/ 146 h 1304"/>
              <a:gd name="T104" fmla="*/ 141 w 1361"/>
              <a:gd name="T105" fmla="*/ 778 h 1304"/>
              <a:gd name="T106" fmla="*/ 1233 w 1361"/>
              <a:gd name="T107" fmla="*/ 84 h 1304"/>
              <a:gd name="T108" fmla="*/ 1157 w 1361"/>
              <a:gd name="T109" fmla="*/ 197 h 1304"/>
              <a:gd name="T110" fmla="*/ 1078 w 1361"/>
              <a:gd name="T111" fmla="*/ 31 h 1304"/>
              <a:gd name="T112" fmla="*/ 1019 w 1361"/>
              <a:gd name="T113" fmla="*/ 0 h 1304"/>
              <a:gd name="T114" fmla="*/ 808 w 1361"/>
              <a:gd name="T115" fmla="*/ 197 h 1304"/>
              <a:gd name="T116" fmla="*/ 203 w 1361"/>
              <a:gd name="T117" fmla="*/ 143 h 1304"/>
              <a:gd name="T118" fmla="*/ 0 w 1361"/>
              <a:gd name="T119" fmla="*/ 200 h 1304"/>
              <a:gd name="T120" fmla="*/ 144 w 1361"/>
              <a:gd name="T121" fmla="*/ 1049 h 1304"/>
              <a:gd name="T122" fmla="*/ 1360 w 1361"/>
              <a:gd name="T123" fmla="*/ 905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1" h="1304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9715AF4-66D9-3340-BA44-DE25D0599F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725" y="1961585"/>
            <a:ext cx="476250" cy="487362"/>
          </a:xfrm>
          <a:custGeom>
            <a:avLst/>
            <a:gdLst>
              <a:gd name="T0" fmla="*/ 726 w 1327"/>
              <a:gd name="T1" fmla="*/ 1304 h 1358"/>
              <a:gd name="T2" fmla="*/ 31 w 1327"/>
              <a:gd name="T3" fmla="*/ 1197 h 1358"/>
              <a:gd name="T4" fmla="*/ 1 w 1327"/>
              <a:gd name="T5" fmla="*/ 1142 h 1358"/>
              <a:gd name="T6" fmla="*/ 330 w 1327"/>
              <a:gd name="T7" fmla="*/ 400 h 1358"/>
              <a:gd name="T8" fmla="*/ 468 w 1327"/>
              <a:gd name="T9" fmla="*/ 539 h 1358"/>
              <a:gd name="T10" fmla="*/ 468 w 1327"/>
              <a:gd name="T11" fmla="*/ 601 h 1358"/>
              <a:gd name="T12" fmla="*/ 790 w 1327"/>
              <a:gd name="T13" fmla="*/ 510 h 1358"/>
              <a:gd name="T14" fmla="*/ 654 w 1327"/>
              <a:gd name="T15" fmla="*/ 618 h 1358"/>
              <a:gd name="T16" fmla="*/ 512 w 1327"/>
              <a:gd name="T17" fmla="*/ 708 h 1358"/>
              <a:gd name="T18" fmla="*/ 239 w 1327"/>
              <a:gd name="T19" fmla="*/ 622 h 1358"/>
              <a:gd name="T20" fmla="*/ 224 w 1327"/>
              <a:gd name="T21" fmla="*/ 497 h 1358"/>
              <a:gd name="T22" fmla="*/ 164 w 1327"/>
              <a:gd name="T23" fmla="*/ 316 h 1358"/>
              <a:gd name="T24" fmla="*/ 262 w 1327"/>
              <a:gd name="T25" fmla="*/ 246 h 1358"/>
              <a:gd name="T26" fmla="*/ 391 w 1327"/>
              <a:gd name="T27" fmla="*/ 97 h 1358"/>
              <a:gd name="T28" fmla="*/ 559 w 1327"/>
              <a:gd name="T29" fmla="*/ 136 h 1358"/>
              <a:gd name="T30" fmla="*/ 754 w 1327"/>
              <a:gd name="T31" fmla="*/ 149 h 1358"/>
              <a:gd name="T32" fmla="*/ 746 w 1327"/>
              <a:gd name="T33" fmla="*/ 347 h 1358"/>
              <a:gd name="T34" fmla="*/ 790 w 1327"/>
              <a:gd name="T35" fmla="*/ 510 h 1358"/>
              <a:gd name="T36" fmla="*/ 792 w 1327"/>
              <a:gd name="T37" fmla="*/ 402 h 1358"/>
              <a:gd name="T38" fmla="*/ 803 w 1327"/>
              <a:gd name="T39" fmla="*/ 307 h 1358"/>
              <a:gd name="T40" fmla="*/ 859 w 1327"/>
              <a:gd name="T41" fmla="*/ 97 h 1358"/>
              <a:gd name="T42" fmla="*/ 667 w 1327"/>
              <a:gd name="T43" fmla="*/ 119 h 1358"/>
              <a:gd name="T44" fmla="*/ 551 w 1327"/>
              <a:gd name="T45" fmla="*/ 64 h 1358"/>
              <a:gd name="T46" fmla="*/ 447 w 1327"/>
              <a:gd name="T47" fmla="*/ 65 h 1358"/>
              <a:gd name="T48" fmla="*/ 344 w 1327"/>
              <a:gd name="T49" fmla="*/ 26 h 1358"/>
              <a:gd name="T50" fmla="*/ 223 w 1327"/>
              <a:gd name="T51" fmla="*/ 128 h 1358"/>
              <a:gd name="T52" fmla="*/ 210 w 1327"/>
              <a:gd name="T53" fmla="*/ 212 h 1358"/>
              <a:gd name="T54" fmla="*/ 43 w 1327"/>
              <a:gd name="T55" fmla="*/ 267 h 1358"/>
              <a:gd name="T56" fmla="*/ 140 w 1327"/>
              <a:gd name="T57" fmla="*/ 405 h 1358"/>
              <a:gd name="T58" fmla="*/ 130 w 1327"/>
              <a:gd name="T59" fmla="*/ 500 h 1358"/>
              <a:gd name="T60" fmla="*/ 172 w 1327"/>
              <a:gd name="T61" fmla="*/ 576 h 1358"/>
              <a:gd name="T62" fmla="*/ 170 w 1327"/>
              <a:gd name="T63" fmla="*/ 712 h 1358"/>
              <a:gd name="T64" fmla="*/ 349 w 1327"/>
              <a:gd name="T65" fmla="*/ 752 h 1358"/>
              <a:gd name="T66" fmla="*/ 460 w 1327"/>
              <a:gd name="T67" fmla="*/ 743 h 1358"/>
              <a:gd name="T68" fmla="*/ 565 w 1327"/>
              <a:gd name="T69" fmla="*/ 858 h 1358"/>
              <a:gd name="T70" fmla="*/ 611 w 1327"/>
              <a:gd name="T71" fmla="*/ 720 h 1358"/>
              <a:gd name="T72" fmla="*/ 718 w 1327"/>
              <a:gd name="T73" fmla="*/ 647 h 1358"/>
              <a:gd name="T74" fmla="*/ 769 w 1327"/>
              <a:gd name="T75" fmla="*/ 579 h 1358"/>
              <a:gd name="T76" fmla="*/ 880 w 1327"/>
              <a:gd name="T77" fmla="*/ 508 h 1358"/>
              <a:gd name="T78" fmla="*/ 1323 w 1327"/>
              <a:gd name="T79" fmla="*/ 880 h 1358"/>
              <a:gd name="T80" fmla="*/ 30 w 1327"/>
              <a:gd name="T81" fmla="*/ 1048 h 1358"/>
              <a:gd name="T82" fmla="*/ 1035 w 1327"/>
              <a:gd name="T83" fmla="*/ 1225 h 1358"/>
              <a:gd name="T84" fmla="*/ 984 w 1327"/>
              <a:gd name="T85" fmla="*/ 1173 h 1358"/>
              <a:gd name="T86" fmla="*/ 1325 w 1327"/>
              <a:gd name="T87" fmla="*/ 1035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7" h="1358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4187417B-BC6F-534A-90FD-1C2156319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2185" y="1088619"/>
            <a:ext cx="436562" cy="436563"/>
          </a:xfrm>
          <a:custGeom>
            <a:avLst/>
            <a:gdLst>
              <a:gd name="T0" fmla="*/ 281 w 1218"/>
              <a:gd name="T1" fmla="*/ 280 h 1218"/>
              <a:gd name="T2" fmla="*/ 212 w 1218"/>
              <a:gd name="T3" fmla="*/ 280 h 1218"/>
              <a:gd name="T4" fmla="*/ 115 w 1218"/>
              <a:gd name="T5" fmla="*/ 184 h 1218"/>
              <a:gd name="T6" fmla="*/ 167 w 1218"/>
              <a:gd name="T7" fmla="*/ 167 h 1218"/>
              <a:gd name="T8" fmla="*/ 184 w 1218"/>
              <a:gd name="T9" fmla="*/ 115 h 1218"/>
              <a:gd name="T10" fmla="*/ 281 w 1218"/>
              <a:gd name="T11" fmla="*/ 211 h 1218"/>
              <a:gd name="T12" fmla="*/ 281 w 1218"/>
              <a:gd name="T13" fmla="*/ 280 h 1218"/>
              <a:gd name="T14" fmla="*/ 343 w 1218"/>
              <a:gd name="T15" fmla="*/ 186 h 1218"/>
              <a:gd name="T16" fmla="*/ 157 w 1218"/>
              <a:gd name="T17" fmla="*/ 0 h 1218"/>
              <a:gd name="T18" fmla="*/ 118 w 1218"/>
              <a:gd name="T19" fmla="*/ 118 h 1218"/>
              <a:gd name="T20" fmla="*/ 0 w 1218"/>
              <a:gd name="T21" fmla="*/ 157 h 1218"/>
              <a:gd name="T22" fmla="*/ 186 w 1218"/>
              <a:gd name="T23" fmla="*/ 342 h 1218"/>
              <a:gd name="T24" fmla="*/ 299 w 1218"/>
              <a:gd name="T25" fmla="*/ 342 h 1218"/>
              <a:gd name="T26" fmla="*/ 600 w 1218"/>
              <a:gd name="T27" fmla="*/ 644 h 1218"/>
              <a:gd name="T28" fmla="*/ 644 w 1218"/>
              <a:gd name="T29" fmla="*/ 600 h 1218"/>
              <a:gd name="T30" fmla="*/ 343 w 1218"/>
              <a:gd name="T31" fmla="*/ 299 h 1218"/>
              <a:gd name="T32" fmla="*/ 343 w 1218"/>
              <a:gd name="T33" fmla="*/ 186 h 1218"/>
              <a:gd name="T34" fmla="*/ 622 w 1218"/>
              <a:gd name="T35" fmla="*/ 760 h 1218"/>
              <a:gd name="T36" fmla="*/ 484 w 1218"/>
              <a:gd name="T37" fmla="*/ 622 h 1218"/>
              <a:gd name="T38" fmla="*/ 492 w 1218"/>
              <a:gd name="T39" fmla="*/ 576 h 1218"/>
              <a:gd name="T40" fmla="*/ 433 w 1218"/>
              <a:gd name="T41" fmla="*/ 555 h 1218"/>
              <a:gd name="T42" fmla="*/ 422 w 1218"/>
              <a:gd name="T43" fmla="*/ 622 h 1218"/>
              <a:gd name="T44" fmla="*/ 622 w 1218"/>
              <a:gd name="T45" fmla="*/ 822 h 1218"/>
              <a:gd name="T46" fmla="*/ 822 w 1218"/>
              <a:gd name="T47" fmla="*/ 622 h 1218"/>
              <a:gd name="T48" fmla="*/ 622 w 1218"/>
              <a:gd name="T49" fmla="*/ 421 h 1218"/>
              <a:gd name="T50" fmla="*/ 555 w 1218"/>
              <a:gd name="T51" fmla="*/ 433 h 1218"/>
              <a:gd name="T52" fmla="*/ 576 w 1218"/>
              <a:gd name="T53" fmla="*/ 491 h 1218"/>
              <a:gd name="T54" fmla="*/ 622 w 1218"/>
              <a:gd name="T55" fmla="*/ 483 h 1218"/>
              <a:gd name="T56" fmla="*/ 760 w 1218"/>
              <a:gd name="T57" fmla="*/ 622 h 1218"/>
              <a:gd name="T58" fmla="*/ 622 w 1218"/>
              <a:gd name="T59" fmla="*/ 760 h 1218"/>
              <a:gd name="T60" fmla="*/ 441 w 1218"/>
              <a:gd name="T61" fmla="*/ 339 h 1218"/>
              <a:gd name="T62" fmla="*/ 622 w 1218"/>
              <a:gd name="T63" fmla="*/ 286 h 1218"/>
              <a:gd name="T64" fmla="*/ 958 w 1218"/>
              <a:gd name="T65" fmla="*/ 622 h 1218"/>
              <a:gd name="T66" fmla="*/ 622 w 1218"/>
              <a:gd name="T67" fmla="*/ 958 h 1218"/>
              <a:gd name="T68" fmla="*/ 286 w 1218"/>
              <a:gd name="T69" fmla="*/ 622 h 1218"/>
              <a:gd name="T70" fmla="*/ 339 w 1218"/>
              <a:gd name="T71" fmla="*/ 441 h 1218"/>
              <a:gd name="T72" fmla="*/ 287 w 1218"/>
              <a:gd name="T73" fmla="*/ 407 h 1218"/>
              <a:gd name="T74" fmla="*/ 224 w 1218"/>
              <a:gd name="T75" fmla="*/ 622 h 1218"/>
              <a:gd name="T76" fmla="*/ 622 w 1218"/>
              <a:gd name="T77" fmla="*/ 1020 h 1218"/>
              <a:gd name="T78" fmla="*/ 1020 w 1218"/>
              <a:gd name="T79" fmla="*/ 622 h 1218"/>
              <a:gd name="T80" fmla="*/ 622 w 1218"/>
              <a:gd name="T81" fmla="*/ 224 h 1218"/>
              <a:gd name="T82" fmla="*/ 408 w 1218"/>
              <a:gd name="T83" fmla="*/ 286 h 1218"/>
              <a:gd name="T84" fmla="*/ 441 w 1218"/>
              <a:gd name="T85" fmla="*/ 339 h 1218"/>
              <a:gd name="T86" fmla="*/ 622 w 1218"/>
              <a:gd name="T87" fmla="*/ 26 h 1218"/>
              <a:gd name="T88" fmla="*/ 338 w 1218"/>
              <a:gd name="T89" fmla="*/ 98 h 1218"/>
              <a:gd name="T90" fmla="*/ 368 w 1218"/>
              <a:gd name="T91" fmla="*/ 153 h 1218"/>
              <a:gd name="T92" fmla="*/ 622 w 1218"/>
              <a:gd name="T93" fmla="*/ 88 h 1218"/>
              <a:gd name="T94" fmla="*/ 1155 w 1218"/>
              <a:gd name="T95" fmla="*/ 622 h 1218"/>
              <a:gd name="T96" fmla="*/ 622 w 1218"/>
              <a:gd name="T97" fmla="*/ 1155 h 1218"/>
              <a:gd name="T98" fmla="*/ 89 w 1218"/>
              <a:gd name="T99" fmla="*/ 622 h 1218"/>
              <a:gd name="T100" fmla="*/ 153 w 1218"/>
              <a:gd name="T101" fmla="*/ 368 h 1218"/>
              <a:gd name="T102" fmla="*/ 98 w 1218"/>
              <a:gd name="T103" fmla="*/ 338 h 1218"/>
              <a:gd name="T104" fmla="*/ 27 w 1218"/>
              <a:gd name="T105" fmla="*/ 622 h 1218"/>
              <a:gd name="T106" fmla="*/ 622 w 1218"/>
              <a:gd name="T107" fmla="*/ 1217 h 1218"/>
              <a:gd name="T108" fmla="*/ 1217 w 1218"/>
              <a:gd name="T109" fmla="*/ 622 h 1218"/>
              <a:gd name="T110" fmla="*/ 622 w 1218"/>
              <a:gd name="T111" fmla="*/ 2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8" h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48664AF8-C8C4-124B-B709-F7CF1C17FF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010" y="2956544"/>
            <a:ext cx="488950" cy="454025"/>
          </a:xfrm>
          <a:custGeom>
            <a:avLst/>
            <a:gdLst>
              <a:gd name="T0" fmla="*/ 439 w 1361"/>
              <a:gd name="T1" fmla="*/ 1219 h 1267"/>
              <a:gd name="T2" fmla="*/ 984 w 1361"/>
              <a:gd name="T3" fmla="*/ 1222 h 1267"/>
              <a:gd name="T4" fmla="*/ 426 w 1361"/>
              <a:gd name="T5" fmla="*/ 1157 h 1267"/>
              <a:gd name="T6" fmla="*/ 736 w 1361"/>
              <a:gd name="T7" fmla="*/ 903 h 1267"/>
              <a:gd name="T8" fmla="*/ 736 w 1361"/>
              <a:gd name="T9" fmla="*/ 965 h 1267"/>
              <a:gd name="T10" fmla="*/ 648 w 1361"/>
              <a:gd name="T11" fmla="*/ 520 h 1267"/>
              <a:gd name="T12" fmla="*/ 727 w 1361"/>
              <a:gd name="T13" fmla="*/ 697 h 1267"/>
              <a:gd name="T14" fmla="*/ 286 w 1361"/>
              <a:gd name="T15" fmla="*/ 480 h 1267"/>
              <a:gd name="T16" fmla="*/ 309 w 1361"/>
              <a:gd name="T17" fmla="*/ 697 h 1267"/>
              <a:gd name="T18" fmla="*/ 286 w 1361"/>
              <a:gd name="T19" fmla="*/ 480 h 1267"/>
              <a:gd name="T20" fmla="*/ 318 w 1361"/>
              <a:gd name="T21" fmla="*/ 351 h 1267"/>
              <a:gd name="T22" fmla="*/ 346 w 1361"/>
              <a:gd name="T23" fmla="*/ 234 h 1267"/>
              <a:gd name="T24" fmla="*/ 373 w 1361"/>
              <a:gd name="T25" fmla="*/ 351 h 1267"/>
              <a:gd name="T26" fmla="*/ 346 w 1361"/>
              <a:gd name="T27" fmla="*/ 193 h 1267"/>
              <a:gd name="T28" fmla="*/ 263 w 1361"/>
              <a:gd name="T29" fmla="*/ 304 h 1267"/>
              <a:gd name="T30" fmla="*/ 403 w 1361"/>
              <a:gd name="T31" fmla="*/ 382 h 1267"/>
              <a:gd name="T32" fmla="*/ 548 w 1361"/>
              <a:gd name="T33" fmla="*/ 407 h 1267"/>
              <a:gd name="T34" fmla="*/ 472 w 1361"/>
              <a:gd name="T35" fmla="*/ 235 h 1267"/>
              <a:gd name="T36" fmla="*/ 546 w 1361"/>
              <a:gd name="T37" fmla="*/ 639 h 1267"/>
              <a:gd name="T38" fmla="*/ 478 w 1361"/>
              <a:gd name="T39" fmla="*/ 590 h 1267"/>
              <a:gd name="T40" fmla="*/ 547 w 1361"/>
              <a:gd name="T41" fmla="*/ 538 h 1267"/>
              <a:gd name="T42" fmla="*/ 603 w 1361"/>
              <a:gd name="T43" fmla="*/ 586 h 1267"/>
              <a:gd name="T44" fmla="*/ 517 w 1361"/>
              <a:gd name="T45" fmla="*/ 477 h 1267"/>
              <a:gd name="T46" fmla="*/ 456 w 1361"/>
              <a:gd name="T47" fmla="*/ 670 h 1267"/>
              <a:gd name="T48" fmla="*/ 603 w 1361"/>
              <a:gd name="T49" fmla="*/ 586 h 1267"/>
              <a:gd name="T50" fmla="*/ 677 w 1361"/>
              <a:gd name="T51" fmla="*/ 351 h 1267"/>
              <a:gd name="T52" fmla="*/ 706 w 1361"/>
              <a:gd name="T53" fmla="*/ 234 h 1267"/>
              <a:gd name="T54" fmla="*/ 733 w 1361"/>
              <a:gd name="T55" fmla="*/ 351 h 1267"/>
              <a:gd name="T56" fmla="*/ 706 w 1361"/>
              <a:gd name="T57" fmla="*/ 193 h 1267"/>
              <a:gd name="T58" fmla="*/ 622 w 1361"/>
              <a:gd name="T59" fmla="*/ 304 h 1267"/>
              <a:gd name="T60" fmla="*/ 763 w 1361"/>
              <a:gd name="T61" fmla="*/ 382 h 1267"/>
              <a:gd name="T62" fmla="*/ 908 w 1361"/>
              <a:gd name="T63" fmla="*/ 407 h 1267"/>
              <a:gd name="T64" fmla="*/ 831 w 1361"/>
              <a:gd name="T65" fmla="*/ 235 h 1267"/>
              <a:gd name="T66" fmla="*/ 917 w 1361"/>
              <a:gd name="T67" fmla="*/ 639 h 1267"/>
              <a:gd name="T68" fmla="*/ 848 w 1361"/>
              <a:gd name="T69" fmla="*/ 590 h 1267"/>
              <a:gd name="T70" fmla="*/ 917 w 1361"/>
              <a:gd name="T71" fmla="*/ 538 h 1267"/>
              <a:gd name="T72" fmla="*/ 973 w 1361"/>
              <a:gd name="T73" fmla="*/ 586 h 1267"/>
              <a:gd name="T74" fmla="*/ 887 w 1361"/>
              <a:gd name="T75" fmla="*/ 477 h 1267"/>
              <a:gd name="T76" fmla="*/ 826 w 1361"/>
              <a:gd name="T77" fmla="*/ 670 h 1267"/>
              <a:gd name="T78" fmla="*/ 973 w 1361"/>
              <a:gd name="T79" fmla="*/ 586 h 1267"/>
              <a:gd name="T80" fmla="*/ 1088 w 1361"/>
              <a:gd name="T81" fmla="*/ 196 h 1267"/>
              <a:gd name="T82" fmla="*/ 1041 w 1361"/>
              <a:gd name="T83" fmla="*/ 235 h 1267"/>
              <a:gd name="T84" fmla="*/ 1097 w 1361"/>
              <a:gd name="T85" fmla="*/ 697 h 1267"/>
              <a:gd name="T86" fmla="*/ 1018 w 1361"/>
              <a:gd name="T87" fmla="*/ 520 h 1267"/>
              <a:gd name="T88" fmla="*/ 1298 w 1361"/>
              <a:gd name="T89" fmla="*/ 818 h 1267"/>
              <a:gd name="T90" fmla="*/ 115 w 1361"/>
              <a:gd name="T91" fmla="*/ 62 h 1267"/>
              <a:gd name="T92" fmla="*/ 1298 w 1361"/>
              <a:gd name="T93" fmla="*/ 818 h 1267"/>
              <a:gd name="T94" fmla="*/ 1298 w 1361"/>
              <a:gd name="T95" fmla="*/ 934 h 1267"/>
              <a:gd name="T96" fmla="*/ 510 w 1361"/>
              <a:gd name="T97" fmla="*/ 987 h 1267"/>
              <a:gd name="T98" fmla="*/ 62 w 1361"/>
              <a:gd name="T99" fmla="*/ 880 h 1267"/>
              <a:gd name="T100" fmla="*/ 115 w 1361"/>
              <a:gd name="T101" fmla="*/ 0 h 1267"/>
              <a:gd name="T102" fmla="*/ 115 w 1361"/>
              <a:gd name="T103" fmla="*/ 1050 h 1267"/>
              <a:gd name="T104" fmla="*/ 542 w 1361"/>
              <a:gd name="T105" fmla="*/ 1131 h 1267"/>
              <a:gd name="T106" fmla="*/ 790 w 1361"/>
              <a:gd name="T107" fmla="*/ 1131 h 1267"/>
              <a:gd name="T108" fmla="*/ 1244 w 1361"/>
              <a:gd name="T109" fmla="*/ 105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1" h="1267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Freeform 1">
            <a:extLst>
              <a:ext uri="{FF2B5EF4-FFF2-40B4-BE49-F238E27FC236}">
                <a16:creationId xmlns:a16="http://schemas.microsoft.com/office/drawing/2014/main" id="{96BA1823-D50A-DB4E-A55F-4CFEA2821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2686" y="2951781"/>
            <a:ext cx="485775" cy="463550"/>
          </a:xfrm>
          <a:custGeom>
            <a:avLst/>
            <a:gdLst>
              <a:gd name="T0" fmla="*/ 1007 w 1348"/>
              <a:gd name="T1" fmla="*/ 392 h 1288"/>
              <a:gd name="T2" fmla="*/ 734 w 1348"/>
              <a:gd name="T3" fmla="*/ 229 h 1288"/>
              <a:gd name="T4" fmla="*/ 946 w 1348"/>
              <a:gd name="T5" fmla="*/ 311 h 1288"/>
              <a:gd name="T6" fmla="*/ 672 w 1348"/>
              <a:gd name="T7" fmla="*/ 167 h 1288"/>
              <a:gd name="T8" fmla="*/ 480 w 1348"/>
              <a:gd name="T9" fmla="*/ 280 h 1288"/>
              <a:gd name="T10" fmla="*/ 784 w 1348"/>
              <a:gd name="T11" fmla="*/ 116 h 1288"/>
              <a:gd name="T12" fmla="*/ 574 w 1348"/>
              <a:gd name="T13" fmla="*/ 878 h 1288"/>
              <a:gd name="T14" fmla="*/ 758 w 1348"/>
              <a:gd name="T15" fmla="*/ 1028 h 1288"/>
              <a:gd name="T16" fmla="*/ 561 w 1348"/>
              <a:gd name="T17" fmla="*/ 972 h 1288"/>
              <a:gd name="T18" fmla="*/ 336 w 1348"/>
              <a:gd name="T19" fmla="*/ 972 h 1288"/>
              <a:gd name="T20" fmla="*/ 146 w 1348"/>
              <a:gd name="T21" fmla="*/ 1009 h 1288"/>
              <a:gd name="T22" fmla="*/ 352 w 1348"/>
              <a:gd name="T23" fmla="*/ 793 h 1288"/>
              <a:gd name="T24" fmla="*/ 439 w 1348"/>
              <a:gd name="T25" fmla="*/ 689 h 1288"/>
              <a:gd name="T26" fmla="*/ 1132 w 1348"/>
              <a:gd name="T27" fmla="*/ 454 h 1288"/>
              <a:gd name="T28" fmla="*/ 1132 w 1348"/>
              <a:gd name="T29" fmla="*/ 167 h 1288"/>
              <a:gd name="T30" fmla="*/ 847 w 1348"/>
              <a:gd name="T31" fmla="*/ 54 h 1288"/>
              <a:gd name="T32" fmla="*/ 480 w 1348"/>
              <a:gd name="T33" fmla="*/ 0 h 1288"/>
              <a:gd name="T34" fmla="*/ 418 w 1348"/>
              <a:gd name="T35" fmla="*/ 54 h 1288"/>
              <a:gd name="T36" fmla="*/ 418 w 1348"/>
              <a:gd name="T37" fmla="*/ 630 h 1288"/>
              <a:gd name="T38" fmla="*/ 319 w 1348"/>
              <a:gd name="T39" fmla="*/ 731 h 1288"/>
              <a:gd name="T40" fmla="*/ 0 w 1348"/>
              <a:gd name="T41" fmla="*/ 1111 h 1288"/>
              <a:gd name="T42" fmla="*/ 110 w 1348"/>
              <a:gd name="T43" fmla="*/ 1060 h 1288"/>
              <a:gd name="T44" fmla="*/ 336 w 1348"/>
              <a:gd name="T45" fmla="*/ 1060 h 1288"/>
              <a:gd name="T46" fmla="*/ 561 w 1348"/>
              <a:gd name="T47" fmla="*/ 1060 h 1288"/>
              <a:gd name="T48" fmla="*/ 792 w 1348"/>
              <a:gd name="T49" fmla="*/ 1079 h 1288"/>
              <a:gd name="T50" fmla="*/ 982 w 1348"/>
              <a:gd name="T51" fmla="*/ 1253 h 1288"/>
              <a:gd name="T52" fmla="*/ 606 w 1348"/>
              <a:gd name="T53" fmla="*/ 816 h 1288"/>
              <a:gd name="T54" fmla="*/ 480 w 1348"/>
              <a:gd name="T55" fmla="*/ 342 h 1288"/>
              <a:gd name="T56" fmla="*/ 672 w 1348"/>
              <a:gd name="T57" fmla="*/ 454 h 1288"/>
              <a:gd name="T58" fmla="*/ 1347 w 1348"/>
              <a:gd name="T59" fmla="*/ 1137 h 1288"/>
              <a:gd name="T60" fmla="*/ 1145 w 1348"/>
              <a:gd name="T61" fmla="*/ 957 h 1288"/>
              <a:gd name="T62" fmla="*/ 932 w 1348"/>
              <a:gd name="T63" fmla="*/ 689 h 1288"/>
              <a:gd name="T64" fmla="*/ 841 w 1348"/>
              <a:gd name="T65" fmla="*/ 921 h 1288"/>
              <a:gd name="T66" fmla="*/ 1007 w 1348"/>
              <a:gd name="T67" fmla="*/ 812 h 1288"/>
              <a:gd name="T68" fmla="*/ 1168 w 1348"/>
              <a:gd name="T69" fmla="*/ 1019 h 1288"/>
              <a:gd name="T70" fmla="*/ 1347 w 1348"/>
              <a:gd name="T71" fmla="*/ 113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8" h="128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Freeform 7">
            <a:extLst>
              <a:ext uri="{FF2B5EF4-FFF2-40B4-BE49-F238E27FC236}">
                <a16:creationId xmlns:a16="http://schemas.microsoft.com/office/drawing/2014/main" id="{4F7C3EBA-E3AE-E54A-B0B6-92F00AA529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8688" y="1972697"/>
            <a:ext cx="469900" cy="465138"/>
          </a:xfrm>
          <a:custGeom>
            <a:avLst/>
            <a:gdLst>
              <a:gd name="T0" fmla="*/ 1044 w 1304"/>
              <a:gd name="T1" fmla="*/ 728 h 1294"/>
              <a:gd name="T2" fmla="*/ 1106 w 1304"/>
              <a:gd name="T3" fmla="*/ 785 h 1294"/>
              <a:gd name="T4" fmla="*/ 1106 w 1304"/>
              <a:gd name="T5" fmla="*/ 248 h 1294"/>
              <a:gd name="T6" fmla="*/ 1044 w 1304"/>
              <a:gd name="T7" fmla="*/ 672 h 1294"/>
              <a:gd name="T8" fmla="*/ 1106 w 1304"/>
              <a:gd name="T9" fmla="*/ 248 h 1294"/>
              <a:gd name="T10" fmla="*/ 621 w 1304"/>
              <a:gd name="T11" fmla="*/ 1123 h 1294"/>
              <a:gd name="T12" fmla="*/ 683 w 1304"/>
              <a:gd name="T13" fmla="*/ 1180 h 1294"/>
              <a:gd name="T14" fmla="*/ 683 w 1304"/>
              <a:gd name="T15" fmla="*/ 756 h 1294"/>
              <a:gd name="T16" fmla="*/ 621 w 1304"/>
              <a:gd name="T17" fmla="*/ 1067 h 1294"/>
              <a:gd name="T18" fmla="*/ 683 w 1304"/>
              <a:gd name="T19" fmla="*/ 756 h 1294"/>
              <a:gd name="T20" fmla="*/ 197 w 1304"/>
              <a:gd name="T21" fmla="*/ 1152 h 1294"/>
              <a:gd name="T22" fmla="*/ 259 w 1304"/>
              <a:gd name="T23" fmla="*/ 1208 h 1294"/>
              <a:gd name="T24" fmla="*/ 259 w 1304"/>
              <a:gd name="T25" fmla="*/ 898 h 1294"/>
              <a:gd name="T26" fmla="*/ 197 w 1304"/>
              <a:gd name="T27" fmla="*/ 1095 h 1294"/>
              <a:gd name="T28" fmla="*/ 259 w 1304"/>
              <a:gd name="T29" fmla="*/ 898 h 1294"/>
              <a:gd name="T30" fmla="*/ 228 w 1304"/>
              <a:gd name="T31" fmla="*/ 537 h 1294"/>
              <a:gd name="T32" fmla="*/ 0 w 1304"/>
              <a:gd name="T33" fmla="*/ 900 h 1294"/>
              <a:gd name="T34" fmla="*/ 84 w 1304"/>
              <a:gd name="T35" fmla="*/ 1293 h 1294"/>
              <a:gd name="T36" fmla="*/ 146 w 1304"/>
              <a:gd name="T37" fmla="*/ 838 h 1294"/>
              <a:gd name="T38" fmla="*/ 228 w 1304"/>
              <a:gd name="T39" fmla="*/ 638 h 1294"/>
              <a:gd name="T40" fmla="*/ 310 w 1304"/>
              <a:gd name="T41" fmla="*/ 838 h 1294"/>
              <a:gd name="T42" fmla="*/ 372 w 1304"/>
              <a:gd name="T43" fmla="*/ 1010 h 1294"/>
              <a:gd name="T44" fmla="*/ 457 w 1304"/>
              <a:gd name="T45" fmla="*/ 900 h 1294"/>
              <a:gd name="T46" fmla="*/ 880 w 1304"/>
              <a:gd name="T47" fmla="*/ 576 h 1294"/>
              <a:gd name="T48" fmla="*/ 423 w 1304"/>
              <a:gd name="T49" fmla="*/ 576 h 1294"/>
              <a:gd name="T50" fmla="*/ 508 w 1304"/>
              <a:gd name="T51" fmla="*/ 646 h 1294"/>
              <a:gd name="T52" fmla="*/ 570 w 1304"/>
              <a:gd name="T53" fmla="*/ 1293 h 1294"/>
              <a:gd name="T54" fmla="*/ 496 w 1304"/>
              <a:gd name="T55" fmla="*/ 584 h 1294"/>
              <a:gd name="T56" fmla="*/ 808 w 1304"/>
              <a:gd name="T57" fmla="*/ 584 h 1294"/>
              <a:gd name="T58" fmla="*/ 733 w 1304"/>
              <a:gd name="T59" fmla="*/ 926 h 1294"/>
              <a:gd name="T60" fmla="*/ 795 w 1304"/>
              <a:gd name="T61" fmla="*/ 646 h 1294"/>
              <a:gd name="T62" fmla="*/ 880 w 1304"/>
              <a:gd name="T63" fmla="*/ 576 h 1294"/>
              <a:gd name="T64" fmla="*/ 1303 w 1304"/>
              <a:gd name="T65" fmla="*/ 294 h 1294"/>
              <a:gd name="T66" fmla="*/ 846 w 1304"/>
              <a:gd name="T67" fmla="*/ 294 h 1294"/>
              <a:gd name="T68" fmla="*/ 931 w 1304"/>
              <a:gd name="T69" fmla="*/ 364 h 1294"/>
              <a:gd name="T70" fmla="*/ 993 w 1304"/>
              <a:gd name="T71" fmla="*/ 1293 h 1294"/>
              <a:gd name="T72" fmla="*/ 919 w 1304"/>
              <a:gd name="T73" fmla="*/ 302 h 1294"/>
              <a:gd name="T74" fmla="*/ 1231 w 1304"/>
              <a:gd name="T75" fmla="*/ 302 h 1294"/>
              <a:gd name="T76" fmla="*/ 1157 w 1304"/>
              <a:gd name="T77" fmla="*/ 898 h 1294"/>
              <a:gd name="T78" fmla="*/ 1219 w 1304"/>
              <a:gd name="T79" fmla="*/ 36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4" h="129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Freeform 9">
            <a:extLst>
              <a:ext uri="{FF2B5EF4-FFF2-40B4-BE49-F238E27FC236}">
                <a16:creationId xmlns:a16="http://schemas.microsoft.com/office/drawing/2014/main" id="{AA0B7A97-E831-B94A-90C9-4C00615FC5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0610" y="2989881"/>
            <a:ext cx="490538" cy="387350"/>
          </a:xfrm>
          <a:custGeom>
            <a:avLst/>
            <a:gdLst>
              <a:gd name="T0" fmla="*/ 993 w 1363"/>
              <a:gd name="T1" fmla="*/ 333 h 1076"/>
              <a:gd name="T2" fmla="*/ 1034 w 1363"/>
              <a:gd name="T3" fmla="*/ 338 h 1076"/>
              <a:gd name="T4" fmla="*/ 1049 w 1363"/>
              <a:gd name="T5" fmla="*/ 278 h 1076"/>
              <a:gd name="T6" fmla="*/ 993 w 1363"/>
              <a:gd name="T7" fmla="*/ 392 h 1076"/>
              <a:gd name="T8" fmla="*/ 842 w 1363"/>
              <a:gd name="T9" fmla="*/ 251 h 1076"/>
              <a:gd name="T10" fmla="*/ 711 w 1363"/>
              <a:gd name="T11" fmla="*/ 133 h 1076"/>
              <a:gd name="T12" fmla="*/ 987 w 1363"/>
              <a:gd name="T13" fmla="*/ 134 h 1076"/>
              <a:gd name="T14" fmla="*/ 1359 w 1363"/>
              <a:gd name="T15" fmla="*/ 331 h 1076"/>
              <a:gd name="T16" fmla="*/ 1049 w 1363"/>
              <a:gd name="T17" fmla="*/ 208 h 1076"/>
              <a:gd name="T18" fmla="*/ 1033 w 1363"/>
              <a:gd name="T19" fmla="*/ 86 h 1076"/>
              <a:gd name="T20" fmla="*/ 711 w 1363"/>
              <a:gd name="T21" fmla="*/ 69 h 1076"/>
              <a:gd name="T22" fmla="*/ 649 w 1363"/>
              <a:gd name="T23" fmla="*/ 0 h 1076"/>
              <a:gd name="T24" fmla="*/ 649 w 1363"/>
              <a:gd name="T25" fmla="*/ 311 h 1076"/>
              <a:gd name="T26" fmla="*/ 711 w 1363"/>
              <a:gd name="T27" fmla="*/ 536 h 1076"/>
              <a:gd name="T28" fmla="*/ 842 w 1363"/>
              <a:gd name="T29" fmla="*/ 313 h 1076"/>
              <a:gd name="T30" fmla="*/ 931 w 1363"/>
              <a:gd name="T31" fmla="*/ 423 h 1076"/>
              <a:gd name="T32" fmla="*/ 1350 w 1363"/>
              <a:gd name="T33" fmla="*/ 361 h 1076"/>
              <a:gd name="T34" fmla="*/ 1360 w 1363"/>
              <a:gd name="T35" fmla="*/ 847 h 1076"/>
              <a:gd name="T36" fmla="*/ 787 w 1363"/>
              <a:gd name="T37" fmla="*/ 543 h 1076"/>
              <a:gd name="T38" fmla="*/ 1271 w 1363"/>
              <a:gd name="T39" fmla="*/ 849 h 1076"/>
              <a:gd name="T40" fmla="*/ 1298 w 1363"/>
              <a:gd name="T41" fmla="*/ 903 h 1076"/>
              <a:gd name="T42" fmla="*/ 1106 w 1363"/>
              <a:gd name="T43" fmla="*/ 931 h 1076"/>
              <a:gd name="T44" fmla="*/ 1087 w 1363"/>
              <a:gd name="T45" fmla="*/ 847 h 1076"/>
              <a:gd name="T46" fmla="*/ 871 w 1363"/>
              <a:gd name="T47" fmla="*/ 740 h 1076"/>
              <a:gd name="T48" fmla="*/ 993 w 1363"/>
              <a:gd name="T49" fmla="*/ 877 h 1076"/>
              <a:gd name="T50" fmla="*/ 1044 w 1363"/>
              <a:gd name="T51" fmla="*/ 931 h 1076"/>
              <a:gd name="T52" fmla="*/ 852 w 1363"/>
              <a:gd name="T53" fmla="*/ 931 h 1076"/>
              <a:gd name="T54" fmla="*/ 845 w 1363"/>
              <a:gd name="T55" fmla="*/ 883 h 1076"/>
              <a:gd name="T56" fmla="*/ 767 w 1363"/>
              <a:gd name="T57" fmla="*/ 757 h 1076"/>
              <a:gd name="T58" fmla="*/ 783 w 1363"/>
              <a:gd name="T59" fmla="*/ 907 h 1076"/>
              <a:gd name="T60" fmla="*/ 790 w 1363"/>
              <a:gd name="T61" fmla="*/ 931 h 1076"/>
              <a:gd name="T62" fmla="*/ 570 w 1363"/>
              <a:gd name="T63" fmla="*/ 931 h 1076"/>
              <a:gd name="T64" fmla="*/ 577 w 1363"/>
              <a:gd name="T65" fmla="*/ 907 h 1076"/>
              <a:gd name="T66" fmla="*/ 593 w 1363"/>
              <a:gd name="T67" fmla="*/ 757 h 1076"/>
              <a:gd name="T68" fmla="*/ 515 w 1363"/>
              <a:gd name="T69" fmla="*/ 883 h 1076"/>
              <a:gd name="T70" fmla="*/ 508 w 1363"/>
              <a:gd name="T71" fmla="*/ 931 h 1076"/>
              <a:gd name="T72" fmla="*/ 316 w 1363"/>
              <a:gd name="T73" fmla="*/ 931 h 1076"/>
              <a:gd name="T74" fmla="*/ 367 w 1363"/>
              <a:gd name="T75" fmla="*/ 877 h 1076"/>
              <a:gd name="T76" fmla="*/ 488 w 1363"/>
              <a:gd name="T77" fmla="*/ 740 h 1076"/>
              <a:gd name="T78" fmla="*/ 272 w 1363"/>
              <a:gd name="T79" fmla="*/ 847 h 1076"/>
              <a:gd name="T80" fmla="*/ 254 w 1363"/>
              <a:gd name="T81" fmla="*/ 931 h 1076"/>
              <a:gd name="T82" fmla="*/ 62 w 1363"/>
              <a:gd name="T83" fmla="*/ 903 h 1076"/>
              <a:gd name="T84" fmla="*/ 89 w 1363"/>
              <a:gd name="T85" fmla="*/ 849 h 1076"/>
              <a:gd name="T86" fmla="*/ 573 w 1363"/>
              <a:gd name="T87" fmla="*/ 543 h 1076"/>
              <a:gd name="T88" fmla="*/ 0 w 1363"/>
              <a:gd name="T89" fmla="*/ 847 h 1076"/>
              <a:gd name="T90" fmla="*/ 144 w 1363"/>
              <a:gd name="T91" fmla="*/ 1075 h 1076"/>
              <a:gd name="T92" fmla="*/ 412 w 1363"/>
              <a:gd name="T93" fmla="*/ 1075 h 1076"/>
              <a:gd name="T94" fmla="*/ 680 w 1363"/>
              <a:gd name="T95" fmla="*/ 1075 h 1076"/>
              <a:gd name="T96" fmla="*/ 948 w 1363"/>
              <a:gd name="T97" fmla="*/ 1075 h 1076"/>
              <a:gd name="T98" fmla="*/ 1216 w 1363"/>
              <a:gd name="T99" fmla="*/ 1075 h 1076"/>
              <a:gd name="T100" fmla="*/ 1360 w 1363"/>
              <a:gd name="T101" fmla="*/ 847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3" h="1076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Freeform 11">
            <a:extLst>
              <a:ext uri="{FF2B5EF4-FFF2-40B4-BE49-F238E27FC236}">
                <a16:creationId xmlns:a16="http://schemas.microsoft.com/office/drawing/2014/main" id="{553439FE-CCCB-2E42-8BB1-7BE0787E59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6275" y="4983321"/>
            <a:ext cx="458787" cy="460375"/>
          </a:xfrm>
          <a:custGeom>
            <a:avLst/>
            <a:gdLst>
              <a:gd name="T0" fmla="*/ 1160 w 1276"/>
              <a:gd name="T1" fmla="*/ 960 h 1277"/>
              <a:gd name="T2" fmla="*/ 1275 w 1276"/>
              <a:gd name="T3" fmla="*/ 906 h 1277"/>
              <a:gd name="T4" fmla="*/ 975 w 1276"/>
              <a:gd name="T5" fmla="*/ 875 h 1277"/>
              <a:gd name="T6" fmla="*/ 793 w 1276"/>
              <a:gd name="T7" fmla="*/ 734 h 1277"/>
              <a:gd name="T8" fmla="*/ 940 w 1276"/>
              <a:gd name="T9" fmla="*/ 928 h 1277"/>
              <a:gd name="T10" fmla="*/ 1160 w 1276"/>
              <a:gd name="T11" fmla="*/ 1022 h 1277"/>
              <a:gd name="T12" fmla="*/ 1044 w 1276"/>
              <a:gd name="T13" fmla="*/ 1160 h 1277"/>
              <a:gd name="T14" fmla="*/ 991 w 1276"/>
              <a:gd name="T15" fmla="*/ 1106 h 1277"/>
              <a:gd name="T16" fmla="*/ 875 w 1276"/>
              <a:gd name="T17" fmla="*/ 1160 h 1277"/>
              <a:gd name="T18" fmla="*/ 991 w 1276"/>
              <a:gd name="T19" fmla="*/ 1044 h 1277"/>
              <a:gd name="T20" fmla="*/ 765 w 1276"/>
              <a:gd name="T21" fmla="*/ 903 h 1277"/>
              <a:gd name="T22" fmla="*/ 596 w 1276"/>
              <a:gd name="T23" fmla="*/ 344 h 1277"/>
              <a:gd name="T24" fmla="*/ 596 w 1276"/>
              <a:gd name="T25" fmla="*/ 965 h 1277"/>
              <a:gd name="T26" fmla="*/ 680 w 1276"/>
              <a:gd name="T27" fmla="*/ 734 h 1277"/>
              <a:gd name="T28" fmla="*/ 737 w 1276"/>
              <a:gd name="T29" fmla="*/ 734 h 1277"/>
              <a:gd name="T30" fmla="*/ 737 w 1276"/>
              <a:gd name="T31" fmla="*/ 593 h 1277"/>
              <a:gd name="T32" fmla="*/ 677 w 1276"/>
              <a:gd name="T33" fmla="*/ 201 h 1277"/>
              <a:gd name="T34" fmla="*/ 708 w 1276"/>
              <a:gd name="T35" fmla="*/ 28 h 1277"/>
              <a:gd name="T36" fmla="*/ 452 w 1276"/>
              <a:gd name="T37" fmla="*/ 164 h 1277"/>
              <a:gd name="T38" fmla="*/ 276 w 1276"/>
              <a:gd name="T39" fmla="*/ 114 h 1277"/>
              <a:gd name="T40" fmla="*/ 86 w 1276"/>
              <a:gd name="T41" fmla="*/ 305 h 1277"/>
              <a:gd name="T42" fmla="*/ 135 w 1276"/>
              <a:gd name="T43" fmla="*/ 480 h 1277"/>
              <a:gd name="T44" fmla="*/ 0 w 1276"/>
              <a:gd name="T45" fmla="*/ 737 h 1277"/>
              <a:gd name="T46" fmla="*/ 168 w 1276"/>
              <a:gd name="T47" fmla="*/ 847 h 1277"/>
              <a:gd name="T48" fmla="*/ 95 w 1276"/>
              <a:gd name="T49" fmla="*/ 965 h 1277"/>
              <a:gd name="T50" fmla="*/ 372 w 1276"/>
              <a:gd name="T51" fmla="*/ 1051 h 1277"/>
              <a:gd name="T52" fmla="*/ 483 w 1276"/>
              <a:gd name="T53" fmla="*/ 1219 h 1277"/>
              <a:gd name="T54" fmla="*/ 739 w 1276"/>
              <a:gd name="T55" fmla="*/ 1047 h 1277"/>
              <a:gd name="T56" fmla="*/ 514 w 1276"/>
              <a:gd name="T57" fmla="*/ 1157 h 1277"/>
              <a:gd name="T58" fmla="*/ 382 w 1276"/>
              <a:gd name="T59" fmla="*/ 986 h 1277"/>
              <a:gd name="T60" fmla="*/ 160 w 1276"/>
              <a:gd name="T61" fmla="*/ 943 h 1277"/>
              <a:gd name="T62" fmla="*/ 189 w 1276"/>
              <a:gd name="T63" fmla="*/ 729 h 1277"/>
              <a:gd name="T64" fmla="*/ 62 w 1276"/>
              <a:gd name="T65" fmla="*/ 542 h 1277"/>
              <a:gd name="T66" fmla="*/ 234 w 1276"/>
              <a:gd name="T67" fmla="*/ 411 h 1277"/>
              <a:gd name="T68" fmla="*/ 276 w 1276"/>
              <a:gd name="T69" fmla="*/ 189 h 1277"/>
              <a:gd name="T70" fmla="*/ 490 w 1276"/>
              <a:gd name="T71" fmla="*/ 217 h 1277"/>
              <a:gd name="T72" fmla="*/ 677 w 1276"/>
              <a:gd name="T73" fmla="*/ 90 h 1277"/>
              <a:gd name="T74" fmla="*/ 652 w 1276"/>
              <a:gd name="T75" fmla="*/ 282 h 1277"/>
              <a:gd name="T76" fmla="*/ 708 w 1276"/>
              <a:gd name="T77" fmla="*/ 282 h 1277"/>
              <a:gd name="T78" fmla="*/ 991 w 1276"/>
              <a:gd name="T79" fmla="*/ 62 h 1277"/>
              <a:gd name="T80" fmla="*/ 991 w 1276"/>
              <a:gd name="T81" fmla="*/ 0 h 1277"/>
              <a:gd name="T82" fmla="*/ 780 w 1276"/>
              <a:gd name="T83" fmla="*/ 282 h 1277"/>
              <a:gd name="T84" fmla="*/ 793 w 1276"/>
              <a:gd name="T85" fmla="*/ 344 h 1277"/>
              <a:gd name="T86" fmla="*/ 991 w 1276"/>
              <a:gd name="T87" fmla="*/ 232 h 1277"/>
              <a:gd name="T88" fmla="*/ 1160 w 1276"/>
              <a:gd name="T89" fmla="*/ 423 h 1277"/>
              <a:gd name="T90" fmla="*/ 1213 w 1276"/>
              <a:gd name="T91" fmla="*/ 370 h 1277"/>
              <a:gd name="T92" fmla="*/ 1049 w 1276"/>
              <a:gd name="T93" fmla="*/ 339 h 1277"/>
              <a:gd name="T94" fmla="*/ 808 w 1276"/>
              <a:gd name="T95" fmla="*/ 452 h 1277"/>
              <a:gd name="T96" fmla="*/ 595 w 1276"/>
              <a:gd name="T97" fmla="*/ 796 h 1277"/>
              <a:gd name="T98" fmla="*/ 595 w 1276"/>
              <a:gd name="T99" fmla="*/ 734 h 1277"/>
              <a:gd name="T100" fmla="*/ 821 w 1276"/>
              <a:gd name="T101" fmla="*/ 514 h 1277"/>
              <a:gd name="T102" fmla="*/ 1049 w 1276"/>
              <a:gd name="T103" fmla="*/ 401 h 1277"/>
              <a:gd name="T104" fmla="*/ 1160 w 1276"/>
              <a:gd name="T105" fmla="*/ 254 h 1277"/>
              <a:gd name="T106" fmla="*/ 624 w 1276"/>
              <a:gd name="T107" fmla="*/ 593 h 1277"/>
              <a:gd name="T108" fmla="*/ 1160 w 1276"/>
              <a:gd name="T109" fmla="*/ 677 h 1277"/>
              <a:gd name="T110" fmla="*/ 1213 w 1276"/>
              <a:gd name="T111" fmla="*/ 624 h 1277"/>
              <a:gd name="T112" fmla="*/ 1047 w 1276"/>
              <a:gd name="T113" fmla="*/ 599 h 1277"/>
              <a:gd name="T114" fmla="*/ 793 w 1276"/>
              <a:gd name="T115" fmla="*/ 655 h 1277"/>
              <a:gd name="T116" fmla="*/ 1160 w 1276"/>
              <a:gd name="T117" fmla="*/ 74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7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Freeform 12">
            <a:extLst>
              <a:ext uri="{FF2B5EF4-FFF2-40B4-BE49-F238E27FC236}">
                <a16:creationId xmlns:a16="http://schemas.microsoft.com/office/drawing/2014/main" id="{61C4CD2E-3056-474E-AF74-A5930884D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1799" y="4989671"/>
            <a:ext cx="488950" cy="447675"/>
          </a:xfrm>
          <a:custGeom>
            <a:avLst/>
            <a:gdLst>
              <a:gd name="T0" fmla="*/ 328 w 1360"/>
              <a:gd name="T1" fmla="*/ 991 h 1242"/>
              <a:gd name="T2" fmla="*/ 213 w 1360"/>
              <a:gd name="T3" fmla="*/ 976 h 1242"/>
              <a:gd name="T4" fmla="*/ 376 w 1360"/>
              <a:gd name="T5" fmla="*/ 813 h 1242"/>
              <a:gd name="T6" fmla="*/ 88 w 1360"/>
              <a:gd name="T7" fmla="*/ 848 h 1242"/>
              <a:gd name="T8" fmla="*/ 232 w 1360"/>
              <a:gd name="T9" fmla="*/ 742 h 1242"/>
              <a:gd name="T10" fmla="*/ 358 w 1360"/>
              <a:gd name="T11" fmla="*/ 748 h 1242"/>
              <a:gd name="T12" fmla="*/ 435 w 1360"/>
              <a:gd name="T13" fmla="*/ 779 h 1242"/>
              <a:gd name="T14" fmla="*/ 528 w 1360"/>
              <a:gd name="T15" fmla="*/ 865 h 1242"/>
              <a:gd name="T16" fmla="*/ 555 w 1360"/>
              <a:gd name="T17" fmla="*/ 1041 h 1242"/>
              <a:gd name="T18" fmla="*/ 441 w 1360"/>
              <a:gd name="T19" fmla="*/ 1155 h 1242"/>
              <a:gd name="T20" fmla="*/ 298 w 1360"/>
              <a:gd name="T21" fmla="*/ 1109 h 1242"/>
              <a:gd name="T22" fmla="*/ 222 w 1360"/>
              <a:gd name="T23" fmla="*/ 1077 h 1242"/>
              <a:gd name="T24" fmla="*/ 129 w 1360"/>
              <a:gd name="T25" fmla="*/ 992 h 1242"/>
              <a:gd name="T26" fmla="*/ 73 w 1360"/>
              <a:gd name="T27" fmla="*/ 1110 h 1242"/>
              <a:gd name="T28" fmla="*/ 163 w 1360"/>
              <a:gd name="T29" fmla="*/ 1200 h 1242"/>
              <a:gd name="T30" fmla="*/ 344 w 1360"/>
              <a:gd name="T31" fmla="*/ 1173 h 1242"/>
              <a:gd name="T32" fmla="*/ 510 w 1360"/>
              <a:gd name="T33" fmla="*/ 1160 h 1242"/>
              <a:gd name="T34" fmla="*/ 638 w 1360"/>
              <a:gd name="T35" fmla="*/ 1004 h 1242"/>
              <a:gd name="T36" fmla="*/ 638 w 1360"/>
              <a:gd name="T37" fmla="*/ 853 h 1242"/>
              <a:gd name="T38" fmla="*/ 510 w 1360"/>
              <a:gd name="T39" fmla="*/ 697 h 1242"/>
              <a:gd name="T40" fmla="*/ 313 w 1360"/>
              <a:gd name="T41" fmla="*/ 684 h 1242"/>
              <a:gd name="T42" fmla="*/ 146 w 1360"/>
              <a:gd name="T43" fmla="*/ 697 h 1242"/>
              <a:gd name="T44" fmla="*/ 19 w 1360"/>
              <a:gd name="T45" fmla="*/ 853 h 1242"/>
              <a:gd name="T46" fmla="*/ 36 w 1360"/>
              <a:gd name="T47" fmla="*/ 963 h 1242"/>
              <a:gd name="T48" fmla="*/ 335 w 1360"/>
              <a:gd name="T49" fmla="*/ 391 h 1242"/>
              <a:gd name="T50" fmla="*/ 196 w 1360"/>
              <a:gd name="T51" fmla="*/ 401 h 1242"/>
              <a:gd name="T52" fmla="*/ 253 w 1360"/>
              <a:gd name="T53" fmla="*/ 425 h 1242"/>
              <a:gd name="T54" fmla="*/ 328 w 1360"/>
              <a:gd name="T55" fmla="*/ 157 h 1242"/>
              <a:gd name="T56" fmla="*/ 218 w 1360"/>
              <a:gd name="T57" fmla="*/ 147 h 1242"/>
              <a:gd name="T58" fmla="*/ 121 w 1360"/>
              <a:gd name="T59" fmla="*/ 297 h 1242"/>
              <a:gd name="T60" fmla="*/ 22 w 1360"/>
              <a:gd name="T61" fmla="*/ 430 h 1242"/>
              <a:gd name="T62" fmla="*/ 11 w 1360"/>
              <a:gd name="T63" fmla="*/ 539 h 1242"/>
              <a:gd name="T64" fmla="*/ 161 w 1360"/>
              <a:gd name="T65" fmla="*/ 607 h 1242"/>
              <a:gd name="T66" fmla="*/ 136 w 1360"/>
              <a:gd name="T67" fmla="*/ 486 h 1242"/>
              <a:gd name="T68" fmla="*/ 122 w 1360"/>
              <a:gd name="T69" fmla="*/ 364 h 1242"/>
              <a:gd name="T70" fmla="*/ 217 w 1360"/>
              <a:gd name="T71" fmla="*/ 216 h 1242"/>
              <a:gd name="T72" fmla="*/ 376 w 1360"/>
              <a:gd name="T73" fmla="*/ 207 h 1242"/>
              <a:gd name="T74" fmla="*/ 914 w 1360"/>
              <a:gd name="T75" fmla="*/ 549 h 1242"/>
              <a:gd name="T76" fmla="*/ 954 w 1360"/>
              <a:gd name="T77" fmla="*/ 541 h 1242"/>
              <a:gd name="T78" fmla="*/ 914 w 1360"/>
              <a:gd name="T79" fmla="*/ 612 h 1242"/>
              <a:gd name="T80" fmla="*/ 1235 w 1360"/>
              <a:gd name="T81" fmla="*/ 361 h 1242"/>
              <a:gd name="T82" fmla="*/ 1252 w 1360"/>
              <a:gd name="T83" fmla="*/ 630 h 1242"/>
              <a:gd name="T84" fmla="*/ 1099 w 1360"/>
              <a:gd name="T85" fmla="*/ 783 h 1242"/>
              <a:gd name="T86" fmla="*/ 863 w 1360"/>
              <a:gd name="T87" fmla="*/ 749 h 1242"/>
              <a:gd name="T88" fmla="*/ 734 w 1360"/>
              <a:gd name="T89" fmla="*/ 696 h 1242"/>
              <a:gd name="T90" fmla="*/ 593 w 1360"/>
              <a:gd name="T91" fmla="*/ 528 h 1242"/>
              <a:gd name="T92" fmla="*/ 576 w 1360"/>
              <a:gd name="T93" fmla="*/ 259 h 1242"/>
              <a:gd name="T94" fmla="*/ 728 w 1360"/>
              <a:gd name="T95" fmla="*/ 106 h 1242"/>
              <a:gd name="T96" fmla="*/ 997 w 1360"/>
              <a:gd name="T97" fmla="*/ 124 h 1242"/>
              <a:gd name="T98" fmla="*/ 1165 w 1360"/>
              <a:gd name="T99" fmla="*/ 265 h 1242"/>
              <a:gd name="T100" fmla="*/ 1260 w 1360"/>
              <a:gd name="T101" fmla="*/ 191 h 1242"/>
              <a:gd name="T102" fmla="*/ 1019 w 1360"/>
              <a:gd name="T103" fmla="*/ 6 h 1242"/>
              <a:gd name="T104" fmla="*/ 809 w 1360"/>
              <a:gd name="T105" fmla="*/ 6 h 1242"/>
              <a:gd name="T106" fmla="*/ 568 w 1360"/>
              <a:gd name="T107" fmla="*/ 191 h 1242"/>
              <a:gd name="T108" fmla="*/ 545 w 1360"/>
              <a:gd name="T109" fmla="*/ 483 h 1242"/>
              <a:gd name="T110" fmla="*/ 626 w 1360"/>
              <a:gd name="T111" fmla="*/ 679 h 1242"/>
              <a:gd name="T112" fmla="*/ 848 w 1360"/>
              <a:gd name="T113" fmla="*/ 869 h 1242"/>
              <a:gd name="T114" fmla="*/ 1019 w 1360"/>
              <a:gd name="T115" fmla="*/ 883 h 1242"/>
              <a:gd name="T116" fmla="*/ 1260 w 1360"/>
              <a:gd name="T117" fmla="*/ 698 h 1242"/>
              <a:gd name="T118" fmla="*/ 1283 w 1360"/>
              <a:gd name="T119" fmla="*/ 407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0" h="1242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Freeform 1">
            <a:extLst>
              <a:ext uri="{FF2B5EF4-FFF2-40B4-BE49-F238E27FC236}">
                <a16:creationId xmlns:a16="http://schemas.microsoft.com/office/drawing/2014/main" id="{23E34EF2-724C-E548-9669-F8FB0E14C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6897" y="1985397"/>
            <a:ext cx="495300" cy="439738"/>
          </a:xfrm>
          <a:custGeom>
            <a:avLst/>
            <a:gdLst>
              <a:gd name="T0" fmla="*/ 608 w 1380"/>
              <a:gd name="T1" fmla="*/ 941 h 1226"/>
              <a:gd name="T2" fmla="*/ 660 w 1380"/>
              <a:gd name="T3" fmla="*/ 941 h 1226"/>
              <a:gd name="T4" fmla="*/ 774 w 1380"/>
              <a:gd name="T5" fmla="*/ 922 h 1226"/>
              <a:gd name="T6" fmla="*/ 634 w 1380"/>
              <a:gd name="T7" fmla="*/ 1150 h 1226"/>
              <a:gd name="T8" fmla="*/ 493 w 1380"/>
              <a:gd name="T9" fmla="*/ 922 h 1226"/>
              <a:gd name="T10" fmla="*/ 617 w 1380"/>
              <a:gd name="T11" fmla="*/ 1214 h 1226"/>
              <a:gd name="T12" fmla="*/ 651 w 1380"/>
              <a:gd name="T13" fmla="*/ 1214 h 1226"/>
              <a:gd name="T14" fmla="*/ 810 w 1380"/>
              <a:gd name="T15" fmla="*/ 871 h 1226"/>
              <a:gd name="T16" fmla="*/ 634 w 1380"/>
              <a:gd name="T17" fmla="*/ 878 h 1226"/>
              <a:gd name="T18" fmla="*/ 458 w 1380"/>
              <a:gd name="T19" fmla="*/ 871 h 1226"/>
              <a:gd name="T20" fmla="*/ 617 w 1380"/>
              <a:gd name="T21" fmla="*/ 1214 h 1226"/>
              <a:gd name="T22" fmla="*/ 80 w 1380"/>
              <a:gd name="T23" fmla="*/ 347 h 1226"/>
              <a:gd name="T24" fmla="*/ 313 w 1380"/>
              <a:gd name="T25" fmla="*/ 854 h 1226"/>
              <a:gd name="T26" fmla="*/ 349 w 1380"/>
              <a:gd name="T27" fmla="*/ 854 h 1226"/>
              <a:gd name="T28" fmla="*/ 500 w 1380"/>
              <a:gd name="T29" fmla="*/ 658 h 1226"/>
              <a:gd name="T30" fmla="*/ 74 w 1380"/>
              <a:gd name="T31" fmla="*/ 522 h 1226"/>
              <a:gd name="T32" fmla="*/ 219 w 1380"/>
              <a:gd name="T33" fmla="*/ 374 h 1226"/>
              <a:gd name="T34" fmla="*/ 690 w 1380"/>
              <a:gd name="T35" fmla="*/ 670 h 1226"/>
              <a:gd name="T36" fmla="*/ 384 w 1380"/>
              <a:gd name="T37" fmla="*/ 98 h 1226"/>
              <a:gd name="T38" fmla="*/ 664 w 1380"/>
              <a:gd name="T39" fmla="*/ 148 h 1226"/>
              <a:gd name="T40" fmla="*/ 717 w 1380"/>
              <a:gd name="T41" fmla="*/ 148 h 1226"/>
              <a:gd name="T42" fmla="*/ 997 w 1380"/>
              <a:gd name="T43" fmla="*/ 98 h 1226"/>
              <a:gd name="T44" fmla="*/ 690 w 1380"/>
              <a:gd name="T45" fmla="*/ 670 h 1226"/>
              <a:gd name="T46" fmla="*/ 880 w 1380"/>
              <a:gd name="T47" fmla="*/ 0 h 1226"/>
              <a:gd name="T48" fmla="*/ 501 w 1380"/>
              <a:gd name="T49" fmla="*/ 0 h 1226"/>
              <a:gd name="T50" fmla="*/ 258 w 1380"/>
              <a:gd name="T51" fmla="*/ 294 h 1226"/>
              <a:gd name="T52" fmla="*/ 690 w 1380"/>
              <a:gd name="T53" fmla="*/ 746 h 1226"/>
              <a:gd name="T54" fmla="*/ 1123 w 1380"/>
              <a:gd name="T55" fmla="*/ 294 h 1226"/>
              <a:gd name="T56" fmla="*/ 1170 w 1380"/>
              <a:gd name="T57" fmla="*/ 511 h 1226"/>
              <a:gd name="T58" fmla="*/ 1007 w 1380"/>
              <a:gd name="T59" fmla="*/ 512 h 1226"/>
              <a:gd name="T60" fmla="*/ 1059 w 1380"/>
              <a:gd name="T61" fmla="*/ 618 h 1226"/>
              <a:gd name="T62" fmla="*/ 1112 w 1380"/>
              <a:gd name="T63" fmla="*/ 618 h 1226"/>
              <a:gd name="T64" fmla="*/ 1270 w 1380"/>
              <a:gd name="T65" fmla="*/ 590 h 1226"/>
              <a:gd name="T66" fmla="*/ 1085 w 1380"/>
              <a:gd name="T67" fmla="*/ 924 h 1226"/>
              <a:gd name="T68" fmla="*/ 803 w 1380"/>
              <a:gd name="T69" fmla="*/ 705 h 1226"/>
              <a:gd name="T70" fmla="*/ 1085 w 1380"/>
              <a:gd name="T71" fmla="*/ 1000 h 1226"/>
              <a:gd name="T72" fmla="*/ 1368 w 1380"/>
              <a:gd name="T73" fmla="*/ 705 h 1226"/>
              <a:gd name="T74" fmla="*/ 1170 w 1380"/>
              <a:gd name="T75" fmla="*/ 511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80" h="1226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Freeform 1">
            <a:extLst>
              <a:ext uri="{FF2B5EF4-FFF2-40B4-BE49-F238E27FC236}">
                <a16:creationId xmlns:a16="http://schemas.microsoft.com/office/drawing/2014/main" id="{96A3F329-A5B7-5E47-99E7-E9A16B8680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46621" y="3997646"/>
            <a:ext cx="490538" cy="434975"/>
          </a:xfrm>
          <a:custGeom>
            <a:avLst/>
            <a:gdLst>
              <a:gd name="T0" fmla="*/ 454 w 1361"/>
              <a:gd name="T1" fmla="*/ 254 h 1207"/>
              <a:gd name="T2" fmla="*/ 0 w 1361"/>
              <a:gd name="T3" fmla="*/ 398 h 1207"/>
              <a:gd name="T4" fmla="*/ 141 w 1361"/>
              <a:gd name="T5" fmla="*/ 993 h 1207"/>
              <a:gd name="T6" fmla="*/ 178 w 1361"/>
              <a:gd name="T7" fmla="*/ 1201 h 1207"/>
              <a:gd name="T8" fmla="*/ 243 w 1361"/>
              <a:gd name="T9" fmla="*/ 1187 h 1207"/>
              <a:gd name="T10" fmla="*/ 680 w 1361"/>
              <a:gd name="T11" fmla="*/ 993 h 1207"/>
              <a:gd name="T12" fmla="*/ 824 w 1361"/>
              <a:gd name="T13" fmla="*/ 793 h 1207"/>
              <a:gd name="T14" fmla="*/ 762 w 1361"/>
              <a:gd name="T15" fmla="*/ 849 h 1207"/>
              <a:gd name="T16" fmla="*/ 417 w 1361"/>
              <a:gd name="T17" fmla="*/ 931 h 1207"/>
              <a:gd name="T18" fmla="*/ 203 w 1361"/>
              <a:gd name="T19" fmla="*/ 1139 h 1207"/>
              <a:gd name="T20" fmla="*/ 172 w 1361"/>
              <a:gd name="T21" fmla="*/ 931 h 1207"/>
              <a:gd name="T22" fmla="*/ 62 w 1361"/>
              <a:gd name="T23" fmla="*/ 849 h 1207"/>
              <a:gd name="T24" fmla="*/ 144 w 1361"/>
              <a:gd name="T25" fmla="*/ 316 h 1207"/>
              <a:gd name="T26" fmla="*/ 906 w 1361"/>
              <a:gd name="T27" fmla="*/ 480 h 1207"/>
              <a:gd name="T28" fmla="*/ 680 w 1361"/>
              <a:gd name="T29" fmla="*/ 542 h 1207"/>
              <a:gd name="T30" fmla="*/ 906 w 1361"/>
              <a:gd name="T31" fmla="*/ 480 h 1207"/>
              <a:gd name="T32" fmla="*/ 1160 w 1361"/>
              <a:gd name="T33" fmla="*/ 259 h 1207"/>
              <a:gd name="T34" fmla="*/ 680 w 1361"/>
              <a:gd name="T35" fmla="*/ 197 h 1207"/>
              <a:gd name="T36" fmla="*/ 680 w 1361"/>
              <a:gd name="T37" fmla="*/ 401 h 1207"/>
              <a:gd name="T38" fmla="*/ 1160 w 1361"/>
              <a:gd name="T39" fmla="*/ 338 h 1207"/>
              <a:gd name="T40" fmla="*/ 680 w 1361"/>
              <a:gd name="T41" fmla="*/ 401 h 1207"/>
              <a:gd name="T42" fmla="*/ 1216 w 1361"/>
              <a:gd name="T43" fmla="*/ 705 h 1207"/>
              <a:gd name="T44" fmla="*/ 1157 w 1361"/>
              <a:gd name="T45" fmla="*/ 736 h 1207"/>
              <a:gd name="T46" fmla="*/ 965 w 1361"/>
              <a:gd name="T47" fmla="*/ 715 h 1207"/>
              <a:gd name="T48" fmla="*/ 623 w 1361"/>
              <a:gd name="T49" fmla="*/ 705 h 1207"/>
              <a:gd name="T50" fmla="*/ 542 w 1361"/>
              <a:gd name="T51" fmla="*/ 144 h 1207"/>
              <a:gd name="T52" fmla="*/ 1216 w 1361"/>
              <a:gd name="T53" fmla="*/ 62 h 1207"/>
              <a:gd name="T54" fmla="*/ 1298 w 1361"/>
              <a:gd name="T55" fmla="*/ 623 h 1207"/>
              <a:gd name="T56" fmla="*/ 1216 w 1361"/>
              <a:gd name="T57" fmla="*/ 0 h 1207"/>
              <a:gd name="T58" fmla="*/ 479 w 1361"/>
              <a:gd name="T59" fmla="*/ 144 h 1207"/>
              <a:gd name="T60" fmla="*/ 623 w 1361"/>
              <a:gd name="T61" fmla="*/ 767 h 1207"/>
              <a:gd name="T62" fmla="*/ 1117 w 1361"/>
              <a:gd name="T63" fmla="*/ 962 h 1207"/>
              <a:gd name="T64" fmla="*/ 1219 w 1361"/>
              <a:gd name="T65" fmla="*/ 920 h 1207"/>
              <a:gd name="T66" fmla="*/ 1360 w 1361"/>
              <a:gd name="T67" fmla="*/ 62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07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Freeform 2">
            <a:extLst>
              <a:ext uri="{FF2B5EF4-FFF2-40B4-BE49-F238E27FC236}">
                <a16:creationId xmlns:a16="http://schemas.microsoft.com/office/drawing/2014/main" id="{53CEB2D1-3C5E-A146-877E-EFEE99F465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2125" y="1153707"/>
            <a:ext cx="490538" cy="306387"/>
          </a:xfrm>
          <a:custGeom>
            <a:avLst/>
            <a:gdLst>
              <a:gd name="T0" fmla="*/ 1075 w 1361"/>
              <a:gd name="T1" fmla="*/ 786 h 849"/>
              <a:gd name="T2" fmla="*/ 852 w 1361"/>
              <a:gd name="T3" fmla="*/ 563 h 849"/>
              <a:gd name="T4" fmla="*/ 955 w 1361"/>
              <a:gd name="T5" fmla="*/ 376 h 849"/>
              <a:gd name="T6" fmla="*/ 1047 w 1361"/>
              <a:gd name="T7" fmla="*/ 576 h 849"/>
              <a:gd name="T8" fmla="*/ 1103 w 1361"/>
              <a:gd name="T9" fmla="*/ 550 h 849"/>
              <a:gd name="T10" fmla="*/ 1011 w 1361"/>
              <a:gd name="T11" fmla="*/ 351 h 849"/>
              <a:gd name="T12" fmla="*/ 1075 w 1361"/>
              <a:gd name="T13" fmla="*/ 340 h 849"/>
              <a:gd name="T14" fmla="*/ 1298 w 1361"/>
              <a:gd name="T15" fmla="*/ 563 h 849"/>
              <a:gd name="T16" fmla="*/ 1075 w 1361"/>
              <a:gd name="T17" fmla="*/ 786 h 849"/>
              <a:gd name="T18" fmla="*/ 334 w 1361"/>
              <a:gd name="T19" fmla="*/ 532 h 849"/>
              <a:gd name="T20" fmla="*/ 406 w 1361"/>
              <a:gd name="T21" fmla="*/ 376 h 849"/>
              <a:gd name="T22" fmla="*/ 505 w 1361"/>
              <a:gd name="T23" fmla="*/ 532 h 849"/>
              <a:gd name="T24" fmla="*/ 334 w 1361"/>
              <a:gd name="T25" fmla="*/ 532 h 849"/>
              <a:gd name="T26" fmla="*/ 257 w 1361"/>
              <a:gd name="T27" fmla="*/ 550 h 849"/>
              <a:gd name="T28" fmla="*/ 259 w 1361"/>
              <a:gd name="T29" fmla="*/ 580 h 849"/>
              <a:gd name="T30" fmla="*/ 285 w 1361"/>
              <a:gd name="T31" fmla="*/ 594 h 849"/>
              <a:gd name="T32" fmla="*/ 505 w 1361"/>
              <a:gd name="T33" fmla="*/ 594 h 849"/>
              <a:gd name="T34" fmla="*/ 285 w 1361"/>
              <a:gd name="T35" fmla="*/ 786 h 849"/>
              <a:gd name="T36" fmla="*/ 62 w 1361"/>
              <a:gd name="T37" fmla="*/ 563 h 849"/>
              <a:gd name="T38" fmla="*/ 285 w 1361"/>
              <a:gd name="T39" fmla="*/ 340 h 849"/>
              <a:gd name="T40" fmla="*/ 349 w 1361"/>
              <a:gd name="T41" fmla="*/ 351 h 849"/>
              <a:gd name="T42" fmla="*/ 257 w 1361"/>
              <a:gd name="T43" fmla="*/ 550 h 849"/>
              <a:gd name="T44" fmla="*/ 1075 w 1361"/>
              <a:gd name="T45" fmla="*/ 278 h 849"/>
              <a:gd name="T46" fmla="*/ 985 w 1361"/>
              <a:gd name="T47" fmla="*/ 293 h 849"/>
              <a:gd name="T48" fmla="*/ 941 w 1361"/>
              <a:gd name="T49" fmla="*/ 199 h 849"/>
              <a:gd name="T50" fmla="*/ 988 w 1361"/>
              <a:gd name="T51" fmla="*/ 129 h 849"/>
              <a:gd name="T52" fmla="*/ 993 w 1361"/>
              <a:gd name="T53" fmla="*/ 105 h 849"/>
              <a:gd name="T54" fmla="*/ 978 w 1361"/>
              <a:gd name="T55" fmla="*/ 85 h 849"/>
              <a:gd name="T56" fmla="*/ 837 w 1361"/>
              <a:gd name="T57" fmla="*/ 0 h 849"/>
              <a:gd name="T58" fmla="*/ 805 w 1361"/>
              <a:gd name="T59" fmla="*/ 54 h 849"/>
              <a:gd name="T60" fmla="*/ 918 w 1361"/>
              <a:gd name="T61" fmla="*/ 122 h 849"/>
              <a:gd name="T62" fmla="*/ 889 w 1361"/>
              <a:gd name="T63" fmla="*/ 165 h 849"/>
              <a:gd name="T64" fmla="*/ 485 w 1361"/>
              <a:gd name="T65" fmla="*/ 165 h 849"/>
              <a:gd name="T66" fmla="*/ 485 w 1361"/>
              <a:gd name="T67" fmla="*/ 143 h 849"/>
              <a:gd name="T68" fmla="*/ 539 w 1361"/>
              <a:gd name="T69" fmla="*/ 143 h 849"/>
              <a:gd name="T70" fmla="*/ 539 w 1361"/>
              <a:gd name="T71" fmla="*/ 81 h 849"/>
              <a:gd name="T72" fmla="*/ 370 w 1361"/>
              <a:gd name="T73" fmla="*/ 81 h 849"/>
              <a:gd name="T74" fmla="*/ 370 w 1361"/>
              <a:gd name="T75" fmla="*/ 143 h 849"/>
              <a:gd name="T76" fmla="*/ 423 w 1361"/>
              <a:gd name="T77" fmla="*/ 143 h 849"/>
              <a:gd name="T78" fmla="*/ 423 w 1361"/>
              <a:gd name="T79" fmla="*/ 190 h 849"/>
              <a:gd name="T80" fmla="*/ 375 w 1361"/>
              <a:gd name="T81" fmla="*/ 293 h 849"/>
              <a:gd name="T82" fmla="*/ 285 w 1361"/>
              <a:gd name="T83" fmla="*/ 278 h 849"/>
              <a:gd name="T84" fmla="*/ 0 w 1361"/>
              <a:gd name="T85" fmla="*/ 563 h 849"/>
              <a:gd name="T86" fmla="*/ 285 w 1361"/>
              <a:gd name="T87" fmla="*/ 848 h 849"/>
              <a:gd name="T88" fmla="*/ 568 w 1361"/>
              <a:gd name="T89" fmla="*/ 594 h 849"/>
              <a:gd name="T90" fmla="*/ 678 w 1361"/>
              <a:gd name="T91" fmla="*/ 594 h 849"/>
              <a:gd name="T92" fmla="*/ 705 w 1361"/>
              <a:gd name="T93" fmla="*/ 578 h 849"/>
              <a:gd name="T94" fmla="*/ 855 w 1361"/>
              <a:gd name="T95" fmla="*/ 296 h 849"/>
              <a:gd name="T96" fmla="*/ 800 w 1361"/>
              <a:gd name="T97" fmla="*/ 267 h 849"/>
              <a:gd name="T98" fmla="*/ 659 w 1361"/>
              <a:gd name="T99" fmla="*/ 532 h 849"/>
              <a:gd name="T100" fmla="*/ 568 w 1361"/>
              <a:gd name="T101" fmla="*/ 532 h 849"/>
              <a:gd name="T102" fmla="*/ 432 w 1361"/>
              <a:gd name="T103" fmla="*/ 319 h 849"/>
              <a:gd name="T104" fmla="*/ 474 w 1361"/>
              <a:gd name="T105" fmla="*/ 227 h 849"/>
              <a:gd name="T106" fmla="*/ 886 w 1361"/>
              <a:gd name="T107" fmla="*/ 227 h 849"/>
              <a:gd name="T108" fmla="*/ 928 w 1361"/>
              <a:gd name="T109" fmla="*/ 319 h 849"/>
              <a:gd name="T110" fmla="*/ 790 w 1361"/>
              <a:gd name="T111" fmla="*/ 563 h 849"/>
              <a:gd name="T112" fmla="*/ 1075 w 1361"/>
              <a:gd name="T113" fmla="*/ 848 h 849"/>
              <a:gd name="T114" fmla="*/ 1360 w 1361"/>
              <a:gd name="T115" fmla="*/ 563 h 849"/>
              <a:gd name="T116" fmla="*/ 1075 w 1361"/>
              <a:gd name="T117" fmla="*/ 27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61" h="849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3">
            <a:extLst>
              <a:ext uri="{FF2B5EF4-FFF2-40B4-BE49-F238E27FC236}">
                <a16:creationId xmlns:a16="http://schemas.microsoft.com/office/drawing/2014/main" id="{92D47A99-D9E2-D14E-BCB1-46672DB19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2810" y="1061632"/>
            <a:ext cx="387350" cy="490537"/>
          </a:xfrm>
          <a:custGeom>
            <a:avLst/>
            <a:gdLst>
              <a:gd name="T0" fmla="*/ 369 w 1078"/>
              <a:gd name="T1" fmla="*/ 909 h 1361"/>
              <a:gd name="T2" fmla="*/ 229 w 1078"/>
              <a:gd name="T3" fmla="*/ 847 h 1361"/>
              <a:gd name="T4" fmla="*/ 708 w 1078"/>
              <a:gd name="T5" fmla="*/ 909 h 1361"/>
              <a:gd name="T6" fmla="*/ 849 w 1078"/>
              <a:gd name="T7" fmla="*/ 847 h 1361"/>
              <a:gd name="T8" fmla="*/ 708 w 1078"/>
              <a:gd name="T9" fmla="*/ 909 h 1361"/>
              <a:gd name="T10" fmla="*/ 849 w 1078"/>
              <a:gd name="T11" fmla="*/ 1073 h 1361"/>
              <a:gd name="T12" fmla="*/ 175 w 1078"/>
              <a:gd name="T13" fmla="*/ 1019 h 1361"/>
              <a:gd name="T14" fmla="*/ 903 w 1078"/>
              <a:gd name="T15" fmla="*/ 768 h 1361"/>
              <a:gd name="T16" fmla="*/ 903 w 1078"/>
              <a:gd name="T17" fmla="*/ 706 h 1361"/>
              <a:gd name="T18" fmla="*/ 175 w 1078"/>
              <a:gd name="T19" fmla="*/ 345 h 1361"/>
              <a:gd name="T20" fmla="*/ 903 w 1078"/>
              <a:gd name="T21" fmla="*/ 706 h 1361"/>
              <a:gd name="T22" fmla="*/ 175 w 1078"/>
              <a:gd name="T23" fmla="*/ 257 h 1361"/>
              <a:gd name="T24" fmla="*/ 849 w 1078"/>
              <a:gd name="T25" fmla="*/ 203 h 1361"/>
              <a:gd name="T26" fmla="*/ 903 w 1078"/>
              <a:gd name="T27" fmla="*/ 282 h 1361"/>
              <a:gd name="T28" fmla="*/ 681 w 1078"/>
              <a:gd name="T29" fmla="*/ 62 h 1361"/>
              <a:gd name="T30" fmla="*/ 443 w 1078"/>
              <a:gd name="T31" fmla="*/ 141 h 1361"/>
              <a:gd name="T32" fmla="*/ 681 w 1078"/>
              <a:gd name="T33" fmla="*/ 62 h 1361"/>
              <a:gd name="T34" fmla="*/ 781 w 1078"/>
              <a:gd name="T35" fmla="*/ 1135 h 1361"/>
              <a:gd name="T36" fmla="*/ 268 w 1078"/>
              <a:gd name="T37" fmla="*/ 1214 h 1361"/>
              <a:gd name="T38" fmla="*/ 1077 w 1078"/>
              <a:gd name="T39" fmla="*/ 624 h 1361"/>
              <a:gd name="T40" fmla="*/ 1065 w 1078"/>
              <a:gd name="T41" fmla="*/ 430 h 1361"/>
              <a:gd name="T42" fmla="*/ 965 w 1078"/>
              <a:gd name="T43" fmla="*/ 257 h 1361"/>
              <a:gd name="T44" fmla="*/ 706 w 1078"/>
              <a:gd name="T45" fmla="*/ 141 h 1361"/>
              <a:gd name="T46" fmla="*/ 763 w 1078"/>
              <a:gd name="T47" fmla="*/ 16 h 1361"/>
              <a:gd name="T48" fmla="*/ 341 w 1078"/>
              <a:gd name="T49" fmla="*/ 0 h 1361"/>
              <a:gd name="T50" fmla="*/ 314 w 1078"/>
              <a:gd name="T51" fmla="*/ 47 h 1361"/>
              <a:gd name="T52" fmla="*/ 229 w 1078"/>
              <a:gd name="T53" fmla="*/ 141 h 1361"/>
              <a:gd name="T54" fmla="*/ 113 w 1078"/>
              <a:gd name="T55" fmla="*/ 354 h 1361"/>
              <a:gd name="T56" fmla="*/ 0 w 1078"/>
              <a:gd name="T57" fmla="*/ 455 h 1361"/>
              <a:gd name="T58" fmla="*/ 63 w 1078"/>
              <a:gd name="T59" fmla="*/ 624 h 1361"/>
              <a:gd name="T60" fmla="*/ 113 w 1078"/>
              <a:gd name="T61" fmla="*/ 432 h 1361"/>
              <a:gd name="T62" fmla="*/ 229 w 1078"/>
              <a:gd name="T63" fmla="*/ 1135 h 1361"/>
              <a:gd name="T64" fmla="*/ 142 w 1078"/>
              <a:gd name="T65" fmla="*/ 1314 h 1361"/>
              <a:gd name="T66" fmla="*/ 169 w 1078"/>
              <a:gd name="T67" fmla="*/ 1360 h 1361"/>
              <a:gd name="T68" fmla="*/ 234 w 1078"/>
              <a:gd name="T69" fmla="*/ 1276 h 1361"/>
              <a:gd name="T70" fmla="*/ 900 w 1078"/>
              <a:gd name="T71" fmla="*/ 1345 h 1361"/>
              <a:gd name="T72" fmla="*/ 942 w 1078"/>
              <a:gd name="T73" fmla="*/ 1356 h 1361"/>
              <a:gd name="T74" fmla="*/ 852 w 1078"/>
              <a:gd name="T75" fmla="*/ 1134 h 1361"/>
              <a:gd name="T76" fmla="*/ 965 w 1078"/>
              <a:gd name="T77" fmla="*/ 433 h 1361"/>
              <a:gd name="T78" fmla="*/ 1015 w 1078"/>
              <a:gd name="T79" fmla="*/ 62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8" h="1361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Freeform 4">
            <a:extLst>
              <a:ext uri="{FF2B5EF4-FFF2-40B4-BE49-F238E27FC236}">
                <a16:creationId xmlns:a16="http://schemas.microsoft.com/office/drawing/2014/main" id="{2EFDE36E-3692-C24D-9CC5-B5AE16714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81666" y="1089413"/>
            <a:ext cx="450850" cy="434975"/>
          </a:xfrm>
          <a:custGeom>
            <a:avLst/>
            <a:gdLst>
              <a:gd name="T0" fmla="*/ 198 w 1252"/>
              <a:gd name="T1" fmla="*/ 1014 h 1210"/>
              <a:gd name="T2" fmla="*/ 986 w 1252"/>
              <a:gd name="T3" fmla="*/ 133 h 1210"/>
              <a:gd name="T4" fmla="*/ 1148 w 1252"/>
              <a:gd name="T5" fmla="*/ 64 h 1210"/>
              <a:gd name="T6" fmla="*/ 467 w 1252"/>
              <a:gd name="T7" fmla="*/ 839 h 1210"/>
              <a:gd name="T8" fmla="*/ 504 w 1252"/>
              <a:gd name="T9" fmla="*/ 527 h 1210"/>
              <a:gd name="T10" fmla="*/ 378 w 1252"/>
              <a:gd name="T11" fmla="*/ 402 h 1210"/>
              <a:gd name="T12" fmla="*/ 101 w 1252"/>
              <a:gd name="T13" fmla="*/ 241 h 1210"/>
              <a:gd name="T14" fmla="*/ 258 w 1252"/>
              <a:gd name="T15" fmla="*/ 789 h 1210"/>
              <a:gd name="T16" fmla="*/ 205 w 1252"/>
              <a:gd name="T17" fmla="*/ 865 h 1210"/>
              <a:gd name="T18" fmla="*/ 84 w 1252"/>
              <a:gd name="T19" fmla="*/ 767 h 1210"/>
              <a:gd name="T20" fmla="*/ 347 w 1252"/>
              <a:gd name="T21" fmla="*/ 1007 h 1210"/>
              <a:gd name="T22" fmla="*/ 446 w 1252"/>
              <a:gd name="T23" fmla="*/ 1129 h 1210"/>
              <a:gd name="T24" fmla="*/ 347 w 1252"/>
              <a:gd name="T25" fmla="*/ 1007 h 1210"/>
              <a:gd name="T26" fmla="*/ 856 w 1252"/>
              <a:gd name="T27" fmla="*/ 538 h 1210"/>
              <a:gd name="T28" fmla="*/ 958 w 1252"/>
              <a:gd name="T29" fmla="*/ 1112 h 1210"/>
              <a:gd name="T30" fmla="*/ 804 w 1252"/>
              <a:gd name="T31" fmla="*/ 827 h 1210"/>
              <a:gd name="T32" fmla="*/ 1137 w 1252"/>
              <a:gd name="T33" fmla="*/ 0 h 1210"/>
              <a:gd name="T34" fmla="*/ 727 w 1252"/>
              <a:gd name="T35" fmla="*/ 304 h 1210"/>
              <a:gd name="T36" fmla="*/ 51 w 1252"/>
              <a:gd name="T37" fmla="*/ 179 h 1210"/>
              <a:gd name="T38" fmla="*/ 38 w 1252"/>
              <a:gd name="T39" fmla="*/ 273 h 1210"/>
              <a:gd name="T40" fmla="*/ 345 w 1252"/>
              <a:gd name="T41" fmla="*/ 455 h 1210"/>
              <a:gd name="T42" fmla="*/ 329 w 1252"/>
              <a:gd name="T43" fmla="*/ 702 h 1210"/>
              <a:gd name="T44" fmla="*/ 69 w 1252"/>
              <a:gd name="T45" fmla="*/ 702 h 1210"/>
              <a:gd name="T46" fmla="*/ 6 w 1252"/>
              <a:gd name="T47" fmla="*/ 786 h 1210"/>
              <a:gd name="T48" fmla="*/ 173 w 1252"/>
              <a:gd name="T49" fmla="*/ 918 h 1210"/>
              <a:gd name="T50" fmla="*/ 190 w 1252"/>
              <a:gd name="T51" fmla="*/ 1077 h 1210"/>
              <a:gd name="T52" fmla="*/ 294 w 1252"/>
              <a:gd name="T53" fmla="*/ 1039 h 1210"/>
              <a:gd name="T54" fmla="*/ 413 w 1252"/>
              <a:gd name="T55" fmla="*/ 1209 h 1210"/>
              <a:gd name="T56" fmla="*/ 492 w 1252"/>
              <a:gd name="T57" fmla="*/ 1176 h 1210"/>
              <a:gd name="T58" fmla="*/ 480 w 1252"/>
              <a:gd name="T59" fmla="*/ 910 h 1210"/>
              <a:gd name="T60" fmla="*/ 642 w 1252"/>
              <a:gd name="T61" fmla="*/ 752 h 1210"/>
              <a:gd name="T62" fmla="*/ 912 w 1252"/>
              <a:gd name="T63" fmla="*/ 1158 h 1210"/>
              <a:gd name="T64" fmla="*/ 940 w 1252"/>
              <a:gd name="T65" fmla="*/ 1174 h 1210"/>
              <a:gd name="T66" fmla="*/ 1033 w 1252"/>
              <a:gd name="T67" fmla="*/ 1161 h 1210"/>
              <a:gd name="T68" fmla="*/ 908 w 1252"/>
              <a:gd name="T69" fmla="*/ 486 h 1210"/>
              <a:gd name="T70" fmla="*/ 1192 w 1252"/>
              <a:gd name="T71" fmla="*/ 2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2" h="1210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Freeform 5">
            <a:extLst>
              <a:ext uri="{FF2B5EF4-FFF2-40B4-BE49-F238E27FC236}">
                <a16:creationId xmlns:a16="http://schemas.microsoft.com/office/drawing/2014/main" id="{B00DCAC5-E18D-E845-810E-9B7FF9E236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2320" y="1097350"/>
            <a:ext cx="388937" cy="419100"/>
          </a:xfrm>
          <a:custGeom>
            <a:avLst/>
            <a:gdLst>
              <a:gd name="T0" fmla="*/ 370 w 1079"/>
              <a:gd name="T1" fmla="*/ 852 h 1164"/>
              <a:gd name="T2" fmla="*/ 229 w 1079"/>
              <a:gd name="T3" fmla="*/ 790 h 1164"/>
              <a:gd name="T4" fmla="*/ 708 w 1079"/>
              <a:gd name="T5" fmla="*/ 852 h 1164"/>
              <a:gd name="T6" fmla="*/ 849 w 1079"/>
              <a:gd name="T7" fmla="*/ 790 h 1164"/>
              <a:gd name="T8" fmla="*/ 708 w 1079"/>
              <a:gd name="T9" fmla="*/ 852 h 1164"/>
              <a:gd name="T10" fmla="*/ 175 w 1079"/>
              <a:gd name="T11" fmla="*/ 169 h 1164"/>
              <a:gd name="T12" fmla="*/ 229 w 1079"/>
              <a:gd name="T13" fmla="*/ 62 h 1164"/>
              <a:gd name="T14" fmla="*/ 903 w 1079"/>
              <a:gd name="T15" fmla="*/ 116 h 1164"/>
              <a:gd name="T16" fmla="*/ 203 w 1079"/>
              <a:gd name="T17" fmla="*/ 1075 h 1164"/>
              <a:gd name="T18" fmla="*/ 339 w 1079"/>
              <a:gd name="T19" fmla="*/ 1078 h 1164"/>
              <a:gd name="T20" fmla="*/ 203 w 1079"/>
              <a:gd name="T21" fmla="*/ 1101 h 1164"/>
              <a:gd name="T22" fmla="*/ 739 w 1079"/>
              <a:gd name="T23" fmla="*/ 1078 h 1164"/>
              <a:gd name="T24" fmla="*/ 875 w 1079"/>
              <a:gd name="T25" fmla="*/ 1075 h 1164"/>
              <a:gd name="T26" fmla="*/ 739 w 1079"/>
              <a:gd name="T27" fmla="*/ 1101 h 1164"/>
              <a:gd name="T28" fmla="*/ 570 w 1079"/>
              <a:gd name="T29" fmla="*/ 231 h 1164"/>
              <a:gd name="T30" fmla="*/ 903 w 1079"/>
              <a:gd name="T31" fmla="*/ 649 h 1164"/>
              <a:gd name="T32" fmla="*/ 570 w 1079"/>
              <a:gd name="T33" fmla="*/ 231 h 1164"/>
              <a:gd name="T34" fmla="*/ 508 w 1079"/>
              <a:gd name="T35" fmla="*/ 231 h 1164"/>
              <a:gd name="T36" fmla="*/ 175 w 1079"/>
              <a:gd name="T37" fmla="*/ 649 h 1164"/>
              <a:gd name="T38" fmla="*/ 903 w 1079"/>
              <a:gd name="T39" fmla="*/ 711 h 1164"/>
              <a:gd name="T40" fmla="*/ 849 w 1079"/>
              <a:gd name="T41" fmla="*/ 1016 h 1164"/>
              <a:gd name="T42" fmla="*/ 175 w 1079"/>
              <a:gd name="T43" fmla="*/ 962 h 1164"/>
              <a:gd name="T44" fmla="*/ 903 w 1079"/>
              <a:gd name="T45" fmla="*/ 711 h 1164"/>
              <a:gd name="T46" fmla="*/ 1078 w 1079"/>
              <a:gd name="T47" fmla="*/ 313 h 1164"/>
              <a:gd name="T48" fmla="*/ 965 w 1079"/>
              <a:gd name="T49" fmla="*/ 213 h 1164"/>
              <a:gd name="T50" fmla="*/ 849 w 1079"/>
              <a:gd name="T51" fmla="*/ 0 h 1164"/>
              <a:gd name="T52" fmla="*/ 113 w 1079"/>
              <a:gd name="T53" fmla="*/ 116 h 1164"/>
              <a:gd name="T54" fmla="*/ 12 w 1079"/>
              <a:gd name="T55" fmla="*/ 288 h 1164"/>
              <a:gd name="T56" fmla="*/ 0 w 1079"/>
              <a:gd name="T57" fmla="*/ 483 h 1164"/>
              <a:gd name="T58" fmla="*/ 62 w 1079"/>
              <a:gd name="T59" fmla="*/ 329 h 1164"/>
              <a:gd name="T60" fmla="*/ 113 w 1079"/>
              <a:gd name="T61" fmla="*/ 962 h 1164"/>
              <a:gd name="T62" fmla="*/ 141 w 1079"/>
              <a:gd name="T63" fmla="*/ 1047 h 1164"/>
              <a:gd name="T64" fmla="*/ 200 w 1079"/>
              <a:gd name="T65" fmla="*/ 1163 h 1164"/>
              <a:gd name="T66" fmla="*/ 401 w 1079"/>
              <a:gd name="T67" fmla="*/ 1103 h 1164"/>
              <a:gd name="T68" fmla="*/ 677 w 1079"/>
              <a:gd name="T69" fmla="*/ 1078 h 1164"/>
              <a:gd name="T70" fmla="*/ 737 w 1079"/>
              <a:gd name="T71" fmla="*/ 1163 h 1164"/>
              <a:gd name="T72" fmla="*/ 937 w 1079"/>
              <a:gd name="T73" fmla="*/ 1103 h 1164"/>
              <a:gd name="T74" fmla="*/ 928 w 1079"/>
              <a:gd name="T75" fmla="*/ 1047 h 1164"/>
              <a:gd name="T76" fmla="*/ 965 w 1079"/>
              <a:gd name="T77" fmla="*/ 291 h 1164"/>
              <a:gd name="T78" fmla="*/ 1016 w 1079"/>
              <a:gd name="T79" fmla="*/ 483 h 1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9" h="1164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Freeform 6">
            <a:extLst>
              <a:ext uri="{FF2B5EF4-FFF2-40B4-BE49-F238E27FC236}">
                <a16:creationId xmlns:a16="http://schemas.microsoft.com/office/drawing/2014/main" id="{7E695C8C-157E-6242-9323-5ABC1C7081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31545" y="1099332"/>
            <a:ext cx="549275" cy="371475"/>
          </a:xfrm>
          <a:custGeom>
            <a:avLst/>
            <a:gdLst>
              <a:gd name="T0" fmla="*/ 629 w 1527"/>
              <a:gd name="T1" fmla="*/ 658 h 1033"/>
              <a:gd name="T2" fmla="*/ 972 w 1527"/>
              <a:gd name="T3" fmla="*/ 530 h 1033"/>
              <a:gd name="T4" fmla="*/ 574 w 1527"/>
              <a:gd name="T5" fmla="*/ 695 h 1033"/>
              <a:gd name="T6" fmla="*/ 582 w 1527"/>
              <a:gd name="T7" fmla="*/ 709 h 1033"/>
              <a:gd name="T8" fmla="*/ 602 w 1527"/>
              <a:gd name="T9" fmla="*/ 717 h 1033"/>
              <a:gd name="T10" fmla="*/ 928 w 1527"/>
              <a:gd name="T11" fmla="*/ 717 h 1033"/>
              <a:gd name="T12" fmla="*/ 943 w 1527"/>
              <a:gd name="T13" fmla="*/ 710 h 1033"/>
              <a:gd name="T14" fmla="*/ 952 w 1527"/>
              <a:gd name="T15" fmla="*/ 695 h 1033"/>
              <a:gd name="T16" fmla="*/ 245 w 1527"/>
              <a:gd name="T17" fmla="*/ 517 h 1033"/>
              <a:gd name="T18" fmla="*/ 389 w 1527"/>
              <a:gd name="T19" fmla="*/ 597 h 1033"/>
              <a:gd name="T20" fmla="*/ 241 w 1527"/>
              <a:gd name="T21" fmla="*/ 654 h 1033"/>
              <a:gd name="T22" fmla="*/ 490 w 1527"/>
              <a:gd name="T23" fmla="*/ 714 h 1033"/>
              <a:gd name="T24" fmla="*/ 245 w 1527"/>
              <a:gd name="T25" fmla="*/ 517 h 1033"/>
              <a:gd name="T26" fmla="*/ 462 w 1527"/>
              <a:gd name="T27" fmla="*/ 164 h 1033"/>
              <a:gd name="T28" fmla="*/ 1064 w 1527"/>
              <a:gd name="T29" fmla="*/ 164 h 1033"/>
              <a:gd name="T30" fmla="*/ 1240 w 1527"/>
              <a:gd name="T31" fmla="*/ 362 h 1033"/>
              <a:gd name="T32" fmla="*/ 464 w 1527"/>
              <a:gd name="T33" fmla="*/ 103 h 1033"/>
              <a:gd name="T34" fmla="*/ 1095 w 1527"/>
              <a:gd name="T35" fmla="*/ 654 h 1033"/>
              <a:gd name="T36" fmla="*/ 1289 w 1527"/>
              <a:gd name="T37" fmla="*/ 576 h 1033"/>
              <a:gd name="T38" fmla="*/ 1128 w 1527"/>
              <a:gd name="T39" fmla="*/ 538 h 1033"/>
              <a:gd name="T40" fmla="*/ 1285 w 1527"/>
              <a:gd name="T41" fmla="*/ 714 h 1033"/>
              <a:gd name="T42" fmla="*/ 1095 w 1527"/>
              <a:gd name="T43" fmla="*/ 654 h 1033"/>
              <a:gd name="T44" fmla="*/ 1357 w 1527"/>
              <a:gd name="T45" fmla="*/ 910 h 1033"/>
              <a:gd name="T46" fmla="*/ 1181 w 1527"/>
              <a:gd name="T47" fmla="*/ 910 h 1033"/>
              <a:gd name="T48" fmla="*/ 1277 w 1527"/>
              <a:gd name="T49" fmla="*/ 859 h 1033"/>
              <a:gd name="T50" fmla="*/ 1151 w 1527"/>
              <a:gd name="T51" fmla="*/ 829 h 1033"/>
              <a:gd name="T52" fmla="*/ 279 w 1527"/>
              <a:gd name="T53" fmla="*/ 829 h 1033"/>
              <a:gd name="T54" fmla="*/ 345 w 1527"/>
              <a:gd name="T55" fmla="*/ 889 h 1033"/>
              <a:gd name="T56" fmla="*/ 231 w 1527"/>
              <a:gd name="T57" fmla="*/ 973 h 1033"/>
              <a:gd name="T58" fmla="*/ 60 w 1527"/>
              <a:gd name="T59" fmla="*/ 423 h 1033"/>
              <a:gd name="T60" fmla="*/ 259 w 1527"/>
              <a:gd name="T61" fmla="*/ 302 h 1033"/>
              <a:gd name="T62" fmla="*/ 1083 w 1527"/>
              <a:gd name="T63" fmla="*/ 60 h 1033"/>
              <a:gd name="T64" fmla="*/ 1367 w 1527"/>
              <a:gd name="T65" fmla="*/ 361 h 1033"/>
              <a:gd name="T66" fmla="*/ 1526 w 1527"/>
              <a:gd name="T67" fmla="*/ 353 h 1033"/>
              <a:gd name="T68" fmla="*/ 1320 w 1527"/>
              <a:gd name="T69" fmla="*/ 273 h 1033"/>
              <a:gd name="T70" fmla="*/ 443 w 1527"/>
              <a:gd name="T71" fmla="*/ 0 h 1033"/>
              <a:gd name="T72" fmla="*/ 159 w 1527"/>
              <a:gd name="T73" fmla="*/ 301 h 1033"/>
              <a:gd name="T74" fmla="*/ 0 w 1527"/>
              <a:gd name="T75" fmla="*/ 428 h 1033"/>
              <a:gd name="T76" fmla="*/ 109 w 1527"/>
              <a:gd name="T77" fmla="*/ 910 h 1033"/>
              <a:gd name="T78" fmla="*/ 405 w 1527"/>
              <a:gd name="T79" fmla="*/ 910 h 1033"/>
              <a:gd name="T80" fmla="*/ 1121 w 1527"/>
              <a:gd name="T81" fmla="*/ 910 h 1033"/>
              <a:gd name="T82" fmla="*/ 1416 w 1527"/>
              <a:gd name="T83" fmla="*/ 910 h 1033"/>
              <a:gd name="T84" fmla="*/ 1526 w 1527"/>
              <a:gd name="T85" fmla="*/ 428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27" h="1033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Freeform 7">
            <a:extLst>
              <a:ext uri="{FF2B5EF4-FFF2-40B4-BE49-F238E27FC236}">
                <a16:creationId xmlns:a16="http://schemas.microsoft.com/office/drawing/2014/main" id="{21A80436-8C4F-6341-A7DF-53504A994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0286" y="1096557"/>
            <a:ext cx="611187" cy="420687"/>
          </a:xfrm>
          <a:custGeom>
            <a:avLst/>
            <a:gdLst>
              <a:gd name="T0" fmla="*/ 1132 w 1696"/>
              <a:gd name="T1" fmla="*/ 1167 h 1168"/>
              <a:gd name="T2" fmla="*/ 1121 w 1696"/>
              <a:gd name="T3" fmla="*/ 1052 h 1168"/>
              <a:gd name="T4" fmla="*/ 1080 w 1696"/>
              <a:gd name="T5" fmla="*/ 958 h 1168"/>
              <a:gd name="T6" fmla="*/ 1138 w 1696"/>
              <a:gd name="T7" fmla="*/ 953 h 1168"/>
              <a:gd name="T8" fmla="*/ 1076 w 1696"/>
              <a:gd name="T9" fmla="*/ 921 h 1168"/>
              <a:gd name="T10" fmla="*/ 1093 w 1696"/>
              <a:gd name="T11" fmla="*/ 825 h 1168"/>
              <a:gd name="T12" fmla="*/ 1121 w 1696"/>
              <a:gd name="T13" fmla="*/ 774 h 1168"/>
              <a:gd name="T14" fmla="*/ 1064 w 1696"/>
              <a:gd name="T15" fmla="*/ 799 h 1168"/>
              <a:gd name="T16" fmla="*/ 606 w 1696"/>
              <a:gd name="T17" fmla="*/ 748 h 1168"/>
              <a:gd name="T18" fmla="*/ 599 w 1696"/>
              <a:gd name="T19" fmla="*/ 825 h 1168"/>
              <a:gd name="T20" fmla="*/ 615 w 1696"/>
              <a:gd name="T21" fmla="*/ 958 h 1168"/>
              <a:gd name="T22" fmla="*/ 560 w 1696"/>
              <a:gd name="T23" fmla="*/ 915 h 1168"/>
              <a:gd name="T24" fmla="*/ 586 w 1696"/>
              <a:gd name="T25" fmla="*/ 985 h 1168"/>
              <a:gd name="T26" fmla="*/ 563 w 1696"/>
              <a:gd name="T27" fmla="*/ 1167 h 1168"/>
              <a:gd name="T28" fmla="*/ 600 w 1696"/>
              <a:gd name="T29" fmla="*/ 1084 h 1168"/>
              <a:gd name="T30" fmla="*/ 536 w 1696"/>
              <a:gd name="T31" fmla="*/ 1135 h 1168"/>
              <a:gd name="T32" fmla="*/ 170 w 1696"/>
              <a:gd name="T33" fmla="*/ 647 h 1168"/>
              <a:gd name="T34" fmla="*/ 346 w 1696"/>
              <a:gd name="T35" fmla="*/ 647 h 1168"/>
              <a:gd name="T36" fmla="*/ 394 w 1696"/>
              <a:gd name="T37" fmla="*/ 1129 h 1168"/>
              <a:gd name="T38" fmla="*/ 452 w 1696"/>
              <a:gd name="T39" fmla="*/ 1138 h 1168"/>
              <a:gd name="T40" fmla="*/ 680 w 1696"/>
              <a:gd name="T41" fmla="*/ 1132 h 1168"/>
              <a:gd name="T42" fmla="*/ 739 w 1696"/>
              <a:gd name="T43" fmla="*/ 1134 h 1168"/>
              <a:gd name="T44" fmla="*/ 956 w 1696"/>
              <a:gd name="T45" fmla="*/ 1134 h 1168"/>
              <a:gd name="T46" fmla="*/ 1015 w 1696"/>
              <a:gd name="T47" fmla="*/ 1132 h 1168"/>
              <a:gd name="T48" fmla="*/ 1243 w 1696"/>
              <a:gd name="T49" fmla="*/ 1138 h 1168"/>
              <a:gd name="T50" fmla="*/ 1301 w 1696"/>
              <a:gd name="T51" fmla="*/ 1129 h 1168"/>
              <a:gd name="T52" fmla="*/ 1349 w 1696"/>
              <a:gd name="T53" fmla="*/ 647 h 1168"/>
              <a:gd name="T54" fmla="*/ 1525 w 1696"/>
              <a:gd name="T55" fmla="*/ 647 h 1168"/>
              <a:gd name="T56" fmla="*/ 1694 w 1696"/>
              <a:gd name="T57" fmla="*/ 515 h 1168"/>
              <a:gd name="T58" fmla="*/ 1466 w 1696"/>
              <a:gd name="T59" fmla="*/ 647 h 1168"/>
              <a:gd name="T60" fmla="*/ 1407 w 1696"/>
              <a:gd name="T61" fmla="*/ 647 h 1168"/>
              <a:gd name="T62" fmla="*/ 287 w 1696"/>
              <a:gd name="T63" fmla="*/ 647 h 1168"/>
              <a:gd name="T64" fmla="*/ 228 w 1696"/>
              <a:gd name="T65" fmla="*/ 647 h 1168"/>
              <a:gd name="T66" fmla="*/ 0 w 1696"/>
              <a:gd name="T67" fmla="*/ 515 h 1168"/>
              <a:gd name="T68" fmla="*/ 987 w 1696"/>
              <a:gd name="T69" fmla="*/ 344 h 1168"/>
              <a:gd name="T70" fmla="*/ 1117 w 1696"/>
              <a:gd name="T71" fmla="*/ 344 h 1168"/>
              <a:gd name="T72" fmla="*/ 776 w 1696"/>
              <a:gd name="T73" fmla="*/ 58 h 1168"/>
              <a:gd name="T74" fmla="*/ 717 w 1696"/>
              <a:gd name="T75" fmla="*/ 58 h 1168"/>
              <a:gd name="T76" fmla="*/ 619 w 1696"/>
              <a:gd name="T77" fmla="*/ 58 h 1168"/>
              <a:gd name="T78" fmla="*/ 1176 w 1696"/>
              <a:gd name="T79" fmla="*/ 345 h 1168"/>
              <a:gd name="T80" fmla="*/ 1274 w 1696"/>
              <a:gd name="T81" fmla="*/ 128 h 1168"/>
              <a:gd name="T82" fmla="*/ 1333 w 1696"/>
              <a:gd name="T83" fmla="*/ 162 h 1168"/>
              <a:gd name="T84" fmla="*/ 487 w 1696"/>
              <a:gd name="T85" fmla="*/ 0 h 1168"/>
              <a:gd name="T86" fmla="*/ 388 w 1696"/>
              <a:gd name="T87" fmla="*/ 191 h 1168"/>
              <a:gd name="T88" fmla="*/ 487 w 1696"/>
              <a:gd name="T89" fmla="*/ 58 h 1168"/>
              <a:gd name="T90" fmla="*/ 30 w 1696"/>
              <a:gd name="T91" fmla="*/ 345 h 1168"/>
              <a:gd name="T92" fmla="*/ 1665 w 1696"/>
              <a:gd name="T93" fmla="*/ 403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6" h="1168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Freeform 8">
            <a:extLst>
              <a:ext uri="{FF2B5EF4-FFF2-40B4-BE49-F238E27FC236}">
                <a16:creationId xmlns:a16="http://schemas.microsoft.com/office/drawing/2014/main" id="{0F6AF8D7-F1BD-5F45-881C-204A89C6D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59511" y="1173550"/>
            <a:ext cx="492125" cy="266700"/>
          </a:xfrm>
          <a:custGeom>
            <a:avLst/>
            <a:gdLst>
              <a:gd name="T0" fmla="*/ 805 w 1366"/>
              <a:gd name="T1" fmla="*/ 248 h 740"/>
              <a:gd name="T2" fmla="*/ 683 w 1366"/>
              <a:gd name="T3" fmla="*/ 197 h 740"/>
              <a:gd name="T4" fmla="*/ 683 w 1366"/>
              <a:gd name="T5" fmla="*/ 197 h 740"/>
              <a:gd name="T6" fmla="*/ 614 w 1366"/>
              <a:gd name="T7" fmla="*/ 212 h 740"/>
              <a:gd name="T8" fmla="*/ 639 w 1366"/>
              <a:gd name="T9" fmla="*/ 268 h 740"/>
              <a:gd name="T10" fmla="*/ 683 w 1366"/>
              <a:gd name="T11" fmla="*/ 259 h 740"/>
              <a:gd name="T12" fmla="*/ 683 w 1366"/>
              <a:gd name="T13" fmla="*/ 259 h 740"/>
              <a:gd name="T14" fmla="*/ 761 w 1366"/>
              <a:gd name="T15" fmla="*/ 292 h 740"/>
              <a:gd name="T16" fmla="*/ 793 w 1366"/>
              <a:gd name="T17" fmla="*/ 369 h 740"/>
              <a:gd name="T18" fmla="*/ 683 w 1366"/>
              <a:gd name="T19" fmla="*/ 479 h 740"/>
              <a:gd name="T20" fmla="*/ 573 w 1366"/>
              <a:gd name="T21" fmla="*/ 369 h 740"/>
              <a:gd name="T22" fmla="*/ 595 w 1366"/>
              <a:gd name="T23" fmla="*/ 303 h 740"/>
              <a:gd name="T24" fmla="*/ 545 w 1366"/>
              <a:gd name="T25" fmla="*/ 266 h 740"/>
              <a:gd name="T26" fmla="*/ 511 w 1366"/>
              <a:gd name="T27" fmla="*/ 369 h 740"/>
              <a:gd name="T28" fmla="*/ 683 w 1366"/>
              <a:gd name="T29" fmla="*/ 541 h 740"/>
              <a:gd name="T30" fmla="*/ 855 w 1366"/>
              <a:gd name="T31" fmla="*/ 369 h 740"/>
              <a:gd name="T32" fmla="*/ 805 w 1366"/>
              <a:gd name="T33" fmla="*/ 248 h 740"/>
              <a:gd name="T34" fmla="*/ 965 w 1366"/>
              <a:gd name="T35" fmla="*/ 608 h 740"/>
              <a:gd name="T36" fmla="*/ 1053 w 1366"/>
              <a:gd name="T37" fmla="*/ 369 h 740"/>
              <a:gd name="T38" fmla="*/ 966 w 1366"/>
              <a:gd name="T39" fmla="*/ 132 h 740"/>
              <a:gd name="T40" fmla="*/ 1290 w 1366"/>
              <a:gd name="T41" fmla="*/ 369 h 740"/>
              <a:gd name="T42" fmla="*/ 965 w 1366"/>
              <a:gd name="T43" fmla="*/ 608 h 740"/>
              <a:gd name="T44" fmla="*/ 313 w 1366"/>
              <a:gd name="T45" fmla="*/ 369 h 740"/>
              <a:gd name="T46" fmla="*/ 402 w 1366"/>
              <a:gd name="T47" fmla="*/ 609 h 740"/>
              <a:gd name="T48" fmla="*/ 76 w 1366"/>
              <a:gd name="T49" fmla="*/ 369 h 740"/>
              <a:gd name="T50" fmla="*/ 402 w 1366"/>
              <a:gd name="T51" fmla="*/ 129 h 740"/>
              <a:gd name="T52" fmla="*/ 313 w 1366"/>
              <a:gd name="T53" fmla="*/ 369 h 740"/>
              <a:gd name="T54" fmla="*/ 715 w 1366"/>
              <a:gd name="T55" fmla="*/ 675 h 740"/>
              <a:gd name="T56" fmla="*/ 682 w 1366"/>
              <a:gd name="T57" fmla="*/ 677 h 740"/>
              <a:gd name="T58" fmla="*/ 375 w 1366"/>
              <a:gd name="T59" fmla="*/ 369 h 740"/>
              <a:gd name="T60" fmla="*/ 682 w 1366"/>
              <a:gd name="T61" fmla="*/ 62 h 740"/>
              <a:gd name="T62" fmla="*/ 715 w 1366"/>
              <a:gd name="T63" fmla="*/ 63 h 740"/>
              <a:gd name="T64" fmla="*/ 990 w 1366"/>
              <a:gd name="T65" fmla="*/ 369 h 740"/>
              <a:gd name="T66" fmla="*/ 715 w 1366"/>
              <a:gd name="T67" fmla="*/ 675 h 740"/>
              <a:gd name="T68" fmla="*/ 723 w 1366"/>
              <a:gd name="T69" fmla="*/ 2 h 740"/>
              <a:gd name="T70" fmla="*/ 683 w 1366"/>
              <a:gd name="T71" fmla="*/ 0 h 740"/>
              <a:gd name="T72" fmla="*/ 682 w 1366"/>
              <a:gd name="T73" fmla="*/ 0 h 740"/>
              <a:gd name="T74" fmla="*/ 681 w 1366"/>
              <a:gd name="T75" fmla="*/ 0 h 740"/>
              <a:gd name="T76" fmla="*/ 658 w 1366"/>
              <a:gd name="T77" fmla="*/ 1 h 740"/>
              <a:gd name="T78" fmla="*/ 645 w 1366"/>
              <a:gd name="T79" fmla="*/ 2 h 740"/>
              <a:gd name="T80" fmla="*/ 10 w 1366"/>
              <a:gd name="T81" fmla="*/ 349 h 740"/>
              <a:gd name="T82" fmla="*/ 10 w 1366"/>
              <a:gd name="T83" fmla="*/ 389 h 740"/>
              <a:gd name="T84" fmla="*/ 645 w 1366"/>
              <a:gd name="T85" fmla="*/ 737 h 740"/>
              <a:gd name="T86" fmla="*/ 658 w 1366"/>
              <a:gd name="T87" fmla="*/ 738 h 740"/>
              <a:gd name="T88" fmla="*/ 681 w 1366"/>
              <a:gd name="T89" fmla="*/ 739 h 740"/>
              <a:gd name="T90" fmla="*/ 682 w 1366"/>
              <a:gd name="T91" fmla="*/ 739 h 740"/>
              <a:gd name="T92" fmla="*/ 683 w 1366"/>
              <a:gd name="T93" fmla="*/ 739 h 740"/>
              <a:gd name="T94" fmla="*/ 721 w 1366"/>
              <a:gd name="T95" fmla="*/ 737 h 740"/>
              <a:gd name="T96" fmla="*/ 802 w 1366"/>
              <a:gd name="T97" fmla="*/ 727 h 740"/>
              <a:gd name="T98" fmla="*/ 1355 w 1366"/>
              <a:gd name="T99" fmla="*/ 390 h 740"/>
              <a:gd name="T100" fmla="*/ 1355 w 1366"/>
              <a:gd name="T101" fmla="*/ 349 h 740"/>
              <a:gd name="T102" fmla="*/ 723 w 1366"/>
              <a:gd name="T103" fmla="*/ 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6" h="740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Freeform 13">
            <a:extLst>
              <a:ext uri="{FF2B5EF4-FFF2-40B4-BE49-F238E27FC236}">
                <a16:creationId xmlns:a16="http://schemas.microsoft.com/office/drawing/2014/main" id="{80F1EBC5-B90D-A347-B862-45FF4C1A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5341" y="1971110"/>
            <a:ext cx="457200" cy="468312"/>
          </a:xfrm>
          <a:custGeom>
            <a:avLst/>
            <a:gdLst>
              <a:gd name="T0" fmla="*/ 345 w 1271"/>
              <a:gd name="T1" fmla="*/ 318 h 1300"/>
              <a:gd name="T2" fmla="*/ 345 w 1271"/>
              <a:gd name="T3" fmla="*/ 223 h 1300"/>
              <a:gd name="T4" fmla="*/ 249 w 1271"/>
              <a:gd name="T5" fmla="*/ 223 h 1300"/>
              <a:gd name="T6" fmla="*/ 249 w 1271"/>
              <a:gd name="T7" fmla="*/ 318 h 1300"/>
              <a:gd name="T8" fmla="*/ 205 w 1271"/>
              <a:gd name="T9" fmla="*/ 179 h 1300"/>
              <a:gd name="T10" fmla="*/ 389 w 1271"/>
              <a:gd name="T11" fmla="*/ 179 h 1300"/>
              <a:gd name="T12" fmla="*/ 389 w 1271"/>
              <a:gd name="T13" fmla="*/ 362 h 1300"/>
              <a:gd name="T14" fmla="*/ 205 w 1271"/>
              <a:gd name="T15" fmla="*/ 362 h 1300"/>
              <a:gd name="T16" fmla="*/ 297 w 1271"/>
              <a:gd name="T17" fmla="*/ 479 h 1300"/>
              <a:gd name="T18" fmla="*/ 431 w 1271"/>
              <a:gd name="T19" fmla="*/ 461 h 1300"/>
              <a:gd name="T20" fmla="*/ 857 w 1271"/>
              <a:gd name="T21" fmla="*/ 950 h 1300"/>
              <a:gd name="T22" fmla="*/ 815 w 1271"/>
              <a:gd name="T23" fmla="*/ 1064 h 1300"/>
              <a:gd name="T24" fmla="*/ 937 w 1271"/>
              <a:gd name="T25" fmla="*/ 986 h 1300"/>
              <a:gd name="T26" fmla="*/ 1017 w 1271"/>
              <a:gd name="T27" fmla="*/ 1110 h 1300"/>
              <a:gd name="T28" fmla="*/ 975 w 1271"/>
              <a:gd name="T29" fmla="*/ 1224 h 1300"/>
              <a:gd name="T30" fmla="*/ 1075 w 1271"/>
              <a:gd name="T31" fmla="*/ 1137 h 1300"/>
              <a:gd name="T32" fmla="*/ 1097 w 1271"/>
              <a:gd name="T33" fmla="*/ 1146 h 1300"/>
              <a:gd name="T34" fmla="*/ 1186 w 1271"/>
              <a:gd name="T35" fmla="*/ 1182 h 1300"/>
              <a:gd name="T36" fmla="*/ 486 w 1271"/>
              <a:gd name="T37" fmla="*/ 404 h 1300"/>
              <a:gd name="T38" fmla="*/ 444 w 1271"/>
              <a:gd name="T39" fmla="*/ 123 h 1300"/>
              <a:gd name="T40" fmla="*/ 149 w 1271"/>
              <a:gd name="T41" fmla="*/ 123 h 1300"/>
              <a:gd name="T42" fmla="*/ 297 w 1271"/>
              <a:gd name="T43" fmla="*/ 479 h 1300"/>
              <a:gd name="T44" fmla="*/ 488 w 1271"/>
              <a:gd name="T45" fmla="*/ 79 h 1300"/>
              <a:gd name="T46" fmla="*/ 1231 w 1271"/>
              <a:gd name="T47" fmla="*/ 1083 h 1300"/>
              <a:gd name="T48" fmla="*/ 1086 w 1271"/>
              <a:gd name="T49" fmla="*/ 1224 h 1300"/>
              <a:gd name="T50" fmla="*/ 997 w 1271"/>
              <a:gd name="T51" fmla="*/ 1290 h 1300"/>
              <a:gd name="T52" fmla="*/ 953 w 1271"/>
              <a:gd name="T53" fmla="*/ 1290 h 1300"/>
              <a:gd name="T54" fmla="*/ 873 w 1271"/>
              <a:gd name="T55" fmla="*/ 1166 h 1300"/>
              <a:gd name="T56" fmla="*/ 915 w 1271"/>
              <a:gd name="T57" fmla="*/ 1052 h 1300"/>
              <a:gd name="T58" fmla="*/ 793 w 1271"/>
              <a:gd name="T59" fmla="*/ 1130 h 1300"/>
              <a:gd name="T60" fmla="*/ 704 w 1271"/>
              <a:gd name="T61" fmla="*/ 1028 h 1300"/>
              <a:gd name="T62" fmla="*/ 792 w 1271"/>
              <a:gd name="T63" fmla="*/ 928 h 1300"/>
              <a:gd name="T64" fmla="*/ 297 w 1271"/>
              <a:gd name="T65" fmla="*/ 541 h 1300"/>
              <a:gd name="T66" fmla="*/ 105 w 1271"/>
              <a:gd name="T67" fmla="*/ 79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71" h="1300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Freeform 14">
            <a:extLst>
              <a:ext uri="{FF2B5EF4-FFF2-40B4-BE49-F238E27FC236}">
                <a16:creationId xmlns:a16="http://schemas.microsoft.com/office/drawing/2014/main" id="{42EE993C-2973-7C41-93DC-B018879F12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75210" y="1998097"/>
            <a:ext cx="476250" cy="414338"/>
          </a:xfrm>
          <a:custGeom>
            <a:avLst/>
            <a:gdLst>
              <a:gd name="T0" fmla="*/ 0 w 1324"/>
              <a:gd name="T1" fmla="*/ 989 h 1153"/>
              <a:gd name="T2" fmla="*/ 485 w 1324"/>
              <a:gd name="T3" fmla="*/ 879 h 1153"/>
              <a:gd name="T4" fmla="*/ 224 w 1324"/>
              <a:gd name="T5" fmla="*/ 927 h 1153"/>
              <a:gd name="T6" fmla="*/ 0 w 1324"/>
              <a:gd name="T7" fmla="*/ 758 h 1153"/>
              <a:gd name="T8" fmla="*/ 224 w 1324"/>
              <a:gd name="T9" fmla="*/ 820 h 1153"/>
              <a:gd name="T10" fmla="*/ 387 w 1324"/>
              <a:gd name="T11" fmla="*/ 701 h 1153"/>
              <a:gd name="T12" fmla="*/ 323 w 1324"/>
              <a:gd name="T13" fmla="*/ 697 h 1153"/>
              <a:gd name="T14" fmla="*/ 0 w 1324"/>
              <a:gd name="T15" fmla="*/ 758 h 1153"/>
              <a:gd name="T16" fmla="*/ 224 w 1324"/>
              <a:gd name="T17" fmla="*/ 165 h 1153"/>
              <a:gd name="T18" fmla="*/ 0 w 1324"/>
              <a:gd name="T19" fmla="*/ 227 h 1153"/>
              <a:gd name="T20" fmla="*/ 482 w 1324"/>
              <a:gd name="T21" fmla="*/ 375 h 1153"/>
              <a:gd name="T22" fmla="*/ 851 w 1324"/>
              <a:gd name="T23" fmla="*/ 820 h 1153"/>
              <a:gd name="T24" fmla="*/ 990 w 1324"/>
              <a:gd name="T25" fmla="*/ 717 h 1153"/>
              <a:gd name="T26" fmla="*/ 990 w 1324"/>
              <a:gd name="T27" fmla="*/ 1034 h 1153"/>
              <a:gd name="T28" fmla="*/ 851 w 1324"/>
              <a:gd name="T29" fmla="*/ 927 h 1153"/>
              <a:gd name="T30" fmla="*/ 380 w 1324"/>
              <a:gd name="T31" fmla="*/ 443 h 1153"/>
              <a:gd name="T32" fmla="*/ 0 w 1324"/>
              <a:gd name="T33" fmla="*/ 363 h 1153"/>
              <a:gd name="T34" fmla="*/ 224 w 1324"/>
              <a:gd name="T35" fmla="*/ 425 h 1153"/>
              <a:gd name="T36" fmla="*/ 540 w 1324"/>
              <a:gd name="T37" fmla="*/ 821 h 1153"/>
              <a:gd name="T38" fmla="*/ 928 w 1324"/>
              <a:gd name="T39" fmla="*/ 989 h 1153"/>
              <a:gd name="T40" fmla="*/ 1323 w 1324"/>
              <a:gd name="T41" fmla="*/ 879 h 1153"/>
              <a:gd name="T42" fmla="*/ 928 w 1324"/>
              <a:gd name="T43" fmla="*/ 758 h 1153"/>
              <a:gd name="T44" fmla="*/ 748 w 1324"/>
              <a:gd name="T45" fmla="*/ 696 h 1153"/>
              <a:gd name="T46" fmla="*/ 928 w 1324"/>
              <a:gd name="T47" fmla="*/ 557 h 1153"/>
              <a:gd name="T48" fmla="*/ 928 w 1324"/>
              <a:gd name="T49" fmla="*/ 0 h 1153"/>
              <a:gd name="T50" fmla="*/ 851 w 1324"/>
              <a:gd name="T51" fmla="*/ 165 h 1153"/>
              <a:gd name="T52" fmla="*/ 638 w 1324"/>
              <a:gd name="T53" fmla="*/ 317 h 1153"/>
              <a:gd name="T54" fmla="*/ 990 w 1324"/>
              <a:gd name="T55" fmla="*/ 227 h 1153"/>
              <a:gd name="T56" fmla="*/ 1211 w 1324"/>
              <a:gd name="T57" fmla="*/ 286 h 1153"/>
              <a:gd name="T58" fmla="*/ 990 w 1324"/>
              <a:gd name="T59" fmla="*/ 334 h 1153"/>
              <a:gd name="T60" fmla="*/ 693 w 1324"/>
              <a:gd name="T61" fmla="*/ 437 h 1153"/>
              <a:gd name="T62" fmla="*/ 851 w 1324"/>
              <a:gd name="T63" fmla="*/ 397 h 1153"/>
              <a:gd name="T64" fmla="*/ 928 w 1324"/>
              <a:gd name="T65" fmla="*/ 55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4" h="1153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Freeform 15">
            <a:extLst>
              <a:ext uri="{FF2B5EF4-FFF2-40B4-BE49-F238E27FC236}">
                <a16:creationId xmlns:a16="http://schemas.microsoft.com/office/drawing/2014/main" id="{D53C3ECA-A470-E448-8BC0-59B082048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251" y="1994129"/>
            <a:ext cx="422275" cy="422275"/>
          </a:xfrm>
          <a:custGeom>
            <a:avLst/>
            <a:gdLst>
              <a:gd name="T0" fmla="*/ 660 w 1174"/>
              <a:gd name="T1" fmla="*/ 1010 h 1173"/>
              <a:gd name="T2" fmla="*/ 756 w 1174"/>
              <a:gd name="T3" fmla="*/ 940 h 1173"/>
              <a:gd name="T4" fmla="*/ 1032 w 1174"/>
              <a:gd name="T5" fmla="*/ 1129 h 1173"/>
              <a:gd name="T6" fmla="*/ 734 w 1174"/>
              <a:gd name="T7" fmla="*/ 875 h 1173"/>
              <a:gd name="T8" fmla="*/ 703 w 1174"/>
              <a:gd name="T9" fmla="*/ 702 h 1173"/>
              <a:gd name="T10" fmla="*/ 875 w 1174"/>
              <a:gd name="T11" fmla="*/ 734 h 1173"/>
              <a:gd name="T12" fmla="*/ 1129 w 1174"/>
              <a:gd name="T13" fmla="*/ 1031 h 1173"/>
              <a:gd name="T14" fmla="*/ 941 w 1174"/>
              <a:gd name="T15" fmla="*/ 755 h 1173"/>
              <a:gd name="T16" fmla="*/ 1011 w 1174"/>
              <a:gd name="T17" fmla="*/ 659 h 1173"/>
              <a:gd name="T18" fmla="*/ 672 w 1174"/>
              <a:gd name="T19" fmla="*/ 640 h 1173"/>
              <a:gd name="T20" fmla="*/ 640 w 1174"/>
              <a:gd name="T21" fmla="*/ 981 h 1173"/>
              <a:gd name="T22" fmla="*/ 514 w 1174"/>
              <a:gd name="T23" fmla="*/ 162 h 1173"/>
              <a:gd name="T24" fmla="*/ 417 w 1174"/>
              <a:gd name="T25" fmla="*/ 232 h 1173"/>
              <a:gd name="T26" fmla="*/ 142 w 1174"/>
              <a:gd name="T27" fmla="*/ 44 h 1173"/>
              <a:gd name="T28" fmla="*/ 439 w 1174"/>
              <a:gd name="T29" fmla="*/ 298 h 1173"/>
              <a:gd name="T30" fmla="*/ 471 w 1174"/>
              <a:gd name="T31" fmla="*/ 470 h 1173"/>
              <a:gd name="T32" fmla="*/ 298 w 1174"/>
              <a:gd name="T33" fmla="*/ 439 h 1173"/>
              <a:gd name="T34" fmla="*/ 44 w 1174"/>
              <a:gd name="T35" fmla="*/ 141 h 1173"/>
              <a:gd name="T36" fmla="*/ 233 w 1174"/>
              <a:gd name="T37" fmla="*/ 417 h 1173"/>
              <a:gd name="T38" fmla="*/ 163 w 1174"/>
              <a:gd name="T39" fmla="*/ 513 h 1173"/>
              <a:gd name="T40" fmla="*/ 502 w 1174"/>
              <a:gd name="T41" fmla="*/ 533 h 1173"/>
              <a:gd name="T42" fmla="*/ 533 w 1174"/>
              <a:gd name="T43" fmla="*/ 191 h 1173"/>
              <a:gd name="T44" fmla="*/ 502 w 1174"/>
              <a:gd name="T45" fmla="*/ 640 h 1173"/>
              <a:gd name="T46" fmla="*/ 163 w 1174"/>
              <a:gd name="T47" fmla="*/ 659 h 1173"/>
              <a:gd name="T48" fmla="*/ 233 w 1174"/>
              <a:gd name="T49" fmla="*/ 755 h 1173"/>
              <a:gd name="T50" fmla="*/ 44 w 1174"/>
              <a:gd name="T51" fmla="*/ 1031 h 1173"/>
              <a:gd name="T52" fmla="*/ 298 w 1174"/>
              <a:gd name="T53" fmla="*/ 734 h 1173"/>
              <a:gd name="T54" fmla="*/ 471 w 1174"/>
              <a:gd name="T55" fmla="*/ 702 h 1173"/>
              <a:gd name="T56" fmla="*/ 439 w 1174"/>
              <a:gd name="T57" fmla="*/ 875 h 1173"/>
              <a:gd name="T58" fmla="*/ 142 w 1174"/>
              <a:gd name="T59" fmla="*/ 1129 h 1173"/>
              <a:gd name="T60" fmla="*/ 417 w 1174"/>
              <a:gd name="T61" fmla="*/ 940 h 1173"/>
              <a:gd name="T62" fmla="*/ 514 w 1174"/>
              <a:gd name="T63" fmla="*/ 1010 h 1173"/>
              <a:gd name="T64" fmla="*/ 533 w 1174"/>
              <a:gd name="T65" fmla="*/ 671 h 1173"/>
              <a:gd name="T66" fmla="*/ 1173 w 1174"/>
              <a:gd name="T67" fmla="*/ 185 h 1173"/>
              <a:gd name="T68" fmla="*/ 875 w 1174"/>
              <a:gd name="T69" fmla="*/ 395 h 1173"/>
              <a:gd name="T70" fmla="*/ 907 w 1174"/>
              <a:gd name="T71" fmla="*/ 470 h 1173"/>
              <a:gd name="T72" fmla="*/ 703 w 1174"/>
              <a:gd name="T73" fmla="*/ 266 h 1173"/>
              <a:gd name="T74" fmla="*/ 778 w 1174"/>
              <a:gd name="T75" fmla="*/ 298 h 1173"/>
              <a:gd name="T76" fmla="*/ 988 w 1174"/>
              <a:gd name="T77" fmla="*/ 0 h 1173"/>
              <a:gd name="T78" fmla="*/ 693 w 1174"/>
              <a:gd name="T79" fmla="*/ 169 h 1173"/>
              <a:gd name="T80" fmla="*/ 640 w 1174"/>
              <a:gd name="T81" fmla="*/ 191 h 1173"/>
              <a:gd name="T82" fmla="*/ 671 w 1174"/>
              <a:gd name="T83" fmla="*/ 533 h 1173"/>
              <a:gd name="T84" fmla="*/ 1011 w 1174"/>
              <a:gd name="T85" fmla="*/ 513 h 1173"/>
              <a:gd name="T86" fmla="*/ 941 w 1174"/>
              <a:gd name="T87" fmla="*/ 417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4" h="1173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16">
            <a:extLst>
              <a:ext uri="{FF2B5EF4-FFF2-40B4-BE49-F238E27FC236}">
                <a16:creationId xmlns:a16="http://schemas.microsoft.com/office/drawing/2014/main" id="{78202027-5E5A-304A-B238-9A8AE61E4A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3291" y="1980635"/>
            <a:ext cx="449262" cy="449263"/>
          </a:xfrm>
          <a:custGeom>
            <a:avLst/>
            <a:gdLst>
              <a:gd name="T0" fmla="*/ 1129 w 1249"/>
              <a:gd name="T1" fmla="*/ 1046 h 1248"/>
              <a:gd name="T2" fmla="*/ 1022 w 1249"/>
              <a:gd name="T3" fmla="*/ 1046 h 1248"/>
              <a:gd name="T4" fmla="*/ 828 w 1249"/>
              <a:gd name="T5" fmla="*/ 843 h 1248"/>
              <a:gd name="T6" fmla="*/ 960 w 1249"/>
              <a:gd name="T7" fmla="*/ 1046 h 1248"/>
              <a:gd name="T8" fmla="*/ 1191 w 1249"/>
              <a:gd name="T9" fmla="*/ 1046 h 1248"/>
              <a:gd name="T10" fmla="*/ 1019 w 1249"/>
              <a:gd name="T11" fmla="*/ 946 h 1248"/>
              <a:gd name="T12" fmla="*/ 828 w 1249"/>
              <a:gd name="T13" fmla="*/ 843 h 1248"/>
              <a:gd name="T14" fmla="*/ 678 w 1249"/>
              <a:gd name="T15" fmla="*/ 1131 h 1248"/>
              <a:gd name="T16" fmla="*/ 570 w 1249"/>
              <a:gd name="T17" fmla="*/ 1131 h 1248"/>
              <a:gd name="T18" fmla="*/ 624 w 1249"/>
              <a:gd name="T19" fmla="*/ 1247 h 1248"/>
              <a:gd name="T20" fmla="*/ 655 w 1249"/>
              <a:gd name="T21" fmla="*/ 1020 h 1248"/>
              <a:gd name="T22" fmla="*/ 593 w 1249"/>
              <a:gd name="T23" fmla="*/ 905 h 1248"/>
              <a:gd name="T24" fmla="*/ 508 w 1249"/>
              <a:gd name="T25" fmla="*/ 1131 h 1248"/>
              <a:gd name="T26" fmla="*/ 173 w 1249"/>
              <a:gd name="T27" fmla="*/ 993 h 1248"/>
              <a:gd name="T28" fmla="*/ 173 w 1249"/>
              <a:gd name="T29" fmla="*/ 1100 h 1248"/>
              <a:gd name="T30" fmla="*/ 173 w 1249"/>
              <a:gd name="T31" fmla="*/ 993 h 1248"/>
              <a:gd name="T32" fmla="*/ 288 w 1249"/>
              <a:gd name="T33" fmla="*/ 1046 h 1248"/>
              <a:gd name="T34" fmla="*/ 420 w 1249"/>
              <a:gd name="T35" fmla="*/ 843 h 1248"/>
              <a:gd name="T36" fmla="*/ 229 w 1249"/>
              <a:gd name="T37" fmla="*/ 946 h 1248"/>
              <a:gd name="T38" fmla="*/ 57 w 1249"/>
              <a:gd name="T39" fmla="*/ 1046 h 1248"/>
              <a:gd name="T40" fmla="*/ 170 w 1249"/>
              <a:gd name="T41" fmla="*/ 624 h 1248"/>
              <a:gd name="T42" fmla="*/ 63 w 1249"/>
              <a:gd name="T43" fmla="*/ 624 h 1248"/>
              <a:gd name="T44" fmla="*/ 170 w 1249"/>
              <a:gd name="T45" fmla="*/ 624 h 1248"/>
              <a:gd name="T46" fmla="*/ 116 w 1249"/>
              <a:gd name="T47" fmla="*/ 740 h 1248"/>
              <a:gd name="T48" fmla="*/ 342 w 1249"/>
              <a:gd name="T49" fmla="*/ 655 h 1248"/>
              <a:gd name="T50" fmla="*/ 227 w 1249"/>
              <a:gd name="T51" fmla="*/ 593 h 1248"/>
              <a:gd name="T52" fmla="*/ 0 w 1249"/>
              <a:gd name="T53" fmla="*/ 624 h 1248"/>
              <a:gd name="T54" fmla="*/ 119 w 1249"/>
              <a:gd name="T55" fmla="*/ 201 h 1248"/>
              <a:gd name="T56" fmla="*/ 226 w 1249"/>
              <a:gd name="T57" fmla="*/ 201 h 1248"/>
              <a:gd name="T58" fmla="*/ 420 w 1249"/>
              <a:gd name="T59" fmla="*/ 404 h 1248"/>
              <a:gd name="T60" fmla="*/ 288 w 1249"/>
              <a:gd name="T61" fmla="*/ 201 h 1248"/>
              <a:gd name="T62" fmla="*/ 57 w 1249"/>
              <a:gd name="T63" fmla="*/ 201 h 1248"/>
              <a:gd name="T64" fmla="*/ 229 w 1249"/>
              <a:gd name="T65" fmla="*/ 301 h 1248"/>
              <a:gd name="T66" fmla="*/ 420 w 1249"/>
              <a:gd name="T67" fmla="*/ 404 h 1248"/>
              <a:gd name="T68" fmla="*/ 571 w 1249"/>
              <a:gd name="T69" fmla="*/ 116 h 1248"/>
              <a:gd name="T70" fmla="*/ 678 w 1249"/>
              <a:gd name="T71" fmla="*/ 116 h 1248"/>
              <a:gd name="T72" fmla="*/ 624 w 1249"/>
              <a:gd name="T73" fmla="*/ 0 h 1248"/>
              <a:gd name="T74" fmla="*/ 593 w 1249"/>
              <a:gd name="T75" fmla="*/ 227 h 1248"/>
              <a:gd name="T76" fmla="*/ 655 w 1249"/>
              <a:gd name="T77" fmla="*/ 342 h 1248"/>
              <a:gd name="T78" fmla="*/ 740 w 1249"/>
              <a:gd name="T79" fmla="*/ 116 h 1248"/>
              <a:gd name="T80" fmla="*/ 624 w 1249"/>
              <a:gd name="T81" fmla="*/ 819 h 1248"/>
              <a:gd name="T82" fmla="*/ 624 w 1249"/>
              <a:gd name="T83" fmla="*/ 429 h 1248"/>
              <a:gd name="T84" fmla="*/ 624 w 1249"/>
              <a:gd name="T85" fmla="*/ 819 h 1248"/>
              <a:gd name="T86" fmla="*/ 367 w 1249"/>
              <a:gd name="T87" fmla="*/ 624 h 1248"/>
              <a:gd name="T88" fmla="*/ 881 w 1249"/>
              <a:gd name="T89" fmla="*/ 624 h 1248"/>
              <a:gd name="T90" fmla="*/ 1076 w 1249"/>
              <a:gd name="T91" fmla="*/ 254 h 1248"/>
              <a:gd name="T92" fmla="*/ 1076 w 1249"/>
              <a:gd name="T93" fmla="*/ 147 h 1248"/>
              <a:gd name="T94" fmla="*/ 1076 w 1249"/>
              <a:gd name="T95" fmla="*/ 254 h 1248"/>
              <a:gd name="T96" fmla="*/ 960 w 1249"/>
              <a:gd name="T97" fmla="*/ 201 h 1248"/>
              <a:gd name="T98" fmla="*/ 828 w 1249"/>
              <a:gd name="T99" fmla="*/ 404 h 1248"/>
              <a:gd name="T100" fmla="*/ 1019 w 1249"/>
              <a:gd name="T101" fmla="*/ 301 h 1248"/>
              <a:gd name="T102" fmla="*/ 1191 w 1249"/>
              <a:gd name="T103" fmla="*/ 201 h 1248"/>
              <a:gd name="T104" fmla="*/ 1132 w 1249"/>
              <a:gd name="T105" fmla="*/ 678 h 1248"/>
              <a:gd name="T106" fmla="*/ 1132 w 1249"/>
              <a:gd name="T107" fmla="*/ 570 h 1248"/>
              <a:gd name="T108" fmla="*/ 1132 w 1249"/>
              <a:gd name="T109" fmla="*/ 678 h 1248"/>
              <a:gd name="T110" fmla="*/ 1021 w 1249"/>
              <a:gd name="T111" fmla="*/ 593 h 1248"/>
              <a:gd name="T112" fmla="*/ 906 w 1249"/>
              <a:gd name="T113" fmla="*/ 655 h 1248"/>
              <a:gd name="T114" fmla="*/ 1132 w 1249"/>
              <a:gd name="T115" fmla="*/ 740 h 1248"/>
              <a:gd name="T116" fmla="*/ 1132 w 1249"/>
              <a:gd name="T117" fmla="*/ 50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9" h="1248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17">
            <a:extLst>
              <a:ext uri="{FF2B5EF4-FFF2-40B4-BE49-F238E27FC236}">
                <a16:creationId xmlns:a16="http://schemas.microsoft.com/office/drawing/2014/main" id="{46AF743B-55E2-8040-982D-E3AAC301A2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29315" y="3985740"/>
            <a:ext cx="357188" cy="458787"/>
          </a:xfrm>
          <a:custGeom>
            <a:avLst/>
            <a:gdLst>
              <a:gd name="T0" fmla="*/ 711 w 994"/>
              <a:gd name="T1" fmla="*/ 1071 h 1276"/>
              <a:gd name="T2" fmla="*/ 790 w 994"/>
              <a:gd name="T3" fmla="*/ 796 h 1276"/>
              <a:gd name="T4" fmla="*/ 852 w 994"/>
              <a:gd name="T5" fmla="*/ 734 h 1276"/>
              <a:gd name="T6" fmla="*/ 649 w 994"/>
              <a:gd name="T7" fmla="*/ 1134 h 1276"/>
              <a:gd name="T8" fmla="*/ 852 w 994"/>
              <a:gd name="T9" fmla="*/ 734 h 1276"/>
              <a:gd name="T10" fmla="*/ 849 w 994"/>
              <a:gd name="T11" fmla="*/ 570 h 1276"/>
              <a:gd name="T12" fmla="*/ 539 w 994"/>
              <a:gd name="T13" fmla="*/ 508 h 1276"/>
              <a:gd name="T14" fmla="*/ 536 w 994"/>
              <a:gd name="T15" fmla="*/ 1071 h 1276"/>
              <a:gd name="T16" fmla="*/ 457 w 994"/>
              <a:gd name="T17" fmla="*/ 908 h 1276"/>
              <a:gd name="T18" fmla="*/ 536 w 994"/>
              <a:gd name="T19" fmla="*/ 1071 h 1276"/>
              <a:gd name="T20" fmla="*/ 395 w 994"/>
              <a:gd name="T21" fmla="*/ 847 h 1276"/>
              <a:gd name="T22" fmla="*/ 598 w 994"/>
              <a:gd name="T23" fmla="*/ 1134 h 1276"/>
              <a:gd name="T24" fmla="*/ 282 w 994"/>
              <a:gd name="T25" fmla="*/ 1071 h 1276"/>
              <a:gd name="T26" fmla="*/ 203 w 994"/>
              <a:gd name="T27" fmla="*/ 739 h 1276"/>
              <a:gd name="T28" fmla="*/ 282 w 994"/>
              <a:gd name="T29" fmla="*/ 1071 h 1276"/>
              <a:gd name="T30" fmla="*/ 141 w 994"/>
              <a:gd name="T31" fmla="*/ 677 h 1276"/>
              <a:gd name="T32" fmla="*/ 344 w 994"/>
              <a:gd name="T33" fmla="*/ 1134 h 1276"/>
              <a:gd name="T34" fmla="*/ 367 w 994"/>
              <a:gd name="T35" fmla="*/ 342 h 1276"/>
              <a:gd name="T36" fmla="*/ 259 w 994"/>
              <a:gd name="T37" fmla="*/ 342 h 1276"/>
              <a:gd name="T38" fmla="*/ 313 w 994"/>
              <a:gd name="T39" fmla="*/ 260 h 1276"/>
              <a:gd name="T40" fmla="*/ 367 w 994"/>
              <a:gd name="T41" fmla="*/ 342 h 1276"/>
              <a:gd name="T42" fmla="*/ 485 w 994"/>
              <a:gd name="T43" fmla="*/ 567 h 1276"/>
              <a:gd name="T44" fmla="*/ 403 w 994"/>
              <a:gd name="T45" fmla="*/ 413 h 1276"/>
              <a:gd name="T46" fmla="*/ 429 w 994"/>
              <a:gd name="T47" fmla="*/ 313 h 1276"/>
              <a:gd name="T48" fmla="*/ 197 w 994"/>
              <a:gd name="T49" fmla="*/ 313 h 1276"/>
              <a:gd name="T50" fmla="*/ 223 w 994"/>
              <a:gd name="T51" fmla="*/ 413 h 1276"/>
              <a:gd name="T52" fmla="*/ 141 w 994"/>
              <a:gd name="T53" fmla="*/ 567 h 1276"/>
              <a:gd name="T54" fmla="*/ 203 w 994"/>
              <a:gd name="T55" fmla="*/ 511 h 1276"/>
              <a:gd name="T56" fmla="*/ 423 w 994"/>
              <a:gd name="T57" fmla="*/ 511 h 1276"/>
              <a:gd name="T58" fmla="*/ 849 w 994"/>
              <a:gd name="T59" fmla="*/ 395 h 1276"/>
              <a:gd name="T60" fmla="*/ 539 w 994"/>
              <a:gd name="T61" fmla="*/ 457 h 1276"/>
              <a:gd name="T62" fmla="*/ 849 w 994"/>
              <a:gd name="T63" fmla="*/ 395 h 1276"/>
              <a:gd name="T64" fmla="*/ 877 w 994"/>
              <a:gd name="T65" fmla="*/ 254 h 1276"/>
              <a:gd name="T66" fmla="*/ 739 w 994"/>
              <a:gd name="T67" fmla="*/ 116 h 1276"/>
              <a:gd name="T68" fmla="*/ 677 w 994"/>
              <a:gd name="T69" fmla="*/ 316 h 1276"/>
              <a:gd name="T70" fmla="*/ 931 w 994"/>
              <a:gd name="T71" fmla="*/ 1187 h 1276"/>
              <a:gd name="T72" fmla="*/ 87 w 994"/>
              <a:gd name="T73" fmla="*/ 1213 h 1276"/>
              <a:gd name="T74" fmla="*/ 62 w 994"/>
              <a:gd name="T75" fmla="*/ 88 h 1276"/>
              <a:gd name="T76" fmla="*/ 723 w 994"/>
              <a:gd name="T77" fmla="*/ 62 h 1276"/>
              <a:gd name="T78" fmla="*/ 931 w 994"/>
              <a:gd name="T79" fmla="*/ 1187 h 1276"/>
              <a:gd name="T80" fmla="*/ 749 w 994"/>
              <a:gd name="T81" fmla="*/ 0 h 1276"/>
              <a:gd name="T82" fmla="*/ 0 w 994"/>
              <a:gd name="T83" fmla="*/ 88 h 1276"/>
              <a:gd name="T84" fmla="*/ 87 w 994"/>
              <a:gd name="T85" fmla="*/ 1275 h 1276"/>
              <a:gd name="T86" fmla="*/ 993 w 994"/>
              <a:gd name="T87" fmla="*/ 1187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94" h="1276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18">
            <a:extLst>
              <a:ext uri="{FF2B5EF4-FFF2-40B4-BE49-F238E27FC236}">
                <a16:creationId xmlns:a16="http://schemas.microsoft.com/office/drawing/2014/main" id="{774A0F88-2F7A-E043-9D42-A978AFA3B3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6947" y="2943050"/>
            <a:ext cx="427038" cy="481013"/>
          </a:xfrm>
          <a:custGeom>
            <a:avLst/>
            <a:gdLst>
              <a:gd name="T0" fmla="*/ 1051 w 1185"/>
              <a:gd name="T1" fmla="*/ 1229 h 1334"/>
              <a:gd name="T2" fmla="*/ 1037 w 1185"/>
              <a:gd name="T3" fmla="*/ 1271 h 1334"/>
              <a:gd name="T4" fmla="*/ 1095 w 1185"/>
              <a:gd name="T5" fmla="*/ 1180 h 1334"/>
              <a:gd name="T6" fmla="*/ 711 w 1185"/>
              <a:gd name="T7" fmla="*/ 1305 h 1334"/>
              <a:gd name="T8" fmla="*/ 1150 w 1185"/>
              <a:gd name="T9" fmla="*/ 1153 h 1334"/>
              <a:gd name="T10" fmla="*/ 711 w 1185"/>
              <a:gd name="T11" fmla="*/ 1305 h 1334"/>
              <a:gd name="T12" fmla="*/ 603 w 1185"/>
              <a:gd name="T13" fmla="*/ 132 h 1334"/>
              <a:gd name="T14" fmla="*/ 55 w 1185"/>
              <a:gd name="T15" fmla="*/ 104 h 1334"/>
              <a:gd name="T16" fmla="*/ 960 w 1185"/>
              <a:gd name="T17" fmla="*/ 152 h 1334"/>
              <a:gd name="T18" fmla="*/ 0 w 1185"/>
              <a:gd name="T19" fmla="*/ 104 h 1334"/>
              <a:gd name="T20" fmla="*/ 640 w 1185"/>
              <a:gd name="T21" fmla="*/ 1305 h 1334"/>
              <a:gd name="T22" fmla="*/ 55 w 1185"/>
              <a:gd name="T23" fmla="*/ 1180 h 1334"/>
              <a:gd name="T24" fmla="*/ 55 w 1185"/>
              <a:gd name="T25" fmla="*/ 1125 h 1334"/>
              <a:gd name="T26" fmla="*/ 988 w 1185"/>
              <a:gd name="T27" fmla="*/ 493 h 1334"/>
              <a:gd name="T28" fmla="*/ 603 w 1185"/>
              <a:gd name="T29" fmla="*/ 1257 h 1334"/>
              <a:gd name="T30" fmla="*/ 567 w 1185"/>
              <a:gd name="T31" fmla="*/ 322 h 1334"/>
              <a:gd name="T32" fmla="*/ 643 w 1185"/>
              <a:gd name="T33" fmla="*/ 381 h 1334"/>
              <a:gd name="T34" fmla="*/ 567 w 1185"/>
              <a:gd name="T35" fmla="*/ 322 h 1334"/>
              <a:gd name="T36" fmla="*/ 698 w 1185"/>
              <a:gd name="T37" fmla="*/ 381 h 1334"/>
              <a:gd name="T38" fmla="*/ 511 w 1185"/>
              <a:gd name="T39" fmla="*/ 322 h 1334"/>
              <a:gd name="T40" fmla="*/ 372 w 1185"/>
              <a:gd name="T41" fmla="*/ 601 h 1334"/>
              <a:gd name="T42" fmla="*/ 431 w 1185"/>
              <a:gd name="T43" fmla="*/ 526 h 1334"/>
              <a:gd name="T44" fmla="*/ 431 w 1185"/>
              <a:gd name="T45" fmla="*/ 470 h 1334"/>
              <a:gd name="T46" fmla="*/ 372 w 1185"/>
              <a:gd name="T47" fmla="*/ 657 h 1334"/>
              <a:gd name="T48" fmla="*/ 439 w 1185"/>
              <a:gd name="T49" fmla="*/ 381 h 1334"/>
              <a:gd name="T50" fmla="*/ 364 w 1185"/>
              <a:gd name="T51" fmla="*/ 322 h 1334"/>
              <a:gd name="T52" fmla="*/ 439 w 1185"/>
              <a:gd name="T53" fmla="*/ 381 h 1334"/>
              <a:gd name="T54" fmla="*/ 308 w 1185"/>
              <a:gd name="T55" fmla="*/ 322 h 1334"/>
              <a:gd name="T56" fmla="*/ 495 w 1185"/>
              <a:gd name="T57" fmla="*/ 381 h 1334"/>
              <a:gd name="T58" fmla="*/ 372 w 1185"/>
              <a:gd name="T59" fmla="*/ 813 h 1334"/>
              <a:gd name="T60" fmla="*/ 431 w 1185"/>
              <a:gd name="T61" fmla="*/ 738 h 1334"/>
              <a:gd name="T62" fmla="*/ 431 w 1185"/>
              <a:gd name="T63" fmla="*/ 682 h 1334"/>
              <a:gd name="T64" fmla="*/ 372 w 1185"/>
              <a:gd name="T65" fmla="*/ 869 h 1334"/>
              <a:gd name="T66" fmla="*/ 236 w 1185"/>
              <a:gd name="T67" fmla="*/ 593 h 1334"/>
              <a:gd name="T68" fmla="*/ 160 w 1185"/>
              <a:gd name="T69" fmla="*/ 534 h 1334"/>
              <a:gd name="T70" fmla="*/ 236 w 1185"/>
              <a:gd name="T71" fmla="*/ 593 h 1334"/>
              <a:gd name="T72" fmla="*/ 105 w 1185"/>
              <a:gd name="T73" fmla="*/ 534 h 1334"/>
              <a:gd name="T74" fmla="*/ 292 w 1185"/>
              <a:gd name="T75" fmla="*/ 593 h 1334"/>
              <a:gd name="T76" fmla="*/ 169 w 1185"/>
              <a:gd name="T77" fmla="*/ 389 h 1334"/>
              <a:gd name="T78" fmla="*/ 228 w 1185"/>
              <a:gd name="T79" fmla="*/ 314 h 1334"/>
              <a:gd name="T80" fmla="*/ 228 w 1185"/>
              <a:gd name="T81" fmla="*/ 258 h 1334"/>
              <a:gd name="T82" fmla="*/ 169 w 1185"/>
              <a:gd name="T83" fmla="*/ 445 h 1334"/>
              <a:gd name="T84" fmla="*/ 236 w 1185"/>
              <a:gd name="T85" fmla="*/ 805 h 1334"/>
              <a:gd name="T86" fmla="*/ 160 w 1185"/>
              <a:gd name="T87" fmla="*/ 746 h 1334"/>
              <a:gd name="T88" fmla="*/ 236 w 1185"/>
              <a:gd name="T89" fmla="*/ 805 h 1334"/>
              <a:gd name="T90" fmla="*/ 105 w 1185"/>
              <a:gd name="T91" fmla="*/ 746 h 1334"/>
              <a:gd name="T92" fmla="*/ 292 w 1185"/>
              <a:gd name="T93" fmla="*/ 805 h 1334"/>
              <a:gd name="T94" fmla="*/ 1083 w 1185"/>
              <a:gd name="T95" fmla="*/ 605 h 1334"/>
              <a:gd name="T96" fmla="*/ 887 w 1185"/>
              <a:gd name="T97" fmla="*/ 505 h 1334"/>
              <a:gd name="T98" fmla="*/ 732 w 1185"/>
              <a:gd name="T99" fmla="*/ 639 h 1334"/>
              <a:gd name="T100" fmla="*/ 680 w 1185"/>
              <a:gd name="T101" fmla="*/ 944 h 1334"/>
              <a:gd name="T102" fmla="*/ 805 w 1185"/>
              <a:gd name="T103" fmla="*/ 1081 h 1334"/>
              <a:gd name="T104" fmla="*/ 671 w 1185"/>
              <a:gd name="T105" fmla="*/ 669 h 1334"/>
              <a:gd name="T106" fmla="*/ 788 w 1185"/>
              <a:gd name="T107" fmla="*/ 768 h 1334"/>
              <a:gd name="T108" fmla="*/ 831 w 1185"/>
              <a:gd name="T109" fmla="*/ 532 h 1334"/>
              <a:gd name="T110" fmla="*/ 887 w 1185"/>
              <a:gd name="T111" fmla="*/ 560 h 1334"/>
              <a:gd name="T112" fmla="*/ 958 w 1185"/>
              <a:gd name="T113" fmla="*/ 724 h 1334"/>
              <a:gd name="T114" fmla="*/ 1029 w 1185"/>
              <a:gd name="T115" fmla="*/ 619 h 1334"/>
              <a:gd name="T116" fmla="*/ 1085 w 1185"/>
              <a:gd name="T117" fmla="*/ 660 h 1334"/>
              <a:gd name="T118" fmla="*/ 1128 w 1185"/>
              <a:gd name="T119" fmla="*/ 758 h 1334"/>
              <a:gd name="T120" fmla="*/ 855 w 1185"/>
              <a:gd name="T121" fmla="*/ 1086 h 1334"/>
              <a:gd name="T122" fmla="*/ 1135 w 1185"/>
              <a:gd name="T123" fmla="*/ 104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5" h="1334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21">
            <a:extLst>
              <a:ext uri="{FF2B5EF4-FFF2-40B4-BE49-F238E27FC236}">
                <a16:creationId xmlns:a16="http://schemas.microsoft.com/office/drawing/2014/main" id="{36815992-8B8C-E94E-B4FD-DEF72D4EE7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0390" y="3977008"/>
            <a:ext cx="476250" cy="476250"/>
          </a:xfrm>
          <a:custGeom>
            <a:avLst/>
            <a:gdLst>
              <a:gd name="T0" fmla="*/ 629 w 1322"/>
              <a:gd name="T1" fmla="*/ 1057 h 1322"/>
              <a:gd name="T2" fmla="*/ 661 w 1322"/>
              <a:gd name="T3" fmla="*/ 1088 h 1322"/>
              <a:gd name="T4" fmla="*/ 692 w 1322"/>
              <a:gd name="T5" fmla="*/ 1057 h 1322"/>
              <a:gd name="T6" fmla="*/ 692 w 1322"/>
              <a:gd name="T7" fmla="*/ 985 h 1322"/>
              <a:gd name="T8" fmla="*/ 661 w 1322"/>
              <a:gd name="T9" fmla="*/ 954 h 1322"/>
              <a:gd name="T10" fmla="*/ 629 w 1322"/>
              <a:gd name="T11" fmla="*/ 985 h 1322"/>
              <a:gd name="T12" fmla="*/ 629 w 1322"/>
              <a:gd name="T13" fmla="*/ 1057 h 1322"/>
              <a:gd name="T14" fmla="*/ 336 w 1322"/>
              <a:gd name="T15" fmla="*/ 629 h 1322"/>
              <a:gd name="T16" fmla="*/ 264 w 1322"/>
              <a:gd name="T17" fmla="*/ 629 h 1322"/>
              <a:gd name="T18" fmla="*/ 233 w 1322"/>
              <a:gd name="T19" fmla="*/ 661 h 1322"/>
              <a:gd name="T20" fmla="*/ 264 w 1322"/>
              <a:gd name="T21" fmla="*/ 692 h 1322"/>
              <a:gd name="T22" fmla="*/ 336 w 1322"/>
              <a:gd name="T23" fmla="*/ 692 h 1322"/>
              <a:gd name="T24" fmla="*/ 368 w 1322"/>
              <a:gd name="T25" fmla="*/ 661 h 1322"/>
              <a:gd name="T26" fmla="*/ 336 w 1322"/>
              <a:gd name="T27" fmla="*/ 629 h 1322"/>
              <a:gd name="T28" fmla="*/ 692 w 1322"/>
              <a:gd name="T29" fmla="*/ 264 h 1322"/>
              <a:gd name="T30" fmla="*/ 661 w 1322"/>
              <a:gd name="T31" fmla="*/ 233 h 1322"/>
              <a:gd name="T32" fmla="*/ 629 w 1322"/>
              <a:gd name="T33" fmla="*/ 264 h 1322"/>
              <a:gd name="T34" fmla="*/ 629 w 1322"/>
              <a:gd name="T35" fmla="*/ 336 h 1322"/>
              <a:gd name="T36" fmla="*/ 661 w 1322"/>
              <a:gd name="T37" fmla="*/ 368 h 1322"/>
              <a:gd name="T38" fmla="*/ 692 w 1322"/>
              <a:gd name="T39" fmla="*/ 336 h 1322"/>
              <a:gd name="T40" fmla="*/ 692 w 1322"/>
              <a:gd name="T41" fmla="*/ 264 h 1322"/>
              <a:gd name="T42" fmla="*/ 917 w 1322"/>
              <a:gd name="T43" fmla="*/ 448 h 1322"/>
              <a:gd name="T44" fmla="*/ 913 w 1322"/>
              <a:gd name="T45" fmla="*/ 404 h 1322"/>
              <a:gd name="T46" fmla="*/ 869 w 1322"/>
              <a:gd name="T47" fmla="*/ 408 h 1322"/>
              <a:gd name="T48" fmla="*/ 653 w 1322"/>
              <a:gd name="T49" fmla="*/ 666 h 1322"/>
              <a:gd name="T50" fmla="*/ 487 w 1322"/>
              <a:gd name="T51" fmla="*/ 535 h 1322"/>
              <a:gd name="T52" fmla="*/ 443 w 1322"/>
              <a:gd name="T53" fmla="*/ 540 h 1322"/>
              <a:gd name="T54" fmla="*/ 448 w 1322"/>
              <a:gd name="T55" fmla="*/ 584 h 1322"/>
              <a:gd name="T56" fmla="*/ 638 w 1322"/>
              <a:gd name="T57" fmla="*/ 734 h 1322"/>
              <a:gd name="T58" fmla="*/ 644 w 1322"/>
              <a:gd name="T59" fmla="*/ 738 h 1322"/>
              <a:gd name="T60" fmla="*/ 647 w 1322"/>
              <a:gd name="T61" fmla="*/ 739 h 1322"/>
              <a:gd name="T62" fmla="*/ 657 w 1322"/>
              <a:gd name="T63" fmla="*/ 741 h 1322"/>
              <a:gd name="T64" fmla="*/ 671 w 1322"/>
              <a:gd name="T65" fmla="*/ 738 h 1322"/>
              <a:gd name="T66" fmla="*/ 674 w 1322"/>
              <a:gd name="T67" fmla="*/ 735 h 1322"/>
              <a:gd name="T68" fmla="*/ 681 w 1322"/>
              <a:gd name="T69" fmla="*/ 730 h 1322"/>
              <a:gd name="T70" fmla="*/ 917 w 1322"/>
              <a:gd name="T71" fmla="*/ 448 h 1322"/>
              <a:gd name="T72" fmla="*/ 1057 w 1322"/>
              <a:gd name="T73" fmla="*/ 629 h 1322"/>
              <a:gd name="T74" fmla="*/ 985 w 1322"/>
              <a:gd name="T75" fmla="*/ 629 h 1322"/>
              <a:gd name="T76" fmla="*/ 954 w 1322"/>
              <a:gd name="T77" fmla="*/ 661 h 1322"/>
              <a:gd name="T78" fmla="*/ 985 w 1322"/>
              <a:gd name="T79" fmla="*/ 692 h 1322"/>
              <a:gd name="T80" fmla="*/ 1057 w 1322"/>
              <a:gd name="T81" fmla="*/ 692 h 1322"/>
              <a:gd name="T82" fmla="*/ 1088 w 1322"/>
              <a:gd name="T83" fmla="*/ 661 h 1322"/>
              <a:gd name="T84" fmla="*/ 1057 w 1322"/>
              <a:gd name="T85" fmla="*/ 629 h 1322"/>
              <a:gd name="T86" fmla="*/ 661 w 1322"/>
              <a:gd name="T87" fmla="*/ 1111 h 1322"/>
              <a:gd name="T88" fmla="*/ 210 w 1322"/>
              <a:gd name="T89" fmla="*/ 661 h 1322"/>
              <a:gd name="T90" fmla="*/ 661 w 1322"/>
              <a:gd name="T91" fmla="*/ 210 h 1322"/>
              <a:gd name="T92" fmla="*/ 1111 w 1322"/>
              <a:gd name="T93" fmla="*/ 661 h 1322"/>
              <a:gd name="T94" fmla="*/ 661 w 1322"/>
              <a:gd name="T95" fmla="*/ 1111 h 1322"/>
              <a:gd name="T96" fmla="*/ 661 w 1322"/>
              <a:gd name="T97" fmla="*/ 148 h 1322"/>
              <a:gd name="T98" fmla="*/ 148 w 1322"/>
              <a:gd name="T99" fmla="*/ 661 h 1322"/>
              <a:gd name="T100" fmla="*/ 661 w 1322"/>
              <a:gd name="T101" fmla="*/ 1174 h 1322"/>
              <a:gd name="T102" fmla="*/ 1174 w 1322"/>
              <a:gd name="T103" fmla="*/ 661 h 1322"/>
              <a:gd name="T104" fmla="*/ 661 w 1322"/>
              <a:gd name="T105" fmla="*/ 148 h 1322"/>
              <a:gd name="T106" fmla="*/ 661 w 1322"/>
              <a:gd name="T107" fmla="*/ 1258 h 1322"/>
              <a:gd name="T108" fmla="*/ 63 w 1322"/>
              <a:gd name="T109" fmla="*/ 661 h 1322"/>
              <a:gd name="T110" fmla="*/ 661 w 1322"/>
              <a:gd name="T111" fmla="*/ 63 h 1322"/>
              <a:gd name="T112" fmla="*/ 1258 w 1322"/>
              <a:gd name="T113" fmla="*/ 661 h 1322"/>
              <a:gd name="T114" fmla="*/ 661 w 1322"/>
              <a:gd name="T115" fmla="*/ 1258 h 1322"/>
              <a:gd name="T116" fmla="*/ 661 w 1322"/>
              <a:gd name="T117" fmla="*/ 0 h 1322"/>
              <a:gd name="T118" fmla="*/ 0 w 1322"/>
              <a:gd name="T119" fmla="*/ 661 h 1322"/>
              <a:gd name="T120" fmla="*/ 661 w 1322"/>
              <a:gd name="T121" fmla="*/ 1321 h 1322"/>
              <a:gd name="T122" fmla="*/ 1321 w 1322"/>
              <a:gd name="T123" fmla="*/ 661 h 1322"/>
              <a:gd name="T124" fmla="*/ 661 w 1322"/>
              <a:gd name="T125" fmla="*/ 0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2" h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22">
            <a:extLst>
              <a:ext uri="{FF2B5EF4-FFF2-40B4-BE49-F238E27FC236}">
                <a16:creationId xmlns:a16="http://schemas.microsoft.com/office/drawing/2014/main" id="{A50F469E-DB44-D045-8FC5-08B926A1A4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668" y="3975421"/>
            <a:ext cx="368300" cy="479425"/>
          </a:xfrm>
          <a:custGeom>
            <a:avLst/>
            <a:gdLst>
              <a:gd name="T0" fmla="*/ 338 w 1023"/>
              <a:gd name="T1" fmla="*/ 1188 h 1333"/>
              <a:gd name="T2" fmla="*/ 510 w 1023"/>
              <a:gd name="T3" fmla="*/ 1332 h 1333"/>
              <a:gd name="T4" fmla="*/ 683 w 1023"/>
              <a:gd name="T5" fmla="*/ 1188 h 1333"/>
              <a:gd name="T6" fmla="*/ 620 w 1023"/>
              <a:gd name="T7" fmla="*/ 1188 h 1333"/>
              <a:gd name="T8" fmla="*/ 510 w 1023"/>
              <a:gd name="T9" fmla="*/ 1270 h 1333"/>
              <a:gd name="T10" fmla="*/ 400 w 1023"/>
              <a:gd name="T11" fmla="*/ 1188 h 1333"/>
              <a:gd name="T12" fmla="*/ 338 w 1023"/>
              <a:gd name="T13" fmla="*/ 1188 h 1333"/>
              <a:gd name="T14" fmla="*/ 62 w 1023"/>
              <a:gd name="T15" fmla="*/ 1100 h 1333"/>
              <a:gd name="T16" fmla="*/ 62 w 1023"/>
              <a:gd name="T17" fmla="*/ 1036 h 1333"/>
              <a:gd name="T18" fmla="*/ 174 w 1023"/>
              <a:gd name="T19" fmla="*/ 915 h 1333"/>
              <a:gd name="T20" fmla="*/ 203 w 1023"/>
              <a:gd name="T21" fmla="*/ 604 h 1333"/>
              <a:gd name="T22" fmla="*/ 203 w 1023"/>
              <a:gd name="T23" fmla="*/ 539 h 1333"/>
              <a:gd name="T24" fmla="*/ 510 w 1023"/>
              <a:gd name="T25" fmla="*/ 231 h 1333"/>
              <a:gd name="T26" fmla="*/ 818 w 1023"/>
              <a:gd name="T27" fmla="*/ 539 h 1333"/>
              <a:gd name="T28" fmla="*/ 818 w 1023"/>
              <a:gd name="T29" fmla="*/ 597 h 1333"/>
              <a:gd name="T30" fmla="*/ 848 w 1023"/>
              <a:gd name="T31" fmla="*/ 915 h 1333"/>
              <a:gd name="T32" fmla="*/ 960 w 1023"/>
              <a:gd name="T33" fmla="*/ 1036 h 1333"/>
              <a:gd name="T34" fmla="*/ 960 w 1023"/>
              <a:gd name="T35" fmla="*/ 1100 h 1333"/>
              <a:gd name="T36" fmla="*/ 62 w 1023"/>
              <a:gd name="T37" fmla="*/ 1100 h 1333"/>
              <a:gd name="T38" fmla="*/ 457 w 1023"/>
              <a:gd name="T39" fmla="*/ 115 h 1333"/>
              <a:gd name="T40" fmla="*/ 510 w 1023"/>
              <a:gd name="T41" fmla="*/ 62 h 1333"/>
              <a:gd name="T42" fmla="*/ 564 w 1023"/>
              <a:gd name="T43" fmla="*/ 115 h 1333"/>
              <a:gd name="T44" fmla="*/ 510 w 1023"/>
              <a:gd name="T45" fmla="*/ 169 h 1333"/>
              <a:gd name="T46" fmla="*/ 457 w 1023"/>
              <a:gd name="T47" fmla="*/ 115 h 1333"/>
              <a:gd name="T48" fmla="*/ 1022 w 1023"/>
              <a:gd name="T49" fmla="*/ 1018 h 1333"/>
              <a:gd name="T50" fmla="*/ 1007 w 1023"/>
              <a:gd name="T51" fmla="*/ 992 h 1333"/>
              <a:gd name="T52" fmla="*/ 999 w 1023"/>
              <a:gd name="T53" fmla="*/ 987 h 1333"/>
              <a:gd name="T54" fmla="*/ 907 w 1023"/>
              <a:gd name="T55" fmla="*/ 896 h 1333"/>
              <a:gd name="T56" fmla="*/ 880 w 1023"/>
              <a:gd name="T57" fmla="*/ 597 h 1333"/>
              <a:gd name="T58" fmla="*/ 880 w 1023"/>
              <a:gd name="T59" fmla="*/ 539 h 1333"/>
              <a:gd name="T60" fmla="*/ 605 w 1023"/>
              <a:gd name="T61" fmla="*/ 182 h 1333"/>
              <a:gd name="T62" fmla="*/ 626 w 1023"/>
              <a:gd name="T63" fmla="*/ 115 h 1333"/>
              <a:gd name="T64" fmla="*/ 510 w 1023"/>
              <a:gd name="T65" fmla="*/ 0 h 1333"/>
              <a:gd name="T66" fmla="*/ 395 w 1023"/>
              <a:gd name="T67" fmla="*/ 115 h 1333"/>
              <a:gd name="T68" fmla="*/ 416 w 1023"/>
              <a:gd name="T69" fmla="*/ 182 h 1333"/>
              <a:gd name="T70" fmla="*/ 141 w 1023"/>
              <a:gd name="T71" fmla="*/ 539 h 1333"/>
              <a:gd name="T72" fmla="*/ 141 w 1023"/>
              <a:gd name="T73" fmla="*/ 604 h 1333"/>
              <a:gd name="T74" fmla="*/ 114 w 1023"/>
              <a:gd name="T75" fmla="*/ 896 h 1333"/>
              <a:gd name="T76" fmla="*/ 23 w 1023"/>
              <a:gd name="T77" fmla="*/ 987 h 1333"/>
              <a:gd name="T78" fmla="*/ 16 w 1023"/>
              <a:gd name="T79" fmla="*/ 992 h 1333"/>
              <a:gd name="T80" fmla="*/ 0 w 1023"/>
              <a:gd name="T81" fmla="*/ 1018 h 1333"/>
              <a:gd name="T82" fmla="*/ 0 w 1023"/>
              <a:gd name="T83" fmla="*/ 1131 h 1333"/>
              <a:gd name="T84" fmla="*/ 31 w 1023"/>
              <a:gd name="T85" fmla="*/ 1162 h 1333"/>
              <a:gd name="T86" fmla="*/ 991 w 1023"/>
              <a:gd name="T87" fmla="*/ 1162 h 1333"/>
              <a:gd name="T88" fmla="*/ 1022 w 1023"/>
              <a:gd name="T89" fmla="*/ 1131 h 1333"/>
              <a:gd name="T90" fmla="*/ 1022 w 1023"/>
              <a:gd name="T91" fmla="*/ 1018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3" h="133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25">
            <a:extLst>
              <a:ext uri="{FF2B5EF4-FFF2-40B4-BE49-F238E27FC236}">
                <a16:creationId xmlns:a16="http://schemas.microsoft.com/office/drawing/2014/main" id="{20DBF2A9-DBC6-3047-A40F-A422FCE7EB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9666" y="3990502"/>
            <a:ext cx="474662" cy="449262"/>
          </a:xfrm>
          <a:custGeom>
            <a:avLst/>
            <a:gdLst>
              <a:gd name="T0" fmla="*/ 965 w 1320"/>
              <a:gd name="T1" fmla="*/ 285 h 1248"/>
              <a:gd name="T2" fmla="*/ 0 w 1320"/>
              <a:gd name="T3" fmla="*/ 0 h 1248"/>
              <a:gd name="T4" fmla="*/ 965 w 1320"/>
              <a:gd name="T5" fmla="*/ 1247 h 1248"/>
              <a:gd name="T6" fmla="*/ 903 w 1320"/>
              <a:gd name="T7" fmla="*/ 793 h 1248"/>
              <a:gd name="T8" fmla="*/ 62 w 1320"/>
              <a:gd name="T9" fmla="*/ 1185 h 1248"/>
              <a:gd name="T10" fmla="*/ 903 w 1320"/>
              <a:gd name="T11" fmla="*/ 62 h 1248"/>
              <a:gd name="T12" fmla="*/ 765 w 1320"/>
              <a:gd name="T13" fmla="*/ 339 h 1248"/>
              <a:gd name="T14" fmla="*/ 200 w 1320"/>
              <a:gd name="T15" fmla="*/ 401 h 1248"/>
              <a:gd name="T16" fmla="*/ 765 w 1320"/>
              <a:gd name="T17" fmla="*/ 339 h 1248"/>
              <a:gd name="T18" fmla="*/ 624 w 1320"/>
              <a:gd name="T19" fmla="*/ 260 h 1248"/>
              <a:gd name="T20" fmla="*/ 341 w 1320"/>
              <a:gd name="T21" fmla="*/ 198 h 1248"/>
              <a:gd name="T22" fmla="*/ 200 w 1320"/>
              <a:gd name="T23" fmla="*/ 514 h 1248"/>
              <a:gd name="T24" fmla="*/ 737 w 1320"/>
              <a:gd name="T25" fmla="*/ 452 h 1248"/>
              <a:gd name="T26" fmla="*/ 200 w 1320"/>
              <a:gd name="T27" fmla="*/ 514 h 1248"/>
              <a:gd name="T28" fmla="*/ 624 w 1320"/>
              <a:gd name="T29" fmla="*/ 626 h 1248"/>
              <a:gd name="T30" fmla="*/ 200 w 1320"/>
              <a:gd name="T31" fmla="*/ 564 h 1248"/>
              <a:gd name="T32" fmla="*/ 200 w 1320"/>
              <a:gd name="T33" fmla="*/ 739 h 1248"/>
              <a:gd name="T34" fmla="*/ 511 w 1320"/>
              <a:gd name="T35" fmla="*/ 677 h 1248"/>
              <a:gd name="T36" fmla="*/ 200 w 1320"/>
              <a:gd name="T37" fmla="*/ 739 h 1248"/>
              <a:gd name="T38" fmla="*/ 341 w 1320"/>
              <a:gd name="T39" fmla="*/ 1078 h 1248"/>
              <a:gd name="T40" fmla="*/ 172 w 1320"/>
              <a:gd name="T41" fmla="*/ 1016 h 1248"/>
              <a:gd name="T42" fmla="*/ 1177 w 1320"/>
              <a:gd name="T43" fmla="*/ 366 h 1248"/>
              <a:gd name="T44" fmla="*/ 1202 w 1320"/>
              <a:gd name="T45" fmla="*/ 246 h 1248"/>
              <a:gd name="T46" fmla="*/ 1217 w 1320"/>
              <a:gd name="T47" fmla="*/ 298 h 1248"/>
              <a:gd name="T48" fmla="*/ 1058 w 1320"/>
              <a:gd name="T49" fmla="*/ 335 h 1248"/>
              <a:gd name="T50" fmla="*/ 801 w 1320"/>
              <a:gd name="T51" fmla="*/ 748 h 1248"/>
              <a:gd name="T52" fmla="*/ 1058 w 1320"/>
              <a:gd name="T53" fmla="*/ 335 h 1248"/>
              <a:gd name="T54" fmla="*/ 510 w 1320"/>
              <a:gd name="T55" fmla="*/ 963 h 1248"/>
              <a:gd name="T56" fmla="*/ 756 w 1320"/>
              <a:gd name="T57" fmla="*/ 790 h 1248"/>
              <a:gd name="T58" fmla="*/ 1275 w 1320"/>
              <a:gd name="T59" fmla="*/ 150 h 1248"/>
              <a:gd name="T60" fmla="*/ 1202 w 1320"/>
              <a:gd name="T61" fmla="*/ 184 h 1248"/>
              <a:gd name="T62" fmla="*/ 680 w 1320"/>
              <a:gd name="T63" fmla="*/ 630 h 1248"/>
              <a:gd name="T64" fmla="*/ 446 w 1320"/>
              <a:gd name="T65" fmla="*/ 984 h 1248"/>
              <a:gd name="T66" fmla="*/ 399 w 1320"/>
              <a:gd name="T67" fmla="*/ 1079 h 1248"/>
              <a:gd name="T68" fmla="*/ 443 w 1320"/>
              <a:gd name="T69" fmla="*/ 1078 h 1248"/>
              <a:gd name="T70" fmla="*/ 497 w 1320"/>
              <a:gd name="T71" fmla="*/ 1027 h 1248"/>
              <a:gd name="T72" fmla="*/ 1178 w 1320"/>
              <a:gd name="T73" fmla="*/ 455 h 1248"/>
              <a:gd name="T74" fmla="*/ 1196 w 1320"/>
              <a:gd name="T75" fmla="*/ 509 h 1248"/>
              <a:gd name="T76" fmla="*/ 1040 w 1320"/>
              <a:gd name="T77" fmla="*/ 752 h 1248"/>
              <a:gd name="T78" fmla="*/ 1240 w 1320"/>
              <a:gd name="T79" fmla="*/ 429 h 1248"/>
              <a:gd name="T80" fmla="*/ 1275 w 1320"/>
              <a:gd name="T81" fmla="*/ 318 h 1248"/>
              <a:gd name="T82" fmla="*/ 1319 w 1320"/>
              <a:gd name="T83" fmla="*/ 19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0" h="1248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26">
            <a:extLst>
              <a:ext uri="{FF2B5EF4-FFF2-40B4-BE49-F238E27FC236}">
                <a16:creationId xmlns:a16="http://schemas.microsoft.com/office/drawing/2014/main" id="{7EABEBF4-A914-0A49-9E97-672C9FF452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00" y="4000821"/>
            <a:ext cx="428625" cy="428625"/>
          </a:xfrm>
          <a:custGeom>
            <a:avLst/>
            <a:gdLst>
              <a:gd name="T0" fmla="*/ 877 w 1191"/>
              <a:gd name="T1" fmla="*/ 762 h 1192"/>
              <a:gd name="T2" fmla="*/ 990 w 1191"/>
              <a:gd name="T3" fmla="*/ 824 h 1192"/>
              <a:gd name="T4" fmla="*/ 990 w 1191"/>
              <a:gd name="T5" fmla="*/ 621 h 1192"/>
              <a:gd name="T6" fmla="*/ 877 w 1191"/>
              <a:gd name="T7" fmla="*/ 683 h 1192"/>
              <a:gd name="T8" fmla="*/ 990 w 1191"/>
              <a:gd name="T9" fmla="*/ 621 h 1192"/>
              <a:gd name="T10" fmla="*/ 651 w 1191"/>
              <a:gd name="T11" fmla="*/ 903 h 1192"/>
              <a:gd name="T12" fmla="*/ 764 w 1191"/>
              <a:gd name="T13" fmla="*/ 965 h 1192"/>
              <a:gd name="T14" fmla="*/ 764 w 1191"/>
              <a:gd name="T15" fmla="*/ 762 h 1192"/>
              <a:gd name="T16" fmla="*/ 651 w 1191"/>
              <a:gd name="T17" fmla="*/ 824 h 1192"/>
              <a:gd name="T18" fmla="*/ 764 w 1191"/>
              <a:gd name="T19" fmla="*/ 762 h 1192"/>
              <a:gd name="T20" fmla="*/ 651 w 1191"/>
              <a:gd name="T21" fmla="*/ 621 h 1192"/>
              <a:gd name="T22" fmla="*/ 764 w 1191"/>
              <a:gd name="T23" fmla="*/ 683 h 1192"/>
              <a:gd name="T24" fmla="*/ 539 w 1191"/>
              <a:gd name="T25" fmla="*/ 903 h 1192"/>
              <a:gd name="T26" fmla="*/ 426 w 1191"/>
              <a:gd name="T27" fmla="*/ 965 h 1192"/>
              <a:gd name="T28" fmla="*/ 539 w 1191"/>
              <a:gd name="T29" fmla="*/ 903 h 1192"/>
              <a:gd name="T30" fmla="*/ 426 w 1191"/>
              <a:gd name="T31" fmla="*/ 762 h 1192"/>
              <a:gd name="T32" fmla="*/ 539 w 1191"/>
              <a:gd name="T33" fmla="*/ 824 h 1192"/>
              <a:gd name="T34" fmla="*/ 539 w 1191"/>
              <a:gd name="T35" fmla="*/ 621 h 1192"/>
              <a:gd name="T36" fmla="*/ 426 w 1191"/>
              <a:gd name="T37" fmla="*/ 683 h 1192"/>
              <a:gd name="T38" fmla="*/ 539 w 1191"/>
              <a:gd name="T39" fmla="*/ 621 h 1192"/>
              <a:gd name="T40" fmla="*/ 200 w 1191"/>
              <a:gd name="T41" fmla="*/ 903 h 1192"/>
              <a:gd name="T42" fmla="*/ 313 w 1191"/>
              <a:gd name="T43" fmla="*/ 965 h 1192"/>
              <a:gd name="T44" fmla="*/ 313 w 1191"/>
              <a:gd name="T45" fmla="*/ 762 h 1192"/>
              <a:gd name="T46" fmla="*/ 200 w 1191"/>
              <a:gd name="T47" fmla="*/ 824 h 1192"/>
              <a:gd name="T48" fmla="*/ 313 w 1191"/>
              <a:gd name="T49" fmla="*/ 762 h 1192"/>
              <a:gd name="T50" fmla="*/ 62 w 1191"/>
              <a:gd name="T51" fmla="*/ 423 h 1192"/>
              <a:gd name="T52" fmla="*/ 87 w 1191"/>
              <a:gd name="T53" fmla="*/ 203 h 1192"/>
              <a:gd name="T54" fmla="*/ 169 w 1191"/>
              <a:gd name="T55" fmla="*/ 288 h 1192"/>
              <a:gd name="T56" fmla="*/ 400 w 1191"/>
              <a:gd name="T57" fmla="*/ 203 h 1192"/>
              <a:gd name="T58" fmla="*/ 790 w 1191"/>
              <a:gd name="T59" fmla="*/ 288 h 1192"/>
              <a:gd name="T60" fmla="*/ 1021 w 1191"/>
              <a:gd name="T61" fmla="*/ 203 h 1192"/>
              <a:gd name="T62" fmla="*/ 1128 w 1191"/>
              <a:gd name="T63" fmla="*/ 229 h 1192"/>
              <a:gd name="T64" fmla="*/ 959 w 1191"/>
              <a:gd name="T65" fmla="*/ 226 h 1192"/>
              <a:gd name="T66" fmla="*/ 852 w 1191"/>
              <a:gd name="T67" fmla="*/ 62 h 1192"/>
              <a:gd name="T68" fmla="*/ 959 w 1191"/>
              <a:gd name="T69" fmla="*/ 226 h 1192"/>
              <a:gd name="T70" fmla="*/ 231 w 1191"/>
              <a:gd name="T71" fmla="*/ 226 h 1192"/>
              <a:gd name="T72" fmla="*/ 338 w 1191"/>
              <a:gd name="T73" fmla="*/ 62 h 1192"/>
              <a:gd name="T74" fmla="*/ 62 w 1191"/>
              <a:gd name="T75" fmla="*/ 486 h 1192"/>
              <a:gd name="T76" fmla="*/ 1128 w 1191"/>
              <a:gd name="T77" fmla="*/ 1104 h 1192"/>
              <a:gd name="T78" fmla="*/ 87 w 1191"/>
              <a:gd name="T79" fmla="*/ 1129 h 1192"/>
              <a:gd name="T80" fmla="*/ 62 w 1191"/>
              <a:gd name="T81" fmla="*/ 486 h 1192"/>
              <a:gd name="T82" fmla="*/ 1103 w 1191"/>
              <a:gd name="T83" fmla="*/ 141 h 1192"/>
              <a:gd name="T84" fmla="*/ 1021 w 1191"/>
              <a:gd name="T85" fmla="*/ 59 h 1192"/>
              <a:gd name="T86" fmla="*/ 849 w 1191"/>
              <a:gd name="T87" fmla="*/ 0 h 1192"/>
              <a:gd name="T88" fmla="*/ 790 w 1191"/>
              <a:gd name="T89" fmla="*/ 141 h 1192"/>
              <a:gd name="T90" fmla="*/ 400 w 1191"/>
              <a:gd name="T91" fmla="*/ 59 h 1192"/>
              <a:gd name="T92" fmla="*/ 228 w 1191"/>
              <a:gd name="T93" fmla="*/ 0 h 1192"/>
              <a:gd name="T94" fmla="*/ 169 w 1191"/>
              <a:gd name="T95" fmla="*/ 141 h 1192"/>
              <a:gd name="T96" fmla="*/ 0 w 1191"/>
              <a:gd name="T97" fmla="*/ 229 h 1192"/>
              <a:gd name="T98" fmla="*/ 87 w 1191"/>
              <a:gd name="T99" fmla="*/ 1191 h 1192"/>
              <a:gd name="T100" fmla="*/ 1190 w 1191"/>
              <a:gd name="T101" fmla="*/ 1104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1" h="1192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27">
            <a:extLst>
              <a:ext uri="{FF2B5EF4-FFF2-40B4-BE49-F238E27FC236}">
                <a16:creationId xmlns:a16="http://schemas.microsoft.com/office/drawing/2014/main" id="{52A9FC60-BE93-C64E-97A4-243DBDA69D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2975" y="3990502"/>
            <a:ext cx="449262" cy="449262"/>
          </a:xfrm>
          <a:custGeom>
            <a:avLst/>
            <a:gdLst>
              <a:gd name="T0" fmla="*/ 673 w 1247"/>
              <a:gd name="T1" fmla="*/ 962 h 1248"/>
              <a:gd name="T2" fmla="*/ 566 w 1247"/>
              <a:gd name="T3" fmla="*/ 962 h 1248"/>
              <a:gd name="T4" fmla="*/ 619 w 1247"/>
              <a:gd name="T5" fmla="*/ 1078 h 1248"/>
              <a:gd name="T6" fmla="*/ 619 w 1247"/>
              <a:gd name="T7" fmla="*/ 847 h 1248"/>
              <a:gd name="T8" fmla="*/ 619 w 1247"/>
              <a:gd name="T9" fmla="*/ 1078 h 1248"/>
              <a:gd name="T10" fmla="*/ 745 w 1247"/>
              <a:gd name="T11" fmla="*/ 620 h 1248"/>
              <a:gd name="T12" fmla="*/ 648 w 1247"/>
              <a:gd name="T13" fmla="*/ 762 h 1248"/>
              <a:gd name="T14" fmla="*/ 569 w 1247"/>
              <a:gd name="T15" fmla="*/ 762 h 1248"/>
              <a:gd name="T16" fmla="*/ 682 w 1247"/>
              <a:gd name="T17" fmla="*/ 565 h 1248"/>
              <a:gd name="T18" fmla="*/ 756 w 1247"/>
              <a:gd name="T19" fmla="*/ 434 h 1248"/>
              <a:gd name="T20" fmla="*/ 572 w 1247"/>
              <a:gd name="T21" fmla="*/ 342 h 1248"/>
              <a:gd name="T22" fmla="*/ 515 w 1247"/>
              <a:gd name="T23" fmla="*/ 435 h 1248"/>
              <a:gd name="T24" fmla="*/ 506 w 1247"/>
              <a:gd name="T25" fmla="*/ 452 h 1248"/>
              <a:gd name="T26" fmla="*/ 431 w 1247"/>
              <a:gd name="T27" fmla="*/ 447 h 1248"/>
              <a:gd name="T28" fmla="*/ 508 w 1247"/>
              <a:gd name="T29" fmla="*/ 280 h 1248"/>
              <a:gd name="T30" fmla="*/ 842 w 1247"/>
              <a:gd name="T31" fmla="*/ 430 h 1248"/>
              <a:gd name="T32" fmla="*/ 904 w 1247"/>
              <a:gd name="T33" fmla="*/ 424 h 1248"/>
              <a:gd name="T34" fmla="*/ 635 w 1247"/>
              <a:gd name="T35" fmla="*/ 175 h 1248"/>
              <a:gd name="T36" fmla="*/ 367 w 1247"/>
              <a:gd name="T37" fmla="*/ 435 h 1248"/>
              <a:gd name="T38" fmla="*/ 450 w 1247"/>
              <a:gd name="T39" fmla="*/ 514 h 1248"/>
              <a:gd name="T40" fmla="*/ 577 w 1247"/>
              <a:gd name="T41" fmla="*/ 437 h 1248"/>
              <a:gd name="T42" fmla="*/ 667 w 1247"/>
              <a:gd name="T43" fmla="*/ 396 h 1248"/>
              <a:gd name="T44" fmla="*/ 677 w 1247"/>
              <a:gd name="T45" fmla="*/ 485 h 1248"/>
              <a:gd name="T46" fmla="*/ 507 w 1247"/>
              <a:gd name="T47" fmla="*/ 708 h 1248"/>
              <a:gd name="T48" fmla="*/ 563 w 1247"/>
              <a:gd name="T49" fmla="*/ 824 h 1248"/>
              <a:gd name="T50" fmla="*/ 710 w 1247"/>
              <a:gd name="T51" fmla="*/ 765 h 1248"/>
              <a:gd name="T52" fmla="*/ 782 w 1247"/>
              <a:gd name="T53" fmla="*/ 670 h 1248"/>
              <a:gd name="T54" fmla="*/ 904 w 1247"/>
              <a:gd name="T55" fmla="*/ 424 h 1248"/>
              <a:gd name="T56" fmla="*/ 62 w 1247"/>
              <a:gd name="T57" fmla="*/ 624 h 1248"/>
              <a:gd name="T58" fmla="*/ 1184 w 1247"/>
              <a:gd name="T59" fmla="*/ 624 h 1248"/>
              <a:gd name="T60" fmla="*/ 622 w 1247"/>
              <a:gd name="T61" fmla="*/ 0 h 1248"/>
              <a:gd name="T62" fmla="*/ 622 w 1247"/>
              <a:gd name="T63" fmla="*/ 1247 h 1248"/>
              <a:gd name="T64" fmla="*/ 622 w 1247"/>
              <a:gd name="T6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7" h="1248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28">
            <a:extLst>
              <a:ext uri="{FF2B5EF4-FFF2-40B4-BE49-F238E27FC236}">
                <a16:creationId xmlns:a16="http://schemas.microsoft.com/office/drawing/2014/main" id="{57BB34BF-C9D9-9A48-A6DC-F06617B9F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2672" y="3990502"/>
            <a:ext cx="449263" cy="449262"/>
          </a:xfrm>
          <a:custGeom>
            <a:avLst/>
            <a:gdLst>
              <a:gd name="T0" fmla="*/ 624 w 1249"/>
              <a:gd name="T1" fmla="*/ 367 h 1248"/>
              <a:gd name="T2" fmla="*/ 570 w 1249"/>
              <a:gd name="T3" fmla="*/ 313 h 1248"/>
              <a:gd name="T4" fmla="*/ 624 w 1249"/>
              <a:gd name="T5" fmla="*/ 260 h 1248"/>
              <a:gd name="T6" fmla="*/ 678 w 1249"/>
              <a:gd name="T7" fmla="*/ 313 h 1248"/>
              <a:gd name="T8" fmla="*/ 624 w 1249"/>
              <a:gd name="T9" fmla="*/ 367 h 1248"/>
              <a:gd name="T10" fmla="*/ 624 w 1249"/>
              <a:gd name="T11" fmla="*/ 198 h 1248"/>
              <a:gd name="T12" fmla="*/ 508 w 1249"/>
              <a:gd name="T13" fmla="*/ 313 h 1248"/>
              <a:gd name="T14" fmla="*/ 624 w 1249"/>
              <a:gd name="T15" fmla="*/ 429 h 1248"/>
              <a:gd name="T16" fmla="*/ 740 w 1249"/>
              <a:gd name="T17" fmla="*/ 313 h 1248"/>
              <a:gd name="T18" fmla="*/ 624 w 1249"/>
              <a:gd name="T19" fmla="*/ 198 h 1248"/>
              <a:gd name="T20" fmla="*/ 514 w 1249"/>
              <a:gd name="T21" fmla="*/ 900 h 1248"/>
              <a:gd name="T22" fmla="*/ 599 w 1249"/>
              <a:gd name="T23" fmla="*/ 872 h 1248"/>
              <a:gd name="T24" fmla="*/ 599 w 1249"/>
              <a:gd name="T25" fmla="*/ 573 h 1248"/>
              <a:gd name="T26" fmla="*/ 514 w 1249"/>
              <a:gd name="T27" fmla="*/ 545 h 1248"/>
              <a:gd name="T28" fmla="*/ 514 w 1249"/>
              <a:gd name="T29" fmla="*/ 514 h 1248"/>
              <a:gd name="T30" fmla="*/ 678 w 1249"/>
              <a:gd name="T31" fmla="*/ 514 h 1248"/>
              <a:gd name="T32" fmla="*/ 678 w 1249"/>
              <a:gd name="T33" fmla="*/ 872 h 1248"/>
              <a:gd name="T34" fmla="*/ 762 w 1249"/>
              <a:gd name="T35" fmla="*/ 900 h 1248"/>
              <a:gd name="T36" fmla="*/ 762 w 1249"/>
              <a:gd name="T37" fmla="*/ 931 h 1248"/>
              <a:gd name="T38" fmla="*/ 514 w 1249"/>
              <a:gd name="T39" fmla="*/ 931 h 1248"/>
              <a:gd name="T40" fmla="*/ 514 w 1249"/>
              <a:gd name="T41" fmla="*/ 900 h 1248"/>
              <a:gd name="T42" fmla="*/ 452 w 1249"/>
              <a:gd name="T43" fmla="*/ 993 h 1248"/>
              <a:gd name="T44" fmla="*/ 824 w 1249"/>
              <a:gd name="T45" fmla="*/ 993 h 1248"/>
              <a:gd name="T46" fmla="*/ 824 w 1249"/>
              <a:gd name="T47" fmla="*/ 855 h 1248"/>
              <a:gd name="T48" fmla="*/ 740 w 1249"/>
              <a:gd name="T49" fmla="*/ 827 h 1248"/>
              <a:gd name="T50" fmla="*/ 740 w 1249"/>
              <a:gd name="T51" fmla="*/ 451 h 1248"/>
              <a:gd name="T52" fmla="*/ 452 w 1249"/>
              <a:gd name="T53" fmla="*/ 451 h 1248"/>
              <a:gd name="T54" fmla="*/ 452 w 1249"/>
              <a:gd name="T55" fmla="*/ 590 h 1248"/>
              <a:gd name="T56" fmla="*/ 536 w 1249"/>
              <a:gd name="T57" fmla="*/ 618 h 1248"/>
              <a:gd name="T58" fmla="*/ 536 w 1249"/>
              <a:gd name="T59" fmla="*/ 827 h 1248"/>
              <a:gd name="T60" fmla="*/ 452 w 1249"/>
              <a:gd name="T61" fmla="*/ 855 h 1248"/>
              <a:gd name="T62" fmla="*/ 452 w 1249"/>
              <a:gd name="T63" fmla="*/ 993 h 1248"/>
              <a:gd name="T64" fmla="*/ 624 w 1249"/>
              <a:gd name="T65" fmla="*/ 1185 h 1248"/>
              <a:gd name="T66" fmla="*/ 62 w 1249"/>
              <a:gd name="T67" fmla="*/ 624 h 1248"/>
              <a:gd name="T68" fmla="*/ 624 w 1249"/>
              <a:gd name="T69" fmla="*/ 62 h 1248"/>
              <a:gd name="T70" fmla="*/ 1186 w 1249"/>
              <a:gd name="T71" fmla="*/ 624 h 1248"/>
              <a:gd name="T72" fmla="*/ 624 w 1249"/>
              <a:gd name="T73" fmla="*/ 1185 h 1248"/>
              <a:gd name="T74" fmla="*/ 624 w 1249"/>
              <a:gd name="T75" fmla="*/ 0 h 1248"/>
              <a:gd name="T76" fmla="*/ 0 w 1249"/>
              <a:gd name="T77" fmla="*/ 624 h 1248"/>
              <a:gd name="T78" fmla="*/ 624 w 1249"/>
              <a:gd name="T79" fmla="*/ 1247 h 1248"/>
              <a:gd name="T80" fmla="*/ 1248 w 1249"/>
              <a:gd name="T81" fmla="*/ 624 h 1248"/>
              <a:gd name="T82" fmla="*/ 624 w 1249"/>
              <a:gd name="T8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49" h="1248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29">
            <a:extLst>
              <a:ext uri="{FF2B5EF4-FFF2-40B4-BE49-F238E27FC236}">
                <a16:creationId xmlns:a16="http://schemas.microsoft.com/office/drawing/2014/main" id="{F7FA8ACE-F2E0-6346-BE00-591F225782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3407" y="2943050"/>
            <a:ext cx="307975" cy="481012"/>
          </a:xfrm>
          <a:custGeom>
            <a:avLst/>
            <a:gdLst>
              <a:gd name="T0" fmla="*/ 262 w 857"/>
              <a:gd name="T1" fmla="*/ 1194 h 1336"/>
              <a:gd name="T2" fmla="*/ 595 w 857"/>
              <a:gd name="T3" fmla="*/ 1194 h 1336"/>
              <a:gd name="T4" fmla="*/ 595 w 857"/>
              <a:gd name="T5" fmla="*/ 1273 h 1336"/>
              <a:gd name="T6" fmla="*/ 262 w 857"/>
              <a:gd name="T7" fmla="*/ 1273 h 1336"/>
              <a:gd name="T8" fmla="*/ 262 w 857"/>
              <a:gd name="T9" fmla="*/ 1194 h 1336"/>
              <a:gd name="T10" fmla="*/ 200 w 857"/>
              <a:gd name="T11" fmla="*/ 1304 h 1336"/>
              <a:gd name="T12" fmla="*/ 231 w 857"/>
              <a:gd name="T13" fmla="*/ 1335 h 1336"/>
              <a:gd name="T14" fmla="*/ 626 w 857"/>
              <a:gd name="T15" fmla="*/ 1335 h 1336"/>
              <a:gd name="T16" fmla="*/ 657 w 857"/>
              <a:gd name="T17" fmla="*/ 1304 h 1336"/>
              <a:gd name="T18" fmla="*/ 657 w 857"/>
              <a:gd name="T19" fmla="*/ 1163 h 1336"/>
              <a:gd name="T20" fmla="*/ 626 w 857"/>
              <a:gd name="T21" fmla="*/ 1132 h 1336"/>
              <a:gd name="T22" fmla="*/ 231 w 857"/>
              <a:gd name="T23" fmla="*/ 1132 h 1336"/>
              <a:gd name="T24" fmla="*/ 200 w 857"/>
              <a:gd name="T25" fmla="*/ 1163 h 1336"/>
              <a:gd name="T26" fmla="*/ 200 w 857"/>
              <a:gd name="T27" fmla="*/ 1304 h 1336"/>
              <a:gd name="T28" fmla="*/ 262 w 857"/>
              <a:gd name="T29" fmla="*/ 940 h 1336"/>
              <a:gd name="T30" fmla="*/ 595 w 857"/>
              <a:gd name="T31" fmla="*/ 940 h 1336"/>
              <a:gd name="T32" fmla="*/ 595 w 857"/>
              <a:gd name="T33" fmla="*/ 1019 h 1336"/>
              <a:gd name="T34" fmla="*/ 262 w 857"/>
              <a:gd name="T35" fmla="*/ 1019 h 1336"/>
              <a:gd name="T36" fmla="*/ 262 w 857"/>
              <a:gd name="T37" fmla="*/ 940 h 1336"/>
              <a:gd name="T38" fmla="*/ 200 w 857"/>
              <a:gd name="T39" fmla="*/ 1050 h 1336"/>
              <a:gd name="T40" fmla="*/ 231 w 857"/>
              <a:gd name="T41" fmla="*/ 1081 h 1336"/>
              <a:gd name="T42" fmla="*/ 626 w 857"/>
              <a:gd name="T43" fmla="*/ 1081 h 1336"/>
              <a:gd name="T44" fmla="*/ 657 w 857"/>
              <a:gd name="T45" fmla="*/ 1050 h 1336"/>
              <a:gd name="T46" fmla="*/ 657 w 857"/>
              <a:gd name="T47" fmla="*/ 909 h 1336"/>
              <a:gd name="T48" fmla="*/ 626 w 857"/>
              <a:gd name="T49" fmla="*/ 878 h 1336"/>
              <a:gd name="T50" fmla="*/ 231 w 857"/>
              <a:gd name="T51" fmla="*/ 878 h 1336"/>
              <a:gd name="T52" fmla="*/ 200 w 857"/>
              <a:gd name="T53" fmla="*/ 909 h 1336"/>
              <a:gd name="T54" fmla="*/ 200 w 857"/>
              <a:gd name="T55" fmla="*/ 1050 h 1336"/>
              <a:gd name="T56" fmla="*/ 760 w 857"/>
              <a:gd name="T57" fmla="*/ 511 h 1336"/>
              <a:gd name="T58" fmla="*/ 626 w 857"/>
              <a:gd name="T59" fmla="*/ 511 h 1336"/>
              <a:gd name="T60" fmla="*/ 595 w 857"/>
              <a:gd name="T61" fmla="*/ 542 h 1336"/>
              <a:gd name="T62" fmla="*/ 595 w 857"/>
              <a:gd name="T63" fmla="*/ 765 h 1336"/>
              <a:gd name="T64" fmla="*/ 262 w 857"/>
              <a:gd name="T65" fmla="*/ 765 h 1336"/>
              <a:gd name="T66" fmla="*/ 262 w 857"/>
              <a:gd name="T67" fmla="*/ 542 h 1336"/>
              <a:gd name="T68" fmla="*/ 231 w 857"/>
              <a:gd name="T69" fmla="*/ 511 h 1336"/>
              <a:gd name="T70" fmla="*/ 97 w 857"/>
              <a:gd name="T71" fmla="*/ 511 h 1336"/>
              <a:gd name="T72" fmla="*/ 428 w 857"/>
              <a:gd name="T73" fmla="*/ 85 h 1336"/>
              <a:gd name="T74" fmla="*/ 760 w 857"/>
              <a:gd name="T75" fmla="*/ 511 h 1336"/>
              <a:gd name="T76" fmla="*/ 453 w 857"/>
              <a:gd name="T77" fmla="*/ 15 h 1336"/>
              <a:gd name="T78" fmla="*/ 404 w 857"/>
              <a:gd name="T79" fmla="*/ 15 h 1336"/>
              <a:gd name="T80" fmla="*/ 9 w 857"/>
              <a:gd name="T81" fmla="*/ 523 h 1336"/>
              <a:gd name="T82" fmla="*/ 5 w 857"/>
              <a:gd name="T83" fmla="*/ 556 h 1336"/>
              <a:gd name="T84" fmla="*/ 33 w 857"/>
              <a:gd name="T85" fmla="*/ 573 h 1336"/>
              <a:gd name="T86" fmla="*/ 200 w 857"/>
              <a:gd name="T87" fmla="*/ 573 h 1336"/>
              <a:gd name="T88" fmla="*/ 200 w 857"/>
              <a:gd name="T89" fmla="*/ 796 h 1336"/>
              <a:gd name="T90" fmla="*/ 231 w 857"/>
              <a:gd name="T91" fmla="*/ 827 h 1336"/>
              <a:gd name="T92" fmla="*/ 626 w 857"/>
              <a:gd name="T93" fmla="*/ 827 h 1336"/>
              <a:gd name="T94" fmla="*/ 657 w 857"/>
              <a:gd name="T95" fmla="*/ 796 h 1336"/>
              <a:gd name="T96" fmla="*/ 657 w 857"/>
              <a:gd name="T97" fmla="*/ 573 h 1336"/>
              <a:gd name="T98" fmla="*/ 823 w 857"/>
              <a:gd name="T99" fmla="*/ 573 h 1336"/>
              <a:gd name="T100" fmla="*/ 851 w 857"/>
              <a:gd name="T101" fmla="*/ 556 h 1336"/>
              <a:gd name="T102" fmla="*/ 848 w 857"/>
              <a:gd name="T103" fmla="*/ 523 h 1336"/>
              <a:gd name="T104" fmla="*/ 453 w 857"/>
              <a:gd name="T105" fmla="*/ 15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" h="1336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30">
            <a:extLst>
              <a:ext uri="{FF2B5EF4-FFF2-40B4-BE49-F238E27FC236}">
                <a16:creationId xmlns:a16="http://schemas.microsoft.com/office/drawing/2014/main" id="{B08F2E82-87C5-384F-BFA1-5F639F26EF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2310" y="2943050"/>
            <a:ext cx="309562" cy="481013"/>
          </a:xfrm>
          <a:custGeom>
            <a:avLst/>
            <a:gdLst>
              <a:gd name="T0" fmla="*/ 262 w 858"/>
              <a:gd name="T1" fmla="*/ 141 h 1336"/>
              <a:gd name="T2" fmla="*/ 595 w 858"/>
              <a:gd name="T3" fmla="*/ 141 h 1336"/>
              <a:gd name="T4" fmla="*/ 595 w 858"/>
              <a:gd name="T5" fmla="*/ 62 h 1336"/>
              <a:gd name="T6" fmla="*/ 262 w 858"/>
              <a:gd name="T7" fmla="*/ 62 h 1336"/>
              <a:gd name="T8" fmla="*/ 262 w 858"/>
              <a:gd name="T9" fmla="*/ 141 h 1336"/>
              <a:gd name="T10" fmla="*/ 200 w 858"/>
              <a:gd name="T11" fmla="*/ 31 h 1336"/>
              <a:gd name="T12" fmla="*/ 231 w 858"/>
              <a:gd name="T13" fmla="*/ 0 h 1336"/>
              <a:gd name="T14" fmla="*/ 626 w 858"/>
              <a:gd name="T15" fmla="*/ 0 h 1336"/>
              <a:gd name="T16" fmla="*/ 657 w 858"/>
              <a:gd name="T17" fmla="*/ 31 h 1336"/>
              <a:gd name="T18" fmla="*/ 657 w 858"/>
              <a:gd name="T19" fmla="*/ 172 h 1336"/>
              <a:gd name="T20" fmla="*/ 626 w 858"/>
              <a:gd name="T21" fmla="*/ 203 h 1336"/>
              <a:gd name="T22" fmla="*/ 231 w 858"/>
              <a:gd name="T23" fmla="*/ 203 h 1336"/>
              <a:gd name="T24" fmla="*/ 200 w 858"/>
              <a:gd name="T25" fmla="*/ 172 h 1336"/>
              <a:gd name="T26" fmla="*/ 200 w 858"/>
              <a:gd name="T27" fmla="*/ 31 h 1336"/>
              <a:gd name="T28" fmla="*/ 262 w 858"/>
              <a:gd name="T29" fmla="*/ 395 h 1336"/>
              <a:gd name="T30" fmla="*/ 595 w 858"/>
              <a:gd name="T31" fmla="*/ 395 h 1336"/>
              <a:gd name="T32" fmla="*/ 595 w 858"/>
              <a:gd name="T33" fmla="*/ 316 h 1336"/>
              <a:gd name="T34" fmla="*/ 262 w 858"/>
              <a:gd name="T35" fmla="*/ 316 h 1336"/>
              <a:gd name="T36" fmla="*/ 262 w 858"/>
              <a:gd name="T37" fmla="*/ 395 h 1336"/>
              <a:gd name="T38" fmla="*/ 200 w 858"/>
              <a:gd name="T39" fmla="*/ 285 h 1336"/>
              <a:gd name="T40" fmla="*/ 231 w 858"/>
              <a:gd name="T41" fmla="*/ 254 h 1336"/>
              <a:gd name="T42" fmla="*/ 626 w 858"/>
              <a:gd name="T43" fmla="*/ 254 h 1336"/>
              <a:gd name="T44" fmla="*/ 657 w 858"/>
              <a:gd name="T45" fmla="*/ 285 h 1336"/>
              <a:gd name="T46" fmla="*/ 657 w 858"/>
              <a:gd name="T47" fmla="*/ 426 h 1336"/>
              <a:gd name="T48" fmla="*/ 626 w 858"/>
              <a:gd name="T49" fmla="*/ 457 h 1336"/>
              <a:gd name="T50" fmla="*/ 231 w 858"/>
              <a:gd name="T51" fmla="*/ 457 h 1336"/>
              <a:gd name="T52" fmla="*/ 200 w 858"/>
              <a:gd name="T53" fmla="*/ 426 h 1336"/>
              <a:gd name="T54" fmla="*/ 200 w 858"/>
              <a:gd name="T55" fmla="*/ 285 h 1336"/>
              <a:gd name="T56" fmla="*/ 760 w 858"/>
              <a:gd name="T57" fmla="*/ 824 h 1336"/>
              <a:gd name="T58" fmla="*/ 626 w 858"/>
              <a:gd name="T59" fmla="*/ 824 h 1336"/>
              <a:gd name="T60" fmla="*/ 595 w 858"/>
              <a:gd name="T61" fmla="*/ 793 h 1336"/>
              <a:gd name="T62" fmla="*/ 595 w 858"/>
              <a:gd name="T63" fmla="*/ 570 h 1336"/>
              <a:gd name="T64" fmla="*/ 262 w 858"/>
              <a:gd name="T65" fmla="*/ 570 h 1336"/>
              <a:gd name="T66" fmla="*/ 262 w 858"/>
              <a:gd name="T67" fmla="*/ 793 h 1336"/>
              <a:gd name="T68" fmla="*/ 231 w 858"/>
              <a:gd name="T69" fmla="*/ 824 h 1336"/>
              <a:gd name="T70" fmla="*/ 97 w 858"/>
              <a:gd name="T71" fmla="*/ 824 h 1336"/>
              <a:gd name="T72" fmla="*/ 429 w 858"/>
              <a:gd name="T73" fmla="*/ 1250 h 1336"/>
              <a:gd name="T74" fmla="*/ 760 w 858"/>
              <a:gd name="T75" fmla="*/ 824 h 1336"/>
              <a:gd name="T76" fmla="*/ 453 w 858"/>
              <a:gd name="T77" fmla="*/ 1320 h 1336"/>
              <a:gd name="T78" fmla="*/ 404 w 858"/>
              <a:gd name="T79" fmla="*/ 1320 h 1336"/>
              <a:gd name="T80" fmla="*/ 9 w 858"/>
              <a:gd name="T81" fmla="*/ 812 h 1336"/>
              <a:gd name="T82" fmla="*/ 6 w 858"/>
              <a:gd name="T83" fmla="*/ 779 h 1336"/>
              <a:gd name="T84" fmla="*/ 34 w 858"/>
              <a:gd name="T85" fmla="*/ 762 h 1336"/>
              <a:gd name="T86" fmla="*/ 200 w 858"/>
              <a:gd name="T87" fmla="*/ 762 h 1336"/>
              <a:gd name="T88" fmla="*/ 200 w 858"/>
              <a:gd name="T89" fmla="*/ 539 h 1336"/>
              <a:gd name="T90" fmla="*/ 231 w 858"/>
              <a:gd name="T91" fmla="*/ 508 h 1336"/>
              <a:gd name="T92" fmla="*/ 626 w 858"/>
              <a:gd name="T93" fmla="*/ 508 h 1336"/>
              <a:gd name="T94" fmla="*/ 657 w 858"/>
              <a:gd name="T95" fmla="*/ 539 h 1336"/>
              <a:gd name="T96" fmla="*/ 657 w 858"/>
              <a:gd name="T97" fmla="*/ 762 h 1336"/>
              <a:gd name="T98" fmla="*/ 824 w 858"/>
              <a:gd name="T99" fmla="*/ 762 h 1336"/>
              <a:gd name="T100" fmla="*/ 852 w 858"/>
              <a:gd name="T101" fmla="*/ 779 h 1336"/>
              <a:gd name="T102" fmla="*/ 848 w 858"/>
              <a:gd name="T103" fmla="*/ 812 h 1336"/>
              <a:gd name="T104" fmla="*/ 453 w 858"/>
              <a:gd name="T105" fmla="*/ 132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8" h="1336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31">
            <a:extLst>
              <a:ext uri="{FF2B5EF4-FFF2-40B4-BE49-F238E27FC236}">
                <a16:creationId xmlns:a16="http://schemas.microsoft.com/office/drawing/2014/main" id="{3E2016CE-2C23-A344-8023-D0B2969DAA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6282" y="3028775"/>
            <a:ext cx="481013" cy="309562"/>
          </a:xfrm>
          <a:custGeom>
            <a:avLst/>
            <a:gdLst>
              <a:gd name="T0" fmla="*/ 141 w 1336"/>
              <a:gd name="T1" fmla="*/ 262 h 858"/>
              <a:gd name="T2" fmla="*/ 62 w 1336"/>
              <a:gd name="T3" fmla="*/ 262 h 858"/>
              <a:gd name="T4" fmla="*/ 62 w 1336"/>
              <a:gd name="T5" fmla="*/ 595 h 858"/>
              <a:gd name="T6" fmla="*/ 141 w 1336"/>
              <a:gd name="T7" fmla="*/ 595 h 858"/>
              <a:gd name="T8" fmla="*/ 141 w 1336"/>
              <a:gd name="T9" fmla="*/ 262 h 858"/>
              <a:gd name="T10" fmla="*/ 31 w 1336"/>
              <a:gd name="T11" fmla="*/ 657 h 858"/>
              <a:gd name="T12" fmla="*/ 0 w 1336"/>
              <a:gd name="T13" fmla="*/ 626 h 858"/>
              <a:gd name="T14" fmla="*/ 0 w 1336"/>
              <a:gd name="T15" fmla="*/ 231 h 858"/>
              <a:gd name="T16" fmla="*/ 31 w 1336"/>
              <a:gd name="T17" fmla="*/ 200 h 858"/>
              <a:gd name="T18" fmla="*/ 173 w 1336"/>
              <a:gd name="T19" fmla="*/ 200 h 858"/>
              <a:gd name="T20" fmla="*/ 204 w 1336"/>
              <a:gd name="T21" fmla="*/ 231 h 858"/>
              <a:gd name="T22" fmla="*/ 204 w 1336"/>
              <a:gd name="T23" fmla="*/ 626 h 858"/>
              <a:gd name="T24" fmla="*/ 173 w 1336"/>
              <a:gd name="T25" fmla="*/ 657 h 858"/>
              <a:gd name="T26" fmla="*/ 31 w 1336"/>
              <a:gd name="T27" fmla="*/ 657 h 858"/>
              <a:gd name="T28" fmla="*/ 395 w 1336"/>
              <a:gd name="T29" fmla="*/ 262 h 858"/>
              <a:gd name="T30" fmla="*/ 316 w 1336"/>
              <a:gd name="T31" fmla="*/ 262 h 858"/>
              <a:gd name="T32" fmla="*/ 316 w 1336"/>
              <a:gd name="T33" fmla="*/ 595 h 858"/>
              <a:gd name="T34" fmla="*/ 395 w 1336"/>
              <a:gd name="T35" fmla="*/ 595 h 858"/>
              <a:gd name="T36" fmla="*/ 395 w 1336"/>
              <a:gd name="T37" fmla="*/ 262 h 858"/>
              <a:gd name="T38" fmla="*/ 285 w 1336"/>
              <a:gd name="T39" fmla="*/ 657 h 858"/>
              <a:gd name="T40" fmla="*/ 254 w 1336"/>
              <a:gd name="T41" fmla="*/ 626 h 858"/>
              <a:gd name="T42" fmla="*/ 254 w 1336"/>
              <a:gd name="T43" fmla="*/ 231 h 858"/>
              <a:gd name="T44" fmla="*/ 285 w 1336"/>
              <a:gd name="T45" fmla="*/ 200 h 858"/>
              <a:gd name="T46" fmla="*/ 427 w 1336"/>
              <a:gd name="T47" fmla="*/ 200 h 858"/>
              <a:gd name="T48" fmla="*/ 458 w 1336"/>
              <a:gd name="T49" fmla="*/ 231 h 858"/>
              <a:gd name="T50" fmla="*/ 458 w 1336"/>
              <a:gd name="T51" fmla="*/ 626 h 858"/>
              <a:gd name="T52" fmla="*/ 427 w 1336"/>
              <a:gd name="T53" fmla="*/ 657 h 858"/>
              <a:gd name="T54" fmla="*/ 285 w 1336"/>
              <a:gd name="T55" fmla="*/ 657 h 858"/>
              <a:gd name="T56" fmla="*/ 824 w 1336"/>
              <a:gd name="T57" fmla="*/ 97 h 858"/>
              <a:gd name="T58" fmla="*/ 824 w 1336"/>
              <a:gd name="T59" fmla="*/ 231 h 858"/>
              <a:gd name="T60" fmla="*/ 793 w 1336"/>
              <a:gd name="T61" fmla="*/ 262 h 858"/>
              <a:gd name="T62" fmla="*/ 570 w 1336"/>
              <a:gd name="T63" fmla="*/ 262 h 858"/>
              <a:gd name="T64" fmla="*/ 570 w 1336"/>
              <a:gd name="T65" fmla="*/ 595 h 858"/>
              <a:gd name="T66" fmla="*/ 793 w 1336"/>
              <a:gd name="T67" fmla="*/ 595 h 858"/>
              <a:gd name="T68" fmla="*/ 824 w 1336"/>
              <a:gd name="T69" fmla="*/ 626 h 858"/>
              <a:gd name="T70" fmla="*/ 824 w 1336"/>
              <a:gd name="T71" fmla="*/ 760 h 858"/>
              <a:gd name="T72" fmla="*/ 1251 w 1336"/>
              <a:gd name="T73" fmla="*/ 429 h 858"/>
              <a:gd name="T74" fmla="*/ 824 w 1336"/>
              <a:gd name="T75" fmla="*/ 97 h 858"/>
              <a:gd name="T76" fmla="*/ 1320 w 1336"/>
              <a:gd name="T77" fmla="*/ 404 h 858"/>
              <a:gd name="T78" fmla="*/ 1320 w 1336"/>
              <a:gd name="T79" fmla="*/ 453 h 858"/>
              <a:gd name="T80" fmla="*/ 812 w 1336"/>
              <a:gd name="T81" fmla="*/ 848 h 858"/>
              <a:gd name="T82" fmla="*/ 780 w 1336"/>
              <a:gd name="T83" fmla="*/ 852 h 858"/>
              <a:gd name="T84" fmla="*/ 762 w 1336"/>
              <a:gd name="T85" fmla="*/ 824 h 858"/>
              <a:gd name="T86" fmla="*/ 762 w 1336"/>
              <a:gd name="T87" fmla="*/ 657 h 858"/>
              <a:gd name="T88" fmla="*/ 539 w 1336"/>
              <a:gd name="T89" fmla="*/ 657 h 858"/>
              <a:gd name="T90" fmla="*/ 508 w 1336"/>
              <a:gd name="T91" fmla="*/ 626 h 858"/>
              <a:gd name="T92" fmla="*/ 508 w 1336"/>
              <a:gd name="T93" fmla="*/ 231 h 858"/>
              <a:gd name="T94" fmla="*/ 539 w 1336"/>
              <a:gd name="T95" fmla="*/ 200 h 858"/>
              <a:gd name="T96" fmla="*/ 762 w 1336"/>
              <a:gd name="T97" fmla="*/ 200 h 858"/>
              <a:gd name="T98" fmla="*/ 762 w 1336"/>
              <a:gd name="T99" fmla="*/ 34 h 858"/>
              <a:gd name="T100" fmla="*/ 780 w 1336"/>
              <a:gd name="T101" fmla="*/ 6 h 858"/>
              <a:gd name="T102" fmla="*/ 812 w 1336"/>
              <a:gd name="T103" fmla="*/ 9 h 858"/>
              <a:gd name="T104" fmla="*/ 1320 w 1336"/>
              <a:gd name="T105" fmla="*/ 404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6" h="858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33">
            <a:extLst>
              <a:ext uri="{FF2B5EF4-FFF2-40B4-BE49-F238E27FC236}">
                <a16:creationId xmlns:a16="http://schemas.microsoft.com/office/drawing/2014/main" id="{7A6D8D44-4BDD-E543-975A-E23B6433D8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2003" y="4998402"/>
            <a:ext cx="466725" cy="430212"/>
          </a:xfrm>
          <a:custGeom>
            <a:avLst/>
            <a:gdLst>
              <a:gd name="T0" fmla="*/ 1239 w 1297"/>
              <a:gd name="T1" fmla="*/ 571 h 1193"/>
              <a:gd name="T2" fmla="*/ 799 w 1297"/>
              <a:gd name="T3" fmla="*/ 672 h 1193"/>
              <a:gd name="T4" fmla="*/ 799 w 1297"/>
              <a:gd name="T5" fmla="*/ 640 h 1193"/>
              <a:gd name="T6" fmla="*/ 763 w 1297"/>
              <a:gd name="T7" fmla="*/ 603 h 1193"/>
              <a:gd name="T8" fmla="*/ 542 w 1297"/>
              <a:gd name="T9" fmla="*/ 603 h 1193"/>
              <a:gd name="T10" fmla="*/ 506 w 1297"/>
              <a:gd name="T11" fmla="*/ 640 h 1193"/>
              <a:gd name="T12" fmla="*/ 506 w 1297"/>
              <a:gd name="T13" fmla="*/ 673 h 1193"/>
              <a:gd name="T14" fmla="*/ 56 w 1297"/>
              <a:gd name="T15" fmla="*/ 571 h 1193"/>
              <a:gd name="T16" fmla="*/ 56 w 1297"/>
              <a:gd name="T17" fmla="*/ 316 h 1193"/>
              <a:gd name="T18" fmla="*/ 116 w 1297"/>
              <a:gd name="T19" fmla="*/ 256 h 1193"/>
              <a:gd name="T20" fmla="*/ 1180 w 1297"/>
              <a:gd name="T21" fmla="*/ 256 h 1193"/>
              <a:gd name="T22" fmla="*/ 1239 w 1297"/>
              <a:gd name="T23" fmla="*/ 316 h 1193"/>
              <a:gd name="T24" fmla="*/ 1239 w 1297"/>
              <a:gd name="T25" fmla="*/ 571 h 1193"/>
              <a:gd name="T26" fmla="*/ 819 w 1297"/>
              <a:gd name="T27" fmla="*/ 200 h 1193"/>
              <a:gd name="T28" fmla="*/ 477 w 1297"/>
              <a:gd name="T29" fmla="*/ 200 h 1193"/>
              <a:gd name="T30" fmla="*/ 477 w 1297"/>
              <a:gd name="T31" fmla="*/ 149 h 1193"/>
              <a:gd name="T32" fmla="*/ 570 w 1297"/>
              <a:gd name="T33" fmla="*/ 56 h 1193"/>
              <a:gd name="T34" fmla="*/ 726 w 1297"/>
              <a:gd name="T35" fmla="*/ 56 h 1193"/>
              <a:gd name="T36" fmla="*/ 819 w 1297"/>
              <a:gd name="T37" fmla="*/ 149 h 1193"/>
              <a:gd name="T38" fmla="*/ 819 w 1297"/>
              <a:gd name="T39" fmla="*/ 200 h 1193"/>
              <a:gd name="T40" fmla="*/ 744 w 1297"/>
              <a:gd name="T41" fmla="*/ 710 h 1193"/>
              <a:gd name="T42" fmla="*/ 744 w 1297"/>
              <a:gd name="T43" fmla="*/ 820 h 1193"/>
              <a:gd name="T44" fmla="*/ 561 w 1297"/>
              <a:gd name="T45" fmla="*/ 820 h 1193"/>
              <a:gd name="T46" fmla="*/ 561 w 1297"/>
              <a:gd name="T47" fmla="*/ 660 h 1193"/>
              <a:gd name="T48" fmla="*/ 744 w 1297"/>
              <a:gd name="T49" fmla="*/ 660 h 1193"/>
              <a:gd name="T50" fmla="*/ 744 w 1297"/>
              <a:gd name="T51" fmla="*/ 695 h 1193"/>
              <a:gd name="T52" fmla="*/ 743 w 1297"/>
              <a:gd name="T53" fmla="*/ 705 h 1193"/>
              <a:gd name="T54" fmla="*/ 744 w 1297"/>
              <a:gd name="T55" fmla="*/ 710 h 1193"/>
              <a:gd name="T56" fmla="*/ 506 w 1297"/>
              <a:gd name="T57" fmla="*/ 730 h 1193"/>
              <a:gd name="T58" fmla="*/ 506 w 1297"/>
              <a:gd name="T59" fmla="*/ 839 h 1193"/>
              <a:gd name="T60" fmla="*/ 542 w 1297"/>
              <a:gd name="T61" fmla="*/ 876 h 1193"/>
              <a:gd name="T62" fmla="*/ 763 w 1297"/>
              <a:gd name="T63" fmla="*/ 876 h 1193"/>
              <a:gd name="T64" fmla="*/ 799 w 1297"/>
              <a:gd name="T65" fmla="*/ 839 h 1193"/>
              <a:gd name="T66" fmla="*/ 799 w 1297"/>
              <a:gd name="T67" fmla="*/ 729 h 1193"/>
              <a:gd name="T68" fmla="*/ 1178 w 1297"/>
              <a:gd name="T69" fmla="*/ 653 h 1193"/>
              <a:gd name="T70" fmla="*/ 1178 w 1297"/>
              <a:gd name="T71" fmla="*/ 1076 h 1193"/>
              <a:gd name="T72" fmla="*/ 1127 w 1297"/>
              <a:gd name="T73" fmla="*/ 1135 h 1193"/>
              <a:gd name="T74" fmla="*/ 169 w 1297"/>
              <a:gd name="T75" fmla="*/ 1135 h 1193"/>
              <a:gd name="T76" fmla="*/ 118 w 1297"/>
              <a:gd name="T77" fmla="*/ 1076 h 1193"/>
              <a:gd name="T78" fmla="*/ 118 w 1297"/>
              <a:gd name="T79" fmla="*/ 654 h 1193"/>
              <a:gd name="T80" fmla="*/ 506 w 1297"/>
              <a:gd name="T81" fmla="*/ 730 h 1193"/>
              <a:gd name="T82" fmla="*/ 1296 w 1297"/>
              <a:gd name="T83" fmla="*/ 316 h 1193"/>
              <a:gd name="T84" fmla="*/ 1180 w 1297"/>
              <a:gd name="T85" fmla="*/ 200 h 1193"/>
              <a:gd name="T86" fmla="*/ 875 w 1297"/>
              <a:gd name="T87" fmla="*/ 200 h 1193"/>
              <a:gd name="T88" fmla="*/ 875 w 1297"/>
              <a:gd name="T89" fmla="*/ 149 h 1193"/>
              <a:gd name="T90" fmla="*/ 726 w 1297"/>
              <a:gd name="T91" fmla="*/ 0 h 1193"/>
              <a:gd name="T92" fmla="*/ 570 w 1297"/>
              <a:gd name="T93" fmla="*/ 0 h 1193"/>
              <a:gd name="T94" fmla="*/ 420 w 1297"/>
              <a:gd name="T95" fmla="*/ 149 h 1193"/>
              <a:gd name="T96" fmla="*/ 420 w 1297"/>
              <a:gd name="T97" fmla="*/ 200 h 1193"/>
              <a:gd name="T98" fmla="*/ 116 w 1297"/>
              <a:gd name="T99" fmla="*/ 200 h 1193"/>
              <a:gd name="T100" fmla="*/ 0 w 1297"/>
              <a:gd name="T101" fmla="*/ 316 h 1193"/>
              <a:gd name="T102" fmla="*/ 0 w 1297"/>
              <a:gd name="T103" fmla="*/ 589 h 1193"/>
              <a:gd name="T104" fmla="*/ 17 w 1297"/>
              <a:gd name="T105" fmla="*/ 615 h 1193"/>
              <a:gd name="T106" fmla="*/ 62 w 1297"/>
              <a:gd name="T107" fmla="*/ 633 h 1193"/>
              <a:gd name="T108" fmla="*/ 62 w 1297"/>
              <a:gd name="T109" fmla="*/ 1076 h 1193"/>
              <a:gd name="T110" fmla="*/ 169 w 1297"/>
              <a:gd name="T111" fmla="*/ 1192 h 1193"/>
              <a:gd name="T112" fmla="*/ 1127 w 1297"/>
              <a:gd name="T113" fmla="*/ 1192 h 1193"/>
              <a:gd name="T114" fmla="*/ 1234 w 1297"/>
              <a:gd name="T115" fmla="*/ 1076 h 1193"/>
              <a:gd name="T116" fmla="*/ 1234 w 1297"/>
              <a:gd name="T117" fmla="*/ 632 h 1193"/>
              <a:gd name="T118" fmla="*/ 1279 w 1297"/>
              <a:gd name="T119" fmla="*/ 615 h 1193"/>
              <a:gd name="T120" fmla="*/ 1296 w 1297"/>
              <a:gd name="T121" fmla="*/ 589 h 1193"/>
              <a:gd name="T122" fmla="*/ 1296 w 1297"/>
              <a:gd name="T123" fmla="*/ 316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7" h="1193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34">
            <a:extLst>
              <a:ext uri="{FF2B5EF4-FFF2-40B4-BE49-F238E27FC236}">
                <a16:creationId xmlns:a16="http://schemas.microsoft.com/office/drawing/2014/main" id="{3FD4A125-E17E-674E-923C-1641E903D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90431" y="4988877"/>
            <a:ext cx="449262" cy="449262"/>
          </a:xfrm>
          <a:custGeom>
            <a:avLst/>
            <a:gdLst>
              <a:gd name="T0" fmla="*/ 904 w 1248"/>
              <a:gd name="T1" fmla="*/ 468 h 1248"/>
              <a:gd name="T2" fmla="*/ 525 w 1248"/>
              <a:gd name="T3" fmla="*/ 848 h 1248"/>
              <a:gd name="T4" fmla="*/ 343 w 1248"/>
              <a:gd name="T5" fmla="*/ 666 h 1248"/>
              <a:gd name="T6" fmla="*/ 412 w 1248"/>
              <a:gd name="T7" fmla="*/ 597 h 1248"/>
              <a:gd name="T8" fmla="*/ 525 w 1248"/>
              <a:gd name="T9" fmla="*/ 710 h 1248"/>
              <a:gd name="T10" fmla="*/ 835 w 1248"/>
              <a:gd name="T11" fmla="*/ 399 h 1248"/>
              <a:gd name="T12" fmla="*/ 904 w 1248"/>
              <a:gd name="T13" fmla="*/ 468 h 1248"/>
              <a:gd name="T14" fmla="*/ 525 w 1248"/>
              <a:gd name="T15" fmla="*/ 936 h 1248"/>
              <a:gd name="T16" fmla="*/ 992 w 1248"/>
              <a:gd name="T17" fmla="*/ 468 h 1248"/>
              <a:gd name="T18" fmla="*/ 835 w 1248"/>
              <a:gd name="T19" fmla="*/ 312 h 1248"/>
              <a:gd name="T20" fmla="*/ 525 w 1248"/>
              <a:gd name="T21" fmla="*/ 622 h 1248"/>
              <a:gd name="T22" fmla="*/ 412 w 1248"/>
              <a:gd name="T23" fmla="*/ 509 h 1248"/>
              <a:gd name="T24" fmla="*/ 255 w 1248"/>
              <a:gd name="T25" fmla="*/ 666 h 1248"/>
              <a:gd name="T26" fmla="*/ 525 w 1248"/>
              <a:gd name="T27" fmla="*/ 936 h 1248"/>
              <a:gd name="T28" fmla="*/ 623 w 1248"/>
              <a:gd name="T29" fmla="*/ 1185 h 1248"/>
              <a:gd name="T30" fmla="*/ 62 w 1248"/>
              <a:gd name="T31" fmla="*/ 624 h 1248"/>
              <a:gd name="T32" fmla="*/ 623 w 1248"/>
              <a:gd name="T33" fmla="*/ 62 h 1248"/>
              <a:gd name="T34" fmla="*/ 1185 w 1248"/>
              <a:gd name="T35" fmla="*/ 624 h 1248"/>
              <a:gd name="T36" fmla="*/ 623 w 1248"/>
              <a:gd name="T37" fmla="*/ 1185 h 1248"/>
              <a:gd name="T38" fmla="*/ 623 w 1248"/>
              <a:gd name="T39" fmla="*/ 0 h 1248"/>
              <a:gd name="T40" fmla="*/ 0 w 1248"/>
              <a:gd name="T41" fmla="*/ 624 h 1248"/>
              <a:gd name="T42" fmla="*/ 623 w 1248"/>
              <a:gd name="T43" fmla="*/ 1247 h 1248"/>
              <a:gd name="T44" fmla="*/ 1247 w 1248"/>
              <a:gd name="T45" fmla="*/ 624 h 1248"/>
              <a:gd name="T46" fmla="*/ 623 w 1248"/>
              <a:gd name="T4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35">
            <a:extLst>
              <a:ext uri="{FF2B5EF4-FFF2-40B4-BE49-F238E27FC236}">
                <a16:creationId xmlns:a16="http://schemas.microsoft.com/office/drawing/2014/main" id="{5BB9F82C-142E-1743-997A-1417264335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0128" y="4986802"/>
            <a:ext cx="449262" cy="449262"/>
          </a:xfrm>
          <a:custGeom>
            <a:avLst/>
            <a:gdLst>
              <a:gd name="T0" fmla="*/ 693 w 1248"/>
              <a:gd name="T1" fmla="*/ 624 h 1248"/>
              <a:gd name="T2" fmla="*/ 862 w 1248"/>
              <a:gd name="T3" fmla="*/ 793 h 1248"/>
              <a:gd name="T4" fmla="*/ 793 w 1248"/>
              <a:gd name="T5" fmla="*/ 862 h 1248"/>
              <a:gd name="T6" fmla="*/ 624 w 1248"/>
              <a:gd name="T7" fmla="*/ 693 h 1248"/>
              <a:gd name="T8" fmla="*/ 455 w 1248"/>
              <a:gd name="T9" fmla="*/ 862 h 1248"/>
              <a:gd name="T10" fmla="*/ 386 w 1248"/>
              <a:gd name="T11" fmla="*/ 793 h 1248"/>
              <a:gd name="T12" fmla="*/ 555 w 1248"/>
              <a:gd name="T13" fmla="*/ 624 h 1248"/>
              <a:gd name="T14" fmla="*/ 386 w 1248"/>
              <a:gd name="T15" fmla="*/ 454 h 1248"/>
              <a:gd name="T16" fmla="*/ 455 w 1248"/>
              <a:gd name="T17" fmla="*/ 385 h 1248"/>
              <a:gd name="T18" fmla="*/ 624 w 1248"/>
              <a:gd name="T19" fmla="*/ 555 h 1248"/>
              <a:gd name="T20" fmla="*/ 793 w 1248"/>
              <a:gd name="T21" fmla="*/ 385 h 1248"/>
              <a:gd name="T22" fmla="*/ 862 w 1248"/>
              <a:gd name="T23" fmla="*/ 454 h 1248"/>
              <a:gd name="T24" fmla="*/ 693 w 1248"/>
              <a:gd name="T25" fmla="*/ 624 h 1248"/>
              <a:gd name="T26" fmla="*/ 950 w 1248"/>
              <a:gd name="T27" fmla="*/ 793 h 1248"/>
              <a:gd name="T28" fmla="*/ 781 w 1248"/>
              <a:gd name="T29" fmla="*/ 624 h 1248"/>
              <a:gd name="T30" fmla="*/ 950 w 1248"/>
              <a:gd name="T31" fmla="*/ 454 h 1248"/>
              <a:gd name="T32" fmla="*/ 793 w 1248"/>
              <a:gd name="T33" fmla="*/ 297 h 1248"/>
              <a:gd name="T34" fmla="*/ 624 w 1248"/>
              <a:gd name="T35" fmla="*/ 467 h 1248"/>
              <a:gd name="T36" fmla="*/ 454 w 1248"/>
              <a:gd name="T37" fmla="*/ 297 h 1248"/>
              <a:gd name="T38" fmla="*/ 298 w 1248"/>
              <a:gd name="T39" fmla="*/ 454 h 1248"/>
              <a:gd name="T40" fmla="*/ 467 w 1248"/>
              <a:gd name="T41" fmla="*/ 624 h 1248"/>
              <a:gd name="T42" fmla="*/ 298 w 1248"/>
              <a:gd name="T43" fmla="*/ 793 h 1248"/>
              <a:gd name="T44" fmla="*/ 454 w 1248"/>
              <a:gd name="T45" fmla="*/ 950 h 1248"/>
              <a:gd name="T46" fmla="*/ 624 w 1248"/>
              <a:gd name="T47" fmla="*/ 780 h 1248"/>
              <a:gd name="T48" fmla="*/ 793 w 1248"/>
              <a:gd name="T49" fmla="*/ 950 h 1248"/>
              <a:gd name="T50" fmla="*/ 950 w 1248"/>
              <a:gd name="T51" fmla="*/ 793 h 1248"/>
              <a:gd name="T52" fmla="*/ 624 w 1248"/>
              <a:gd name="T53" fmla="*/ 1185 h 1248"/>
              <a:gd name="T54" fmla="*/ 62 w 1248"/>
              <a:gd name="T55" fmla="*/ 624 h 1248"/>
              <a:gd name="T56" fmla="*/ 624 w 1248"/>
              <a:gd name="T57" fmla="*/ 62 h 1248"/>
              <a:gd name="T58" fmla="*/ 1185 w 1248"/>
              <a:gd name="T59" fmla="*/ 624 h 1248"/>
              <a:gd name="T60" fmla="*/ 624 w 1248"/>
              <a:gd name="T61" fmla="*/ 1185 h 1248"/>
              <a:gd name="T62" fmla="*/ 624 w 1248"/>
              <a:gd name="T63" fmla="*/ 0 h 1248"/>
              <a:gd name="T64" fmla="*/ 0 w 1248"/>
              <a:gd name="T65" fmla="*/ 624 h 1248"/>
              <a:gd name="T66" fmla="*/ 624 w 1248"/>
              <a:gd name="T67" fmla="*/ 1247 h 1248"/>
              <a:gd name="T68" fmla="*/ 1247 w 1248"/>
              <a:gd name="T69" fmla="*/ 624 h 1248"/>
              <a:gd name="T70" fmla="*/ 624 w 1248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8" h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">
            <a:extLst>
              <a:ext uri="{FF2B5EF4-FFF2-40B4-BE49-F238E27FC236}">
                <a16:creationId xmlns:a16="http://schemas.microsoft.com/office/drawing/2014/main" id="{8C5B3DB3-45E5-184B-9384-186F464495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4396" y="4993640"/>
            <a:ext cx="469900" cy="439737"/>
          </a:xfrm>
          <a:custGeom>
            <a:avLst/>
            <a:gdLst>
              <a:gd name="T0" fmla="*/ 705 w 1304"/>
              <a:gd name="T1" fmla="*/ 709 h 1222"/>
              <a:gd name="T2" fmla="*/ 598 w 1304"/>
              <a:gd name="T3" fmla="*/ 709 h 1222"/>
              <a:gd name="T4" fmla="*/ 651 w 1304"/>
              <a:gd name="T5" fmla="*/ 824 h 1222"/>
              <a:gd name="T6" fmla="*/ 651 w 1304"/>
              <a:gd name="T7" fmla="*/ 593 h 1222"/>
              <a:gd name="T8" fmla="*/ 651 w 1304"/>
              <a:gd name="T9" fmla="*/ 824 h 1222"/>
              <a:gd name="T10" fmla="*/ 535 w 1304"/>
              <a:gd name="T11" fmla="*/ 599 h 1222"/>
              <a:gd name="T12" fmla="*/ 572 w 1304"/>
              <a:gd name="T13" fmla="*/ 578 h 1222"/>
              <a:gd name="T14" fmla="*/ 668 w 1304"/>
              <a:gd name="T15" fmla="*/ 550 h 1222"/>
              <a:gd name="T16" fmla="*/ 767 w 1304"/>
              <a:gd name="T17" fmla="*/ 599 h 1222"/>
              <a:gd name="T18" fmla="*/ 817 w 1304"/>
              <a:gd name="T19" fmla="*/ 683 h 1222"/>
              <a:gd name="T20" fmla="*/ 799 w 1304"/>
              <a:gd name="T21" fmla="*/ 780 h 1222"/>
              <a:gd name="T22" fmla="*/ 782 w 1304"/>
              <a:gd name="T23" fmla="*/ 810 h 1222"/>
              <a:gd name="T24" fmla="*/ 690 w 1304"/>
              <a:gd name="T25" fmla="*/ 873 h 1222"/>
              <a:gd name="T26" fmla="*/ 613 w 1304"/>
              <a:gd name="T27" fmla="*/ 873 h 1222"/>
              <a:gd name="T28" fmla="*/ 521 w 1304"/>
              <a:gd name="T29" fmla="*/ 810 h 1222"/>
              <a:gd name="T30" fmla="*/ 504 w 1304"/>
              <a:gd name="T31" fmla="*/ 780 h 1222"/>
              <a:gd name="T32" fmla="*/ 486 w 1304"/>
              <a:gd name="T33" fmla="*/ 683 h 1222"/>
              <a:gd name="T34" fmla="*/ 598 w 1304"/>
              <a:gd name="T35" fmla="*/ 937 h 1222"/>
              <a:gd name="T36" fmla="*/ 642 w 1304"/>
              <a:gd name="T37" fmla="*/ 928 h 1222"/>
              <a:gd name="T38" fmla="*/ 701 w 1304"/>
              <a:gd name="T39" fmla="*/ 937 h 1222"/>
              <a:gd name="T40" fmla="*/ 704 w 1304"/>
              <a:gd name="T41" fmla="*/ 1130 h 1222"/>
              <a:gd name="T42" fmla="*/ 635 w 1304"/>
              <a:gd name="T43" fmla="*/ 1106 h 1222"/>
              <a:gd name="T44" fmla="*/ 598 w 1304"/>
              <a:gd name="T45" fmla="*/ 937 h 1222"/>
              <a:gd name="T46" fmla="*/ 536 w 1304"/>
              <a:gd name="T47" fmla="*/ 906 h 1222"/>
              <a:gd name="T48" fmla="*/ 536 w 1304"/>
              <a:gd name="T49" fmla="*/ 1188 h 1222"/>
              <a:gd name="T50" fmla="*/ 584 w 1304"/>
              <a:gd name="T51" fmla="*/ 1214 h 1222"/>
              <a:gd name="T52" fmla="*/ 718 w 1304"/>
              <a:gd name="T53" fmla="*/ 1214 h 1222"/>
              <a:gd name="T54" fmla="*/ 750 w 1304"/>
              <a:gd name="T55" fmla="*/ 1216 h 1222"/>
              <a:gd name="T56" fmla="*/ 767 w 1304"/>
              <a:gd name="T57" fmla="*/ 906 h 1222"/>
              <a:gd name="T58" fmla="*/ 779 w 1304"/>
              <a:gd name="T59" fmla="*/ 884 h 1222"/>
              <a:gd name="T60" fmla="*/ 851 w 1304"/>
              <a:gd name="T61" fmla="*/ 830 h 1222"/>
              <a:gd name="T62" fmla="*/ 862 w 1304"/>
              <a:gd name="T63" fmla="*/ 740 h 1222"/>
              <a:gd name="T64" fmla="*/ 840 w 1304"/>
              <a:gd name="T65" fmla="*/ 615 h 1222"/>
              <a:gd name="T66" fmla="*/ 733 w 1304"/>
              <a:gd name="T67" fmla="*/ 515 h 1222"/>
              <a:gd name="T68" fmla="*/ 589 w 1304"/>
              <a:gd name="T69" fmla="*/ 508 h 1222"/>
              <a:gd name="T70" fmla="*/ 473 w 1304"/>
              <a:gd name="T71" fmla="*/ 597 h 1222"/>
              <a:gd name="T72" fmla="*/ 425 w 1304"/>
              <a:gd name="T73" fmla="*/ 673 h 1222"/>
              <a:gd name="T74" fmla="*/ 445 w 1304"/>
              <a:gd name="T75" fmla="*/ 761 h 1222"/>
              <a:gd name="T76" fmla="*/ 507 w 1304"/>
              <a:gd name="T77" fmla="*/ 870 h 1222"/>
              <a:gd name="T78" fmla="*/ 341 w 1304"/>
              <a:gd name="T79" fmla="*/ 288 h 1222"/>
              <a:gd name="T80" fmla="*/ 961 w 1304"/>
              <a:gd name="T81" fmla="*/ 226 h 1222"/>
              <a:gd name="T82" fmla="*/ 341 w 1304"/>
              <a:gd name="T83" fmla="*/ 288 h 1222"/>
              <a:gd name="T84" fmla="*/ 454 w 1304"/>
              <a:gd name="T85" fmla="*/ 339 h 1222"/>
              <a:gd name="T86" fmla="*/ 848 w 1304"/>
              <a:gd name="T87" fmla="*/ 401 h 1222"/>
              <a:gd name="T88" fmla="*/ 1303 w 1304"/>
              <a:gd name="T89" fmla="*/ 966 h 1222"/>
              <a:gd name="T90" fmla="*/ 0 w 1304"/>
              <a:gd name="T91" fmla="*/ 0 h 1222"/>
              <a:gd name="T92" fmla="*/ 483 w 1304"/>
              <a:gd name="T93" fmla="*/ 966 h 1222"/>
              <a:gd name="T94" fmla="*/ 62 w 1304"/>
              <a:gd name="T95" fmla="*/ 903 h 1222"/>
              <a:gd name="T96" fmla="*/ 1241 w 1304"/>
              <a:gd name="T97" fmla="*/ 62 h 1222"/>
              <a:gd name="T98" fmla="*/ 820 w 1304"/>
              <a:gd name="T99" fmla="*/ 903 h 1222"/>
              <a:gd name="T100" fmla="*/ 1303 w 1304"/>
              <a:gd name="T101" fmla="*/ 966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04" h="1222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2">
            <a:extLst>
              <a:ext uri="{FF2B5EF4-FFF2-40B4-BE49-F238E27FC236}">
                <a16:creationId xmlns:a16="http://schemas.microsoft.com/office/drawing/2014/main" id="{609DCE8B-FFDB-F24A-A976-7AC5E065B2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9822" y="4988877"/>
            <a:ext cx="449263" cy="449263"/>
          </a:xfrm>
          <a:custGeom>
            <a:avLst/>
            <a:gdLst>
              <a:gd name="T0" fmla="*/ 704 w 1247"/>
              <a:gd name="T1" fmla="*/ 706 h 1248"/>
              <a:gd name="T2" fmla="*/ 704 w 1247"/>
              <a:gd name="T3" fmla="*/ 931 h 1248"/>
              <a:gd name="T4" fmla="*/ 542 w 1247"/>
              <a:gd name="T5" fmla="*/ 931 h 1248"/>
              <a:gd name="T6" fmla="*/ 542 w 1247"/>
              <a:gd name="T7" fmla="*/ 706 h 1248"/>
              <a:gd name="T8" fmla="*/ 316 w 1247"/>
              <a:gd name="T9" fmla="*/ 706 h 1248"/>
              <a:gd name="T10" fmla="*/ 316 w 1247"/>
              <a:gd name="T11" fmla="*/ 542 h 1248"/>
              <a:gd name="T12" fmla="*/ 542 w 1247"/>
              <a:gd name="T13" fmla="*/ 542 h 1248"/>
              <a:gd name="T14" fmla="*/ 542 w 1247"/>
              <a:gd name="T15" fmla="*/ 316 h 1248"/>
              <a:gd name="T16" fmla="*/ 704 w 1247"/>
              <a:gd name="T17" fmla="*/ 316 h 1248"/>
              <a:gd name="T18" fmla="*/ 704 w 1247"/>
              <a:gd name="T19" fmla="*/ 542 h 1248"/>
              <a:gd name="T20" fmla="*/ 930 w 1247"/>
              <a:gd name="T21" fmla="*/ 542 h 1248"/>
              <a:gd name="T22" fmla="*/ 930 w 1247"/>
              <a:gd name="T23" fmla="*/ 706 h 1248"/>
              <a:gd name="T24" fmla="*/ 704 w 1247"/>
              <a:gd name="T25" fmla="*/ 706 h 1248"/>
              <a:gd name="T26" fmla="*/ 767 w 1247"/>
              <a:gd name="T27" fmla="*/ 768 h 1248"/>
              <a:gd name="T28" fmla="*/ 992 w 1247"/>
              <a:gd name="T29" fmla="*/ 768 h 1248"/>
              <a:gd name="T30" fmla="*/ 992 w 1247"/>
              <a:gd name="T31" fmla="*/ 480 h 1248"/>
              <a:gd name="T32" fmla="*/ 767 w 1247"/>
              <a:gd name="T33" fmla="*/ 480 h 1248"/>
              <a:gd name="T34" fmla="*/ 767 w 1247"/>
              <a:gd name="T35" fmla="*/ 254 h 1248"/>
              <a:gd name="T36" fmla="*/ 480 w 1247"/>
              <a:gd name="T37" fmla="*/ 254 h 1248"/>
              <a:gd name="T38" fmla="*/ 480 w 1247"/>
              <a:gd name="T39" fmla="*/ 480 h 1248"/>
              <a:gd name="T40" fmla="*/ 254 w 1247"/>
              <a:gd name="T41" fmla="*/ 480 h 1248"/>
              <a:gd name="T42" fmla="*/ 254 w 1247"/>
              <a:gd name="T43" fmla="*/ 768 h 1248"/>
              <a:gd name="T44" fmla="*/ 480 w 1247"/>
              <a:gd name="T45" fmla="*/ 768 h 1248"/>
              <a:gd name="T46" fmla="*/ 480 w 1247"/>
              <a:gd name="T47" fmla="*/ 994 h 1248"/>
              <a:gd name="T48" fmla="*/ 767 w 1247"/>
              <a:gd name="T49" fmla="*/ 994 h 1248"/>
              <a:gd name="T50" fmla="*/ 767 w 1247"/>
              <a:gd name="T51" fmla="*/ 768 h 1248"/>
              <a:gd name="T52" fmla="*/ 623 w 1247"/>
              <a:gd name="T53" fmla="*/ 1185 h 1248"/>
              <a:gd name="T54" fmla="*/ 62 w 1247"/>
              <a:gd name="T55" fmla="*/ 624 h 1248"/>
              <a:gd name="T56" fmla="*/ 623 w 1247"/>
              <a:gd name="T57" fmla="*/ 62 h 1248"/>
              <a:gd name="T58" fmla="*/ 1184 w 1247"/>
              <a:gd name="T59" fmla="*/ 624 h 1248"/>
              <a:gd name="T60" fmla="*/ 623 w 1247"/>
              <a:gd name="T61" fmla="*/ 1185 h 1248"/>
              <a:gd name="T62" fmla="*/ 623 w 1247"/>
              <a:gd name="T63" fmla="*/ 0 h 1248"/>
              <a:gd name="T64" fmla="*/ 0 w 1247"/>
              <a:gd name="T65" fmla="*/ 624 h 1248"/>
              <a:gd name="T66" fmla="*/ 623 w 1247"/>
              <a:gd name="T67" fmla="*/ 1247 h 1248"/>
              <a:gd name="T68" fmla="*/ 1246 w 1247"/>
              <a:gd name="T69" fmla="*/ 624 h 1248"/>
              <a:gd name="T70" fmla="*/ 623 w 1247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7" h="1248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64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7" name="TextBox 196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4DCBFF-5ECB-7846-87E9-7C23215E7715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0AC8B33-F251-F94A-94D7-FBB30047F0AE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6CEDCB2-06D0-3441-8D21-ED37E80D58AB}"/>
              </a:ext>
            </a:extLst>
          </p:cNvPr>
          <p:cNvGrpSpPr/>
          <p:nvPr userDrawn="1"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FA13AB0-9701-7E4D-A0F5-46EA564EFC2A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1">
              <a:extLst>
                <a:ext uri="{FF2B5EF4-FFF2-40B4-BE49-F238E27FC236}">
                  <a16:creationId xmlns:a16="http://schemas.microsoft.com/office/drawing/2014/main" id="{29D29DD9-F96C-364C-982B-23D54CB57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245" y="2609297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AD48A27-55CF-B345-A421-F495017E2D44}"/>
              </a:ext>
            </a:extLst>
          </p:cNvPr>
          <p:cNvGrpSpPr/>
          <p:nvPr userDrawn="1"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A032C97-8CFA-9341-8FE9-B7BA660A8525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2">
              <a:extLst>
                <a:ext uri="{FF2B5EF4-FFF2-40B4-BE49-F238E27FC236}">
                  <a16:creationId xmlns:a16="http://schemas.microsoft.com/office/drawing/2014/main" id="{97578225-4F31-DA4A-9985-B28299DCB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79" y="1652438"/>
              <a:ext cx="447675" cy="446088"/>
            </a:xfrm>
            <a:custGeom>
              <a:avLst/>
              <a:gdLst>
                <a:gd name="T0" fmla="*/ 230 w 1245"/>
                <a:gd name="T1" fmla="*/ 479 h 1238"/>
                <a:gd name="T2" fmla="*/ 248 w 1245"/>
                <a:gd name="T3" fmla="*/ 572 h 1238"/>
                <a:gd name="T4" fmla="*/ 276 w 1245"/>
                <a:gd name="T5" fmla="*/ 591 h 1238"/>
                <a:gd name="T6" fmla="*/ 287 w 1245"/>
                <a:gd name="T7" fmla="*/ 588 h 1238"/>
                <a:gd name="T8" fmla="*/ 303 w 1245"/>
                <a:gd name="T9" fmla="*/ 550 h 1238"/>
                <a:gd name="T10" fmla="*/ 290 w 1245"/>
                <a:gd name="T11" fmla="*/ 479 h 1238"/>
                <a:gd name="T12" fmla="*/ 260 w 1245"/>
                <a:gd name="T13" fmla="*/ 450 h 1238"/>
                <a:gd name="T14" fmla="*/ 230 w 1245"/>
                <a:gd name="T15" fmla="*/ 479 h 1238"/>
                <a:gd name="T16" fmla="*/ 477 w 1245"/>
                <a:gd name="T17" fmla="*/ 233 h 1238"/>
                <a:gd name="T18" fmla="*/ 248 w 1245"/>
                <a:gd name="T19" fmla="*/ 387 h 1238"/>
                <a:gd name="T20" fmla="*/ 265 w 1245"/>
                <a:gd name="T21" fmla="*/ 426 h 1238"/>
                <a:gd name="T22" fmla="*/ 276 w 1245"/>
                <a:gd name="T23" fmla="*/ 428 h 1238"/>
                <a:gd name="T24" fmla="*/ 303 w 1245"/>
                <a:gd name="T25" fmla="*/ 409 h 1238"/>
                <a:gd name="T26" fmla="*/ 477 w 1245"/>
                <a:gd name="T27" fmla="*/ 292 h 1238"/>
                <a:gd name="T28" fmla="*/ 507 w 1245"/>
                <a:gd name="T29" fmla="*/ 263 h 1238"/>
                <a:gd name="T30" fmla="*/ 477 w 1245"/>
                <a:gd name="T31" fmla="*/ 233 h 1238"/>
                <a:gd name="T32" fmla="*/ 477 w 1245"/>
                <a:gd name="T33" fmla="*/ 775 h 1238"/>
                <a:gd name="T34" fmla="*/ 181 w 1245"/>
                <a:gd name="T35" fmla="*/ 479 h 1238"/>
                <a:gd name="T36" fmla="*/ 477 w 1245"/>
                <a:gd name="T37" fmla="*/ 184 h 1238"/>
                <a:gd name="T38" fmla="*/ 772 w 1245"/>
                <a:gd name="T39" fmla="*/ 479 h 1238"/>
                <a:gd name="T40" fmla="*/ 477 w 1245"/>
                <a:gd name="T41" fmla="*/ 775 h 1238"/>
                <a:gd name="T42" fmla="*/ 477 w 1245"/>
                <a:gd name="T43" fmla="*/ 124 h 1238"/>
                <a:gd name="T44" fmla="*/ 122 w 1245"/>
                <a:gd name="T45" fmla="*/ 479 h 1238"/>
                <a:gd name="T46" fmla="*/ 477 w 1245"/>
                <a:gd name="T47" fmla="*/ 835 h 1238"/>
                <a:gd name="T48" fmla="*/ 832 w 1245"/>
                <a:gd name="T49" fmla="*/ 479 h 1238"/>
                <a:gd name="T50" fmla="*/ 477 w 1245"/>
                <a:gd name="T51" fmla="*/ 124 h 1238"/>
                <a:gd name="T52" fmla="*/ 1094 w 1245"/>
                <a:gd name="T53" fmla="*/ 1163 h 1238"/>
                <a:gd name="T54" fmla="*/ 728 w 1245"/>
                <a:gd name="T55" fmla="*/ 797 h 1238"/>
                <a:gd name="T56" fmla="*/ 707 w 1245"/>
                <a:gd name="T57" fmla="*/ 811 h 1238"/>
                <a:gd name="T58" fmla="*/ 418 w 1245"/>
                <a:gd name="T59" fmla="*/ 879 h 1238"/>
                <a:gd name="T60" fmla="*/ 76 w 1245"/>
                <a:gd name="T61" fmla="*/ 533 h 1238"/>
                <a:gd name="T62" fmla="*/ 173 w 1245"/>
                <a:gd name="T63" fmla="*/ 213 h 1238"/>
                <a:gd name="T64" fmla="*/ 530 w 1245"/>
                <a:gd name="T65" fmla="*/ 79 h 1238"/>
                <a:gd name="T66" fmla="*/ 876 w 1245"/>
                <a:gd name="T67" fmla="*/ 420 h 1238"/>
                <a:gd name="T68" fmla="*/ 808 w 1245"/>
                <a:gd name="T69" fmla="*/ 710 h 1238"/>
                <a:gd name="T70" fmla="*/ 794 w 1245"/>
                <a:gd name="T71" fmla="*/ 730 h 1238"/>
                <a:gd name="T72" fmla="*/ 1161 w 1245"/>
                <a:gd name="T73" fmla="*/ 1097 h 1238"/>
                <a:gd name="T74" fmla="*/ 1161 w 1245"/>
                <a:gd name="T75" fmla="*/ 1163 h 1238"/>
                <a:gd name="T76" fmla="*/ 1094 w 1245"/>
                <a:gd name="T77" fmla="*/ 1163 h 1238"/>
                <a:gd name="T78" fmla="*/ 871 w 1245"/>
                <a:gd name="T79" fmla="*/ 723 h 1238"/>
                <a:gd name="T80" fmla="*/ 936 w 1245"/>
                <a:gd name="T81" fmla="*/ 412 h 1238"/>
                <a:gd name="T82" fmla="*/ 538 w 1245"/>
                <a:gd name="T83" fmla="*/ 20 h 1238"/>
                <a:gd name="T84" fmla="*/ 129 w 1245"/>
                <a:gd name="T85" fmla="*/ 173 h 1238"/>
                <a:gd name="T86" fmla="*/ 17 w 1245"/>
                <a:gd name="T87" fmla="*/ 541 h 1238"/>
                <a:gd name="T88" fmla="*/ 409 w 1245"/>
                <a:gd name="T89" fmla="*/ 938 h 1238"/>
                <a:gd name="T90" fmla="*/ 720 w 1245"/>
                <a:gd name="T91" fmla="*/ 874 h 1238"/>
                <a:gd name="T92" fmla="*/ 1052 w 1245"/>
                <a:gd name="T93" fmla="*/ 1205 h 1238"/>
                <a:gd name="T94" fmla="*/ 1127 w 1245"/>
                <a:gd name="T95" fmla="*/ 1237 h 1238"/>
                <a:gd name="T96" fmla="*/ 1203 w 1245"/>
                <a:gd name="T97" fmla="*/ 1205 h 1238"/>
                <a:gd name="T98" fmla="*/ 1203 w 1245"/>
                <a:gd name="T99" fmla="*/ 1055 h 1238"/>
                <a:gd name="T100" fmla="*/ 871 w 1245"/>
                <a:gd name="T101" fmla="*/ 723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5" h="1238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5F64965-C337-F34A-AA35-82DE8A4EB161}"/>
              </a:ext>
            </a:extLst>
          </p:cNvPr>
          <p:cNvGrpSpPr/>
          <p:nvPr userDrawn="1"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B5D6483-54AA-3B40-8F60-9B30EF153684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3">
              <a:extLst>
                <a:ext uri="{FF2B5EF4-FFF2-40B4-BE49-F238E27FC236}">
                  <a16:creationId xmlns:a16="http://schemas.microsoft.com/office/drawing/2014/main" id="{58C13B54-1AD3-5349-AEFC-38C8BE48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32" y="1699270"/>
              <a:ext cx="487362" cy="352425"/>
            </a:xfrm>
            <a:custGeom>
              <a:avLst/>
              <a:gdLst>
                <a:gd name="T0" fmla="*/ 959 w 1355"/>
                <a:gd name="T1" fmla="*/ 363 h 979"/>
                <a:gd name="T2" fmla="*/ 1016 w 1355"/>
                <a:gd name="T3" fmla="*/ 442 h 979"/>
                <a:gd name="T4" fmla="*/ 903 w 1355"/>
                <a:gd name="T5" fmla="*/ 799 h 979"/>
                <a:gd name="T6" fmla="*/ 564 w 1355"/>
                <a:gd name="T7" fmla="*/ 270 h 979"/>
                <a:gd name="T8" fmla="*/ 903 w 1355"/>
                <a:gd name="T9" fmla="*/ 799 h 979"/>
                <a:gd name="T10" fmla="*/ 197 w 1355"/>
                <a:gd name="T11" fmla="*/ 583 h 979"/>
                <a:gd name="T12" fmla="*/ 56 w 1355"/>
                <a:gd name="T13" fmla="*/ 414 h 979"/>
                <a:gd name="T14" fmla="*/ 508 w 1355"/>
                <a:gd name="T15" fmla="*/ 273 h 979"/>
                <a:gd name="T16" fmla="*/ 141 w 1355"/>
                <a:gd name="T17" fmla="*/ 630 h 979"/>
                <a:gd name="T18" fmla="*/ 254 w 1355"/>
                <a:gd name="T19" fmla="*/ 640 h 979"/>
                <a:gd name="T20" fmla="*/ 340 w 1355"/>
                <a:gd name="T21" fmla="*/ 875 h 979"/>
                <a:gd name="T22" fmla="*/ 310 w 1355"/>
                <a:gd name="T23" fmla="*/ 922 h 979"/>
                <a:gd name="T24" fmla="*/ 226 w 1355"/>
                <a:gd name="T25" fmla="*/ 861 h 979"/>
                <a:gd name="T26" fmla="*/ 152 w 1355"/>
                <a:gd name="T27" fmla="*/ 691 h 979"/>
                <a:gd name="T28" fmla="*/ 141 w 1355"/>
                <a:gd name="T29" fmla="*/ 630 h 979"/>
                <a:gd name="T30" fmla="*/ 321 w 1355"/>
                <a:gd name="T31" fmla="*/ 691 h 979"/>
                <a:gd name="T32" fmla="*/ 423 w 1355"/>
                <a:gd name="T33" fmla="*/ 640 h 979"/>
                <a:gd name="T34" fmla="*/ 395 w 1355"/>
                <a:gd name="T35" fmla="*/ 696 h 979"/>
                <a:gd name="T36" fmla="*/ 1031 w 1355"/>
                <a:gd name="T37" fmla="*/ 343 h 979"/>
                <a:gd name="T38" fmla="*/ 959 w 1355"/>
                <a:gd name="T39" fmla="*/ 57 h 979"/>
                <a:gd name="T40" fmla="*/ 865 w 1355"/>
                <a:gd name="T41" fmla="*/ 15 h 979"/>
                <a:gd name="T42" fmla="*/ 197 w 1355"/>
                <a:gd name="T43" fmla="*/ 216 h 979"/>
                <a:gd name="T44" fmla="*/ 0 w 1355"/>
                <a:gd name="T45" fmla="*/ 442 h 979"/>
                <a:gd name="T46" fmla="*/ 84 w 1355"/>
                <a:gd name="T47" fmla="*/ 611 h 979"/>
                <a:gd name="T48" fmla="*/ 100 w 1355"/>
                <a:gd name="T49" fmla="*/ 713 h 979"/>
                <a:gd name="T50" fmla="*/ 173 w 1355"/>
                <a:gd name="T51" fmla="*/ 881 h 979"/>
                <a:gd name="T52" fmla="*/ 310 w 1355"/>
                <a:gd name="T53" fmla="*/ 978 h 979"/>
                <a:gd name="T54" fmla="*/ 393 w 1355"/>
                <a:gd name="T55" fmla="*/ 855 h 979"/>
                <a:gd name="T56" fmla="*/ 395 w 1355"/>
                <a:gd name="T57" fmla="*/ 752 h 979"/>
                <a:gd name="T58" fmla="*/ 480 w 1355"/>
                <a:gd name="T59" fmla="*/ 640 h 979"/>
                <a:gd name="T60" fmla="*/ 865 w 1355"/>
                <a:gd name="T61" fmla="*/ 841 h 979"/>
                <a:gd name="T62" fmla="*/ 942 w 1355"/>
                <a:gd name="T63" fmla="*/ 840 h 979"/>
                <a:gd name="T64" fmla="*/ 959 w 1355"/>
                <a:gd name="T65" fmla="*/ 580 h 979"/>
                <a:gd name="T66" fmla="*/ 1031 w 1355"/>
                <a:gd name="T67" fmla="*/ 343 h 979"/>
                <a:gd name="T68" fmla="*/ 1052 w 1355"/>
                <a:gd name="T69" fmla="*/ 208 h 979"/>
                <a:gd name="T70" fmla="*/ 1052 w 1355"/>
                <a:gd name="T71" fmla="*/ 676 h 979"/>
                <a:gd name="T72" fmla="*/ 1213 w 1355"/>
                <a:gd name="T73" fmla="*/ 442 h 979"/>
                <a:gd name="T74" fmla="*/ 1201 w 1355"/>
                <a:gd name="T75" fmla="*/ 111 h 979"/>
                <a:gd name="T76" fmla="*/ 1298 w 1355"/>
                <a:gd name="T77" fmla="*/ 442 h 979"/>
                <a:gd name="T78" fmla="*/ 1201 w 1355"/>
                <a:gd name="T79" fmla="*/ 773 h 979"/>
                <a:gd name="T80" fmla="*/ 1201 w 1355"/>
                <a:gd name="T81" fmla="*/ 111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5" h="979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BABAA58-B5A4-E54B-BCF1-0C5BEE2CB767}"/>
              </a:ext>
            </a:extLst>
          </p:cNvPr>
          <p:cNvGrpSpPr/>
          <p:nvPr userDrawn="1"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F7AA875F-27F9-774B-A1E7-6F4A3B057F3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4">
              <a:extLst>
                <a:ext uri="{FF2B5EF4-FFF2-40B4-BE49-F238E27FC236}">
                  <a16:creationId xmlns:a16="http://schemas.microsoft.com/office/drawing/2014/main" id="{7216DC24-3EB5-4343-8778-05B8A0E8B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754" y="1669901"/>
              <a:ext cx="419100" cy="411163"/>
            </a:xfrm>
            <a:custGeom>
              <a:avLst/>
              <a:gdLst>
                <a:gd name="T0" fmla="*/ 141 w 1164"/>
                <a:gd name="T1" fmla="*/ 547 h 1143"/>
                <a:gd name="T2" fmla="*/ 203 w 1164"/>
                <a:gd name="T3" fmla="*/ 660 h 1143"/>
                <a:gd name="T4" fmla="*/ 282 w 1164"/>
                <a:gd name="T5" fmla="*/ 1052 h 1143"/>
                <a:gd name="T6" fmla="*/ 62 w 1164"/>
                <a:gd name="T7" fmla="*/ 493 h 1143"/>
                <a:gd name="T8" fmla="*/ 282 w 1164"/>
                <a:gd name="T9" fmla="*/ 1052 h 1143"/>
                <a:gd name="T10" fmla="*/ 761 w 1164"/>
                <a:gd name="T11" fmla="*/ 51 h 1143"/>
                <a:gd name="T12" fmla="*/ 593 w 1164"/>
                <a:gd name="T13" fmla="*/ 83 h 1143"/>
                <a:gd name="T14" fmla="*/ 485 w 1164"/>
                <a:gd name="T15" fmla="*/ 373 h 1143"/>
                <a:gd name="T16" fmla="*/ 344 w 1164"/>
                <a:gd name="T17" fmla="*/ 487 h 1143"/>
                <a:gd name="T18" fmla="*/ 0 w 1164"/>
                <a:gd name="T19" fmla="*/ 431 h 1143"/>
                <a:gd name="T20" fmla="*/ 344 w 1164"/>
                <a:gd name="T21" fmla="*/ 1114 h 1143"/>
                <a:gd name="T22" fmla="*/ 390 w 1164"/>
                <a:gd name="T23" fmla="*/ 1058 h 1143"/>
                <a:gd name="T24" fmla="*/ 737 w 1164"/>
                <a:gd name="T25" fmla="*/ 1114 h 1143"/>
                <a:gd name="T26" fmla="*/ 512 w 1164"/>
                <a:gd name="T27" fmla="*/ 1052 h 1143"/>
                <a:gd name="T28" fmla="*/ 344 w 1164"/>
                <a:gd name="T29" fmla="*/ 968 h 1143"/>
                <a:gd name="T30" fmla="*/ 412 w 1164"/>
                <a:gd name="T31" fmla="*/ 550 h 1143"/>
                <a:gd name="T32" fmla="*/ 655 w 1164"/>
                <a:gd name="T33" fmla="*/ 123 h 1143"/>
                <a:gd name="T34" fmla="*/ 665 w 1164"/>
                <a:gd name="T35" fmla="*/ 70 h 1143"/>
                <a:gd name="T36" fmla="*/ 762 w 1164"/>
                <a:gd name="T37" fmla="*/ 248 h 1143"/>
                <a:gd name="T38" fmla="*/ 734 w 1164"/>
                <a:gd name="T39" fmla="*/ 406 h 1143"/>
                <a:gd name="T40" fmla="*/ 534 w 1164"/>
                <a:gd name="T41" fmla="*/ 828 h 1143"/>
                <a:gd name="T42" fmla="*/ 796 w 1164"/>
                <a:gd name="T43" fmla="*/ 547 h 1143"/>
                <a:gd name="T44" fmla="*/ 801 w 1164"/>
                <a:gd name="T45" fmla="*/ 387 h 1143"/>
                <a:gd name="T46" fmla="*/ 1101 w 1164"/>
                <a:gd name="T47" fmla="*/ 744 h 1143"/>
                <a:gd name="T48" fmla="*/ 1047 w 1164"/>
                <a:gd name="T49" fmla="*/ 770 h 1143"/>
                <a:gd name="T50" fmla="*/ 909 w 1164"/>
                <a:gd name="T51" fmla="*/ 744 h 1143"/>
                <a:gd name="T52" fmla="*/ 934 w 1164"/>
                <a:gd name="T53" fmla="*/ 662 h 1143"/>
                <a:gd name="T54" fmla="*/ 1075 w 1164"/>
                <a:gd name="T55" fmla="*/ 662 h 1143"/>
                <a:gd name="T56" fmla="*/ 1101 w 1164"/>
                <a:gd name="T57" fmla="*/ 744 h 1143"/>
                <a:gd name="T58" fmla="*/ 1047 w 1164"/>
                <a:gd name="T59" fmla="*/ 600 h 1143"/>
                <a:gd name="T60" fmla="*/ 906 w 1164"/>
                <a:gd name="T61" fmla="*/ 600 h 1143"/>
                <a:gd name="T62" fmla="*/ 880 w 1164"/>
                <a:gd name="T63" fmla="*/ 519 h 1143"/>
                <a:gd name="T64" fmla="*/ 1047 w 1164"/>
                <a:gd name="T65" fmla="*/ 493 h 1143"/>
                <a:gd name="T66" fmla="*/ 1072 w 1164"/>
                <a:gd name="T67" fmla="*/ 575 h 1143"/>
                <a:gd name="T68" fmla="*/ 990 w 1164"/>
                <a:gd name="T69" fmla="*/ 1001 h 1143"/>
                <a:gd name="T70" fmla="*/ 1016 w 1164"/>
                <a:gd name="T71" fmla="*/ 1055 h 1143"/>
                <a:gd name="T72" fmla="*/ 849 w 1164"/>
                <a:gd name="T73" fmla="*/ 1080 h 1143"/>
                <a:gd name="T74" fmla="*/ 824 w 1164"/>
                <a:gd name="T75" fmla="*/ 1026 h 1143"/>
                <a:gd name="T76" fmla="*/ 906 w 1164"/>
                <a:gd name="T77" fmla="*/ 1001 h 1143"/>
                <a:gd name="T78" fmla="*/ 906 w 1164"/>
                <a:gd name="T79" fmla="*/ 939 h 1143"/>
                <a:gd name="T80" fmla="*/ 880 w 1164"/>
                <a:gd name="T81" fmla="*/ 857 h 1143"/>
                <a:gd name="T82" fmla="*/ 934 w 1164"/>
                <a:gd name="T83" fmla="*/ 832 h 1143"/>
                <a:gd name="T84" fmla="*/ 1072 w 1164"/>
                <a:gd name="T85" fmla="*/ 857 h 1143"/>
                <a:gd name="T86" fmla="*/ 1047 w 1164"/>
                <a:gd name="T87" fmla="*/ 939 h 1143"/>
                <a:gd name="T88" fmla="*/ 1163 w 1164"/>
                <a:gd name="T89" fmla="*/ 688 h 1143"/>
                <a:gd name="T90" fmla="*/ 1134 w 1164"/>
                <a:gd name="T91" fmla="*/ 575 h 1143"/>
                <a:gd name="T92" fmla="*/ 1047 w 1164"/>
                <a:gd name="T93" fmla="*/ 431 h 1143"/>
                <a:gd name="T94" fmla="*/ 818 w 1164"/>
                <a:gd name="T95" fmla="*/ 519 h 1143"/>
                <a:gd name="T96" fmla="*/ 857 w 1164"/>
                <a:gd name="T97" fmla="*/ 647 h 1143"/>
                <a:gd name="T98" fmla="*/ 847 w 1164"/>
                <a:gd name="T99" fmla="*/ 744 h 1143"/>
                <a:gd name="T100" fmla="*/ 818 w 1164"/>
                <a:gd name="T101" fmla="*/ 857 h 1143"/>
                <a:gd name="T102" fmla="*/ 824 w 1164"/>
                <a:gd name="T103" fmla="*/ 943 h 1143"/>
                <a:gd name="T104" fmla="*/ 762 w 1164"/>
                <a:gd name="T105" fmla="*/ 1055 h 1143"/>
                <a:gd name="T106" fmla="*/ 990 w 1164"/>
                <a:gd name="T107" fmla="*/ 1142 h 1143"/>
                <a:gd name="T108" fmla="*/ 1078 w 1164"/>
                <a:gd name="T109" fmla="*/ 1026 h 1143"/>
                <a:gd name="T110" fmla="*/ 1134 w 1164"/>
                <a:gd name="T111" fmla="*/ 914 h 1143"/>
                <a:gd name="T112" fmla="*/ 1124 w 1164"/>
                <a:gd name="T113" fmla="*/ 817 h 1143"/>
                <a:gd name="T114" fmla="*/ 1163 w 1164"/>
                <a:gd name="T115" fmla="*/ 688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4" h="1143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B9C8B4E-41F6-AC4C-9FB6-E0FC6A139CEB}"/>
              </a:ext>
            </a:extLst>
          </p:cNvPr>
          <p:cNvGrpSpPr/>
          <p:nvPr userDrawn="1"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4617CA0-A9DE-7A4F-B554-7562720888B3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5">
              <a:extLst>
                <a:ext uri="{FF2B5EF4-FFF2-40B4-BE49-F238E27FC236}">
                  <a16:creationId xmlns:a16="http://schemas.microsoft.com/office/drawing/2014/main" id="{E900AE4D-94A3-F943-84AE-D70CF65D1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486" y="2619616"/>
              <a:ext cx="466725" cy="468313"/>
            </a:xfrm>
            <a:custGeom>
              <a:avLst/>
              <a:gdLst>
                <a:gd name="T0" fmla="*/ 34 w 1297"/>
                <a:gd name="T1" fmla="*/ 1235 h 1303"/>
                <a:gd name="T2" fmla="*/ 197 w 1297"/>
                <a:gd name="T3" fmla="*/ 1235 h 1303"/>
                <a:gd name="T4" fmla="*/ 572 w 1297"/>
                <a:gd name="T5" fmla="*/ 773 h 1303"/>
                <a:gd name="T6" fmla="*/ 78 w 1297"/>
                <a:gd name="T7" fmla="*/ 1192 h 1303"/>
                <a:gd name="T8" fmla="*/ 78 w 1297"/>
                <a:gd name="T9" fmla="*/ 1192 h 1303"/>
                <a:gd name="T10" fmla="*/ 78 w 1297"/>
                <a:gd name="T11" fmla="*/ 1116 h 1303"/>
                <a:gd name="T12" fmla="*/ 459 w 1297"/>
                <a:gd name="T13" fmla="*/ 646 h 1303"/>
                <a:gd name="T14" fmla="*/ 0 w 1297"/>
                <a:gd name="T15" fmla="*/ 1154 h 1303"/>
                <a:gd name="T16" fmla="*/ 138 w 1297"/>
                <a:gd name="T17" fmla="*/ 1176 h 1303"/>
                <a:gd name="T18" fmla="*/ 153 w 1297"/>
                <a:gd name="T19" fmla="*/ 1072 h 1303"/>
                <a:gd name="T20" fmla="*/ 138 w 1297"/>
                <a:gd name="T21" fmla="*/ 1176 h 1303"/>
                <a:gd name="T22" fmla="*/ 1220 w 1297"/>
                <a:gd name="T23" fmla="*/ 183 h 1303"/>
                <a:gd name="T24" fmla="*/ 1170 w 1297"/>
                <a:gd name="T25" fmla="*/ 175 h 1303"/>
                <a:gd name="T26" fmla="*/ 967 w 1297"/>
                <a:gd name="T27" fmla="*/ 226 h 1303"/>
                <a:gd name="T28" fmla="*/ 1103 w 1297"/>
                <a:gd name="T29" fmla="*/ 72 h 1303"/>
                <a:gd name="T30" fmla="*/ 782 w 1297"/>
                <a:gd name="T31" fmla="*/ 84 h 1303"/>
                <a:gd name="T32" fmla="*/ 697 w 1297"/>
                <a:gd name="T33" fmla="*/ 408 h 1303"/>
                <a:gd name="T34" fmla="*/ 673 w 1297"/>
                <a:gd name="T35" fmla="*/ 521 h 1303"/>
                <a:gd name="T36" fmla="*/ 762 w 1297"/>
                <a:gd name="T37" fmla="*/ 402 h 1303"/>
                <a:gd name="T38" fmla="*/ 826 w 1297"/>
                <a:gd name="T39" fmla="*/ 128 h 1303"/>
                <a:gd name="T40" fmla="*/ 902 w 1297"/>
                <a:gd name="T41" fmla="*/ 204 h 1303"/>
                <a:gd name="T42" fmla="*/ 902 w 1297"/>
                <a:gd name="T43" fmla="*/ 248 h 1303"/>
                <a:gd name="T44" fmla="*/ 1065 w 1297"/>
                <a:gd name="T45" fmla="*/ 368 h 1303"/>
                <a:gd name="T46" fmla="*/ 1141 w 1297"/>
                <a:gd name="T47" fmla="*/ 444 h 1303"/>
                <a:gd name="T48" fmla="*/ 867 w 1297"/>
                <a:gd name="T49" fmla="*/ 507 h 1303"/>
                <a:gd name="T50" fmla="*/ 756 w 1297"/>
                <a:gd name="T51" fmla="*/ 589 h 1303"/>
                <a:gd name="T52" fmla="*/ 861 w 1297"/>
                <a:gd name="T53" fmla="*/ 572 h 1303"/>
                <a:gd name="T54" fmla="*/ 1185 w 1297"/>
                <a:gd name="T55" fmla="*/ 487 h 1303"/>
                <a:gd name="T56" fmla="*/ 1151 w 1297"/>
                <a:gd name="T57" fmla="*/ 1125 h 1303"/>
                <a:gd name="T58" fmla="*/ 868 w 1297"/>
                <a:gd name="T59" fmla="*/ 929 h 1303"/>
                <a:gd name="T60" fmla="*/ 1167 w 1297"/>
                <a:gd name="T61" fmla="*/ 1224 h 1303"/>
                <a:gd name="T62" fmla="*/ 852 w 1297"/>
                <a:gd name="T63" fmla="*/ 985 h 1303"/>
                <a:gd name="T64" fmla="*/ 746 w 1297"/>
                <a:gd name="T65" fmla="*/ 936 h 1303"/>
                <a:gd name="T66" fmla="*/ 943 w 1297"/>
                <a:gd name="T67" fmla="*/ 771 h 1303"/>
                <a:gd name="T68" fmla="*/ 1207 w 1297"/>
                <a:gd name="T69" fmla="*/ 1109 h 1303"/>
                <a:gd name="T70" fmla="*/ 1167 w 1297"/>
                <a:gd name="T71" fmla="*/ 1224 h 1303"/>
                <a:gd name="T72" fmla="*/ 333 w 1297"/>
                <a:gd name="T73" fmla="*/ 386 h 1303"/>
                <a:gd name="T74" fmla="*/ 230 w 1297"/>
                <a:gd name="T75" fmla="*/ 360 h 1303"/>
                <a:gd name="T76" fmla="*/ 136 w 1297"/>
                <a:gd name="T77" fmla="*/ 109 h 1303"/>
                <a:gd name="T78" fmla="*/ 361 w 1297"/>
                <a:gd name="T79" fmla="*/ 335 h 1303"/>
                <a:gd name="T80" fmla="*/ 806 w 1297"/>
                <a:gd name="T81" fmla="*/ 788 h 1303"/>
                <a:gd name="T82" fmla="*/ 1019 w 1297"/>
                <a:gd name="T83" fmla="*/ 832 h 1303"/>
                <a:gd name="T84" fmla="*/ 980 w 1297"/>
                <a:gd name="T85" fmla="*/ 718 h 1303"/>
                <a:gd name="T86" fmla="*/ 888 w 1297"/>
                <a:gd name="T87" fmla="*/ 706 h 1303"/>
                <a:gd name="T88" fmla="*/ 420 w 1297"/>
                <a:gd name="T89" fmla="*/ 314 h 1303"/>
                <a:gd name="T90" fmla="*/ 388 w 1297"/>
                <a:gd name="T91" fmla="*/ 203 h 1303"/>
                <a:gd name="T92" fmla="*/ 110 w 1297"/>
                <a:gd name="T93" fmla="*/ 47 h 1303"/>
                <a:gd name="T94" fmla="*/ 26 w 1297"/>
                <a:gd name="T95" fmla="*/ 166 h 1303"/>
                <a:gd name="T96" fmla="*/ 205 w 1297"/>
                <a:gd name="T97" fmla="*/ 419 h 1303"/>
                <a:gd name="T98" fmla="*/ 727 w 1297"/>
                <a:gd name="T99" fmla="*/ 868 h 1303"/>
                <a:gd name="T100" fmla="*/ 701 w 1297"/>
                <a:gd name="T101" fmla="*/ 997 h 1303"/>
                <a:gd name="T102" fmla="*/ 815 w 1297"/>
                <a:gd name="T103" fmla="*/ 1036 h 1303"/>
                <a:gd name="T104" fmla="*/ 1129 w 1297"/>
                <a:gd name="T105" fmla="*/ 1302 h 1303"/>
                <a:gd name="T106" fmla="*/ 1251 w 1297"/>
                <a:gd name="T107" fmla="*/ 1228 h 1303"/>
                <a:gd name="T108" fmla="*/ 1019 w 1297"/>
                <a:gd name="T109" fmla="*/ 83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1303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9981B03-1F82-2F44-972B-F89A78081724}"/>
              </a:ext>
            </a:extLst>
          </p:cNvPr>
          <p:cNvGrpSpPr/>
          <p:nvPr userDrawn="1"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E92B6F6-B1BD-844A-905A-22BD46682666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6">
              <a:extLst>
                <a:ext uri="{FF2B5EF4-FFF2-40B4-BE49-F238E27FC236}">
                  <a16:creationId xmlns:a16="http://schemas.microsoft.com/office/drawing/2014/main" id="{9082573B-E317-F140-8EEB-E47075927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220" y="2587072"/>
              <a:ext cx="423863" cy="533400"/>
            </a:xfrm>
            <a:custGeom>
              <a:avLst/>
              <a:gdLst>
                <a:gd name="T0" fmla="*/ 1145 w 1178"/>
                <a:gd name="T1" fmla="*/ 723 h 1481"/>
                <a:gd name="T2" fmla="*/ 1055 w 1178"/>
                <a:gd name="T3" fmla="*/ 647 h 1481"/>
                <a:gd name="T4" fmla="*/ 760 w 1178"/>
                <a:gd name="T5" fmla="*/ 1202 h 1481"/>
                <a:gd name="T6" fmla="*/ 416 w 1178"/>
                <a:gd name="T7" fmla="*/ 1202 h 1481"/>
                <a:gd name="T8" fmla="*/ 609 w 1178"/>
                <a:gd name="T9" fmla="*/ 1396 h 1481"/>
                <a:gd name="T10" fmla="*/ 559 w 1178"/>
                <a:gd name="T11" fmla="*/ 1395 h 1481"/>
                <a:gd name="T12" fmla="*/ 356 w 1178"/>
                <a:gd name="T13" fmla="*/ 1143 h 1481"/>
                <a:gd name="T14" fmla="*/ 499 w 1178"/>
                <a:gd name="T15" fmla="*/ 1391 h 1481"/>
                <a:gd name="T16" fmla="*/ 677 w 1178"/>
                <a:gd name="T17" fmla="*/ 1384 h 1481"/>
                <a:gd name="T18" fmla="*/ 386 w 1178"/>
                <a:gd name="T19" fmla="*/ 1122 h 1481"/>
                <a:gd name="T20" fmla="*/ 790 w 1178"/>
                <a:gd name="T21" fmla="*/ 1063 h 1481"/>
                <a:gd name="T22" fmla="*/ 386 w 1178"/>
                <a:gd name="T23" fmla="*/ 1122 h 1481"/>
                <a:gd name="T24" fmla="*/ 367 w 1178"/>
                <a:gd name="T25" fmla="*/ 576 h 1481"/>
                <a:gd name="T26" fmla="*/ 784 w 1178"/>
                <a:gd name="T27" fmla="*/ 423 h 1481"/>
                <a:gd name="T28" fmla="*/ 308 w 1178"/>
                <a:gd name="T29" fmla="*/ 571 h 1481"/>
                <a:gd name="T30" fmla="*/ 588 w 1178"/>
                <a:gd name="T31" fmla="*/ 252 h 1481"/>
                <a:gd name="T32" fmla="*/ 760 w 1178"/>
                <a:gd name="T33" fmla="*/ 984 h 1481"/>
                <a:gd name="T34" fmla="*/ 246 w 1178"/>
                <a:gd name="T35" fmla="*/ 566 h 1481"/>
                <a:gd name="T36" fmla="*/ 359 w 1178"/>
                <a:gd name="T37" fmla="*/ 1013 h 1481"/>
                <a:gd name="T38" fmla="*/ 817 w 1178"/>
                <a:gd name="T39" fmla="*/ 1013 h 1481"/>
                <a:gd name="T40" fmla="*/ 588 w 1178"/>
                <a:gd name="T41" fmla="*/ 193 h 1481"/>
                <a:gd name="T42" fmla="*/ 301 w 1178"/>
                <a:gd name="T43" fmla="*/ 878 h 1481"/>
                <a:gd name="T44" fmla="*/ 131 w 1178"/>
                <a:gd name="T45" fmla="*/ 706 h 1481"/>
                <a:gd name="T46" fmla="*/ 26 w 1178"/>
                <a:gd name="T47" fmla="*/ 664 h 1481"/>
                <a:gd name="T48" fmla="*/ 37 w 1178"/>
                <a:gd name="T49" fmla="*/ 468 h 1481"/>
                <a:gd name="T50" fmla="*/ 121 w 1178"/>
                <a:gd name="T51" fmla="*/ 543 h 1481"/>
                <a:gd name="T52" fmla="*/ 131 w 1178"/>
                <a:gd name="T53" fmla="*/ 484 h 1481"/>
                <a:gd name="T54" fmla="*/ 73 w 1178"/>
                <a:gd name="T55" fmla="*/ 298 h 1481"/>
                <a:gd name="T56" fmla="*/ 182 w 1178"/>
                <a:gd name="T57" fmla="*/ 390 h 1481"/>
                <a:gd name="T58" fmla="*/ 113 w 1178"/>
                <a:gd name="T59" fmla="*/ 287 h 1481"/>
                <a:gd name="T60" fmla="*/ 206 w 1178"/>
                <a:gd name="T61" fmla="*/ 139 h 1481"/>
                <a:gd name="T62" fmla="*/ 287 w 1178"/>
                <a:gd name="T63" fmla="*/ 265 h 1481"/>
                <a:gd name="T64" fmla="*/ 423 w 1178"/>
                <a:gd name="T65" fmla="*/ 54 h 1481"/>
                <a:gd name="T66" fmla="*/ 400 w 1178"/>
                <a:gd name="T67" fmla="*/ 165 h 1481"/>
                <a:gd name="T68" fmla="*/ 455 w 1178"/>
                <a:gd name="T69" fmla="*/ 144 h 1481"/>
                <a:gd name="T70" fmla="*/ 588 w 1178"/>
                <a:gd name="T71" fmla="*/ 0 h 1481"/>
                <a:gd name="T72" fmla="*/ 588 w 1178"/>
                <a:gd name="T73" fmla="*/ 156 h 1481"/>
                <a:gd name="T74" fmla="*/ 809 w 1178"/>
                <a:gd name="T75" fmla="*/ 74 h 1481"/>
                <a:gd name="T76" fmla="*/ 721 w 1178"/>
                <a:gd name="T77" fmla="*/ 144 h 1481"/>
                <a:gd name="T78" fmla="*/ 776 w 1178"/>
                <a:gd name="T79" fmla="*/ 165 h 1481"/>
                <a:gd name="T80" fmla="*/ 970 w 1178"/>
                <a:gd name="T81" fmla="*/ 139 h 1481"/>
                <a:gd name="T82" fmla="*/ 870 w 1178"/>
                <a:gd name="T83" fmla="*/ 258 h 1481"/>
                <a:gd name="T84" fmla="*/ 974 w 1178"/>
                <a:gd name="T85" fmla="*/ 181 h 1481"/>
                <a:gd name="T86" fmla="*/ 968 w 1178"/>
                <a:gd name="T87" fmla="*/ 375 h 1481"/>
                <a:gd name="T88" fmla="*/ 1092 w 1178"/>
                <a:gd name="T89" fmla="*/ 338 h 1481"/>
                <a:gd name="T90" fmla="*/ 1139 w 1178"/>
                <a:gd name="T91" fmla="*/ 468 h 1481"/>
                <a:gd name="T92" fmla="*/ 1050 w 1178"/>
                <a:gd name="T93" fmla="*/ 543 h 1481"/>
                <a:gd name="T94" fmla="*/ 1174 w 1178"/>
                <a:gd name="T95" fmla="*/ 49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8" h="1481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E334DFD-1857-BA49-9BCE-F062A10D97C0}"/>
              </a:ext>
            </a:extLst>
          </p:cNvPr>
          <p:cNvGrpSpPr/>
          <p:nvPr userDrawn="1"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8630DD58-7B4F-AC42-B463-B6C3619DFD8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7">
              <a:extLst>
                <a:ext uri="{FF2B5EF4-FFF2-40B4-BE49-F238E27FC236}">
                  <a16:creationId xmlns:a16="http://schemas.microsoft.com/office/drawing/2014/main" id="{DFCFBFCA-7C46-6247-B686-96193493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72" y="3640874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00A76B8-51EE-6747-91BF-1760F4D69DBA}"/>
              </a:ext>
            </a:extLst>
          </p:cNvPr>
          <p:cNvGrpSpPr/>
          <p:nvPr userDrawn="1"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EE66FDA9-45CB-A941-B87E-3FADCC83A973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557A5F99-59A0-3B43-8D9D-B3E8EC8E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869" y="3640874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A31E3DF-78AD-0345-B045-AF7A6D656D03}"/>
              </a:ext>
            </a:extLst>
          </p:cNvPr>
          <p:cNvGrpSpPr/>
          <p:nvPr userDrawn="1"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95D414C8-9AF9-C743-BF3E-70E5FB132E84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9">
              <a:extLst>
                <a:ext uri="{FF2B5EF4-FFF2-40B4-BE49-F238E27FC236}">
                  <a16:creationId xmlns:a16="http://schemas.microsoft.com/office/drawing/2014/main" id="{A0CD3662-2371-134C-8738-81141C20D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341 w 1192"/>
                <a:gd name="T1" fmla="*/ 1129 h 1192"/>
                <a:gd name="T2" fmla="*/ 62 w 1192"/>
                <a:gd name="T3" fmla="*/ 966 h 1192"/>
                <a:gd name="T4" fmla="*/ 621 w 1192"/>
                <a:gd name="T5" fmla="*/ 966 h 1192"/>
                <a:gd name="T6" fmla="*/ 621 w 1192"/>
                <a:gd name="T7" fmla="*/ 850 h 1192"/>
                <a:gd name="T8" fmla="*/ 62 w 1192"/>
                <a:gd name="T9" fmla="*/ 850 h 1192"/>
                <a:gd name="T10" fmla="*/ 341 w 1192"/>
                <a:gd name="T11" fmla="*/ 909 h 1192"/>
                <a:gd name="T12" fmla="*/ 621 w 1192"/>
                <a:gd name="T13" fmla="*/ 850 h 1192"/>
                <a:gd name="T14" fmla="*/ 62 w 1192"/>
                <a:gd name="T15" fmla="*/ 708 h 1192"/>
                <a:gd name="T16" fmla="*/ 621 w 1192"/>
                <a:gd name="T17" fmla="*/ 708 h 1192"/>
                <a:gd name="T18" fmla="*/ 0 w 1192"/>
                <a:gd name="T19" fmla="*/ 708 h 1192"/>
                <a:gd name="T20" fmla="*/ 341 w 1192"/>
                <a:gd name="T21" fmla="*/ 1191 h 1192"/>
                <a:gd name="T22" fmla="*/ 683 w 1192"/>
                <a:gd name="T23" fmla="*/ 708 h 1192"/>
                <a:gd name="T24" fmla="*/ 0 w 1192"/>
                <a:gd name="T25" fmla="*/ 708 h 1192"/>
                <a:gd name="T26" fmla="*/ 570 w 1192"/>
                <a:gd name="T27" fmla="*/ 200 h 1192"/>
                <a:gd name="T28" fmla="*/ 1129 w 1192"/>
                <a:gd name="T29" fmla="*/ 200 h 1192"/>
                <a:gd name="T30" fmla="*/ 570 w 1192"/>
                <a:gd name="T31" fmla="*/ 317 h 1192"/>
                <a:gd name="T32" fmla="*/ 1129 w 1192"/>
                <a:gd name="T33" fmla="*/ 317 h 1192"/>
                <a:gd name="T34" fmla="*/ 849 w 1192"/>
                <a:gd name="T35" fmla="*/ 480 h 1192"/>
                <a:gd name="T36" fmla="*/ 570 w 1192"/>
                <a:gd name="T37" fmla="*/ 317 h 1192"/>
                <a:gd name="T38" fmla="*/ 849 w 1192"/>
                <a:gd name="T39" fmla="*/ 0 h 1192"/>
                <a:gd name="T40" fmla="*/ 508 w 1192"/>
                <a:gd name="T41" fmla="*/ 483 h 1192"/>
                <a:gd name="T42" fmla="*/ 570 w 1192"/>
                <a:gd name="T43" fmla="*/ 483 h 1192"/>
                <a:gd name="T44" fmla="*/ 849 w 1192"/>
                <a:gd name="T45" fmla="*/ 542 h 1192"/>
                <a:gd name="T46" fmla="*/ 1129 w 1192"/>
                <a:gd name="T47" fmla="*/ 483 h 1192"/>
                <a:gd name="T48" fmla="*/ 732 w 1192"/>
                <a:gd name="T49" fmla="*/ 608 h 1192"/>
                <a:gd name="T50" fmla="*/ 718 w 1192"/>
                <a:gd name="T51" fmla="*/ 668 h 1192"/>
                <a:gd name="T52" fmla="*/ 1129 w 1192"/>
                <a:gd name="T53" fmla="*/ 599 h 1192"/>
                <a:gd name="T54" fmla="*/ 849 w 1192"/>
                <a:gd name="T55" fmla="*/ 762 h 1192"/>
                <a:gd name="T56" fmla="*/ 695 w 1192"/>
                <a:gd name="T57" fmla="*/ 772 h 1192"/>
                <a:gd name="T58" fmla="*/ 849 w 1192"/>
                <a:gd name="T59" fmla="*/ 824 h 1192"/>
                <a:gd name="T60" fmla="*/ 1129 w 1192"/>
                <a:gd name="T61" fmla="*/ 765 h 1192"/>
                <a:gd name="T62" fmla="*/ 732 w 1192"/>
                <a:gd name="T63" fmla="*/ 890 h 1192"/>
                <a:gd name="T64" fmla="*/ 718 w 1192"/>
                <a:gd name="T65" fmla="*/ 950 h 1192"/>
                <a:gd name="T66" fmla="*/ 1191 w 1192"/>
                <a:gd name="T67" fmla="*/ 7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2" h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EF5BDC7-5B7A-D044-8B20-82A82236F77C}"/>
              </a:ext>
            </a:extLst>
          </p:cNvPr>
          <p:cNvGrpSpPr/>
          <p:nvPr userDrawn="1"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345023A-F39E-D842-A495-2E157C32B30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1">
              <a:extLst>
                <a:ext uri="{FF2B5EF4-FFF2-40B4-BE49-F238E27FC236}">
                  <a16:creationId xmlns:a16="http://schemas.microsoft.com/office/drawing/2014/main" id="{48F5C246-034E-6248-82BC-FC59C3AB2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3671037"/>
              <a:ext cx="490538" cy="428625"/>
            </a:xfrm>
            <a:custGeom>
              <a:avLst/>
              <a:gdLst>
                <a:gd name="T0" fmla="*/ 591 w 1361"/>
                <a:gd name="T1" fmla="*/ 363 h 1192"/>
                <a:gd name="T2" fmla="*/ 458 w 1361"/>
                <a:gd name="T3" fmla="*/ 337 h 1192"/>
                <a:gd name="T4" fmla="*/ 997 w 1361"/>
                <a:gd name="T5" fmla="*/ 405 h 1192"/>
                <a:gd name="T6" fmla="*/ 845 w 1361"/>
                <a:gd name="T7" fmla="*/ 565 h 1192"/>
                <a:gd name="T8" fmla="*/ 1064 w 1361"/>
                <a:gd name="T9" fmla="*/ 392 h 1192"/>
                <a:gd name="T10" fmla="*/ 691 w 1361"/>
                <a:gd name="T11" fmla="*/ 198 h 1192"/>
                <a:gd name="T12" fmla="*/ 264 w 1361"/>
                <a:gd name="T13" fmla="*/ 498 h 1192"/>
                <a:gd name="T14" fmla="*/ 310 w 1361"/>
                <a:gd name="T15" fmla="*/ 561 h 1192"/>
                <a:gd name="T16" fmla="*/ 378 w 1361"/>
                <a:gd name="T17" fmla="*/ 496 h 1192"/>
                <a:gd name="T18" fmla="*/ 829 w 1361"/>
                <a:gd name="T19" fmla="*/ 542 h 1192"/>
                <a:gd name="T20" fmla="*/ 680 w 1361"/>
                <a:gd name="T21" fmla="*/ 881 h 1192"/>
                <a:gd name="T22" fmla="*/ 680 w 1361"/>
                <a:gd name="T23" fmla="*/ 717 h 1192"/>
                <a:gd name="T24" fmla="*/ 680 w 1361"/>
                <a:gd name="T25" fmla="*/ 881 h 1192"/>
                <a:gd name="T26" fmla="*/ 1086 w 1361"/>
                <a:gd name="T27" fmla="*/ 491 h 1192"/>
                <a:gd name="T28" fmla="*/ 680 w 1361"/>
                <a:gd name="T29" fmla="*/ 655 h 1192"/>
                <a:gd name="T30" fmla="*/ 546 w 1361"/>
                <a:gd name="T31" fmla="*/ 851 h 1192"/>
                <a:gd name="T32" fmla="*/ 499 w 1361"/>
                <a:gd name="T33" fmla="*/ 956 h 1192"/>
                <a:gd name="T34" fmla="*/ 680 w 1361"/>
                <a:gd name="T35" fmla="*/ 943 h 1192"/>
                <a:gd name="T36" fmla="*/ 814 w 1361"/>
                <a:gd name="T37" fmla="*/ 748 h 1192"/>
                <a:gd name="T38" fmla="*/ 1231 w 1361"/>
                <a:gd name="T39" fmla="*/ 960 h 1192"/>
                <a:gd name="T40" fmla="*/ 939 w 1361"/>
                <a:gd name="T41" fmla="*/ 1079 h 1192"/>
                <a:gd name="T42" fmla="*/ 420 w 1361"/>
                <a:gd name="T43" fmla="*/ 1079 h 1192"/>
                <a:gd name="T44" fmla="*/ 129 w 1361"/>
                <a:gd name="T45" fmla="*/ 960 h 1192"/>
                <a:gd name="T46" fmla="*/ 680 w 1361"/>
                <a:gd name="T47" fmla="*/ 62 h 1192"/>
                <a:gd name="T48" fmla="*/ 1231 w 1361"/>
                <a:gd name="T49" fmla="*/ 960 h 1192"/>
                <a:gd name="T50" fmla="*/ 0 w 1361"/>
                <a:gd name="T51" fmla="*/ 680 h 1192"/>
                <a:gd name="T52" fmla="*/ 91 w 1361"/>
                <a:gd name="T53" fmla="*/ 1022 h 1192"/>
                <a:gd name="T54" fmla="*/ 375 w 1361"/>
                <a:gd name="T55" fmla="*/ 1127 h 1192"/>
                <a:gd name="T56" fmla="*/ 680 w 1361"/>
                <a:gd name="T57" fmla="*/ 1191 h 1192"/>
                <a:gd name="T58" fmla="*/ 985 w 1361"/>
                <a:gd name="T59" fmla="*/ 1127 h 1192"/>
                <a:gd name="T60" fmla="*/ 1268 w 1361"/>
                <a:gd name="T61" fmla="*/ 1022 h 1192"/>
                <a:gd name="T62" fmla="*/ 1360 w 1361"/>
                <a:gd name="T63" fmla="*/ 6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1" h="1192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17FE1AF7-ACEF-1E49-9515-37C2C3119F70}"/>
              </a:ext>
            </a:extLst>
          </p:cNvPr>
          <p:cNvGrpSpPr/>
          <p:nvPr userDrawn="1"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5BD7AC2-2673-FB4C-96A1-44DF5B7A877C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12">
              <a:extLst>
                <a:ext uri="{FF2B5EF4-FFF2-40B4-BE49-F238E27FC236}">
                  <a16:creationId xmlns:a16="http://schemas.microsoft.com/office/drawing/2014/main" id="{7071F91C-9E65-DC4F-88AA-9B3A0FE38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66" y="2608504"/>
              <a:ext cx="458788" cy="490537"/>
            </a:xfrm>
            <a:custGeom>
              <a:avLst/>
              <a:gdLst>
                <a:gd name="T0" fmla="*/ 200 w 1276"/>
                <a:gd name="T1" fmla="*/ 141 h 1361"/>
                <a:gd name="T2" fmla="*/ 0 w 1276"/>
                <a:gd name="T3" fmla="*/ 229 h 1361"/>
                <a:gd name="T4" fmla="*/ 87 w 1276"/>
                <a:gd name="T5" fmla="*/ 1360 h 1361"/>
                <a:gd name="T6" fmla="*/ 1078 w 1276"/>
                <a:gd name="T7" fmla="*/ 1273 h 1361"/>
                <a:gd name="T8" fmla="*/ 1016 w 1276"/>
                <a:gd name="T9" fmla="*/ 906 h 1361"/>
                <a:gd name="T10" fmla="*/ 990 w 1276"/>
                <a:gd name="T11" fmla="*/ 1298 h 1361"/>
                <a:gd name="T12" fmla="*/ 62 w 1276"/>
                <a:gd name="T13" fmla="*/ 1273 h 1361"/>
                <a:gd name="T14" fmla="*/ 87 w 1276"/>
                <a:gd name="T15" fmla="*/ 203 h 1361"/>
                <a:gd name="T16" fmla="*/ 175 w 1276"/>
                <a:gd name="T17" fmla="*/ 316 h 1361"/>
                <a:gd name="T18" fmla="*/ 200 w 1276"/>
                <a:gd name="T19" fmla="*/ 254 h 1361"/>
                <a:gd name="T20" fmla="*/ 113 w 1276"/>
                <a:gd name="T21" fmla="*/ 1247 h 1361"/>
                <a:gd name="T22" fmla="*/ 965 w 1276"/>
                <a:gd name="T23" fmla="*/ 1019 h 1361"/>
                <a:gd name="T24" fmla="*/ 903 w 1276"/>
                <a:gd name="T25" fmla="*/ 1185 h 1361"/>
                <a:gd name="T26" fmla="*/ 175 w 1276"/>
                <a:gd name="T27" fmla="*/ 316 h 1361"/>
                <a:gd name="T28" fmla="*/ 508 w 1276"/>
                <a:gd name="T29" fmla="*/ 116 h 1361"/>
                <a:gd name="T30" fmla="*/ 570 w 1276"/>
                <a:gd name="T31" fmla="*/ 172 h 1361"/>
                <a:gd name="T32" fmla="*/ 288 w 1276"/>
                <a:gd name="T33" fmla="*/ 229 h 1361"/>
                <a:gd name="T34" fmla="*/ 457 w 1276"/>
                <a:gd name="T35" fmla="*/ 175 h 1361"/>
                <a:gd name="T36" fmla="*/ 539 w 1276"/>
                <a:gd name="T37" fmla="*/ 62 h 1361"/>
                <a:gd name="T38" fmla="*/ 621 w 1276"/>
                <a:gd name="T39" fmla="*/ 175 h 1361"/>
                <a:gd name="T40" fmla="*/ 790 w 1276"/>
                <a:gd name="T41" fmla="*/ 229 h 1361"/>
                <a:gd name="T42" fmla="*/ 288 w 1276"/>
                <a:gd name="T43" fmla="*/ 282 h 1361"/>
                <a:gd name="T44" fmla="*/ 226 w 1276"/>
                <a:gd name="T45" fmla="*/ 344 h 1361"/>
                <a:gd name="T46" fmla="*/ 852 w 1276"/>
                <a:gd name="T47" fmla="*/ 229 h 1361"/>
                <a:gd name="T48" fmla="*/ 679 w 1276"/>
                <a:gd name="T49" fmla="*/ 113 h 1361"/>
                <a:gd name="T50" fmla="*/ 398 w 1276"/>
                <a:gd name="T51" fmla="*/ 113 h 1361"/>
                <a:gd name="T52" fmla="*/ 226 w 1276"/>
                <a:gd name="T53" fmla="*/ 229 h 1361"/>
                <a:gd name="T54" fmla="*/ 1016 w 1276"/>
                <a:gd name="T55" fmla="*/ 426 h 1361"/>
                <a:gd name="T56" fmla="*/ 1078 w 1276"/>
                <a:gd name="T57" fmla="*/ 229 h 1361"/>
                <a:gd name="T58" fmla="*/ 878 w 1276"/>
                <a:gd name="T59" fmla="*/ 141 h 1361"/>
                <a:gd name="T60" fmla="*/ 990 w 1276"/>
                <a:gd name="T61" fmla="*/ 203 h 1361"/>
                <a:gd name="T62" fmla="*/ 1016 w 1276"/>
                <a:gd name="T63" fmla="*/ 426 h 1361"/>
                <a:gd name="T64" fmla="*/ 878 w 1276"/>
                <a:gd name="T65" fmla="*/ 254 h 1361"/>
                <a:gd name="T66" fmla="*/ 903 w 1276"/>
                <a:gd name="T67" fmla="*/ 316 h 1361"/>
                <a:gd name="T68" fmla="*/ 965 w 1276"/>
                <a:gd name="T69" fmla="*/ 539 h 1361"/>
                <a:gd name="T70" fmla="*/ 1200 w 1276"/>
                <a:gd name="T71" fmla="*/ 595 h 1361"/>
                <a:gd name="T72" fmla="*/ 554 w 1276"/>
                <a:gd name="T73" fmla="*/ 818 h 1361"/>
                <a:gd name="T74" fmla="*/ 743 w 1276"/>
                <a:gd name="T75" fmla="*/ 868 h 1361"/>
                <a:gd name="T76" fmla="*/ 1131 w 1276"/>
                <a:gd name="T77" fmla="*/ 526 h 1361"/>
                <a:gd name="T78" fmla="*/ 1266 w 1276"/>
                <a:gd name="T79" fmla="*/ 574 h 1361"/>
                <a:gd name="T80" fmla="*/ 1110 w 1276"/>
                <a:gd name="T81" fmla="*/ 461 h 1361"/>
                <a:gd name="T82" fmla="*/ 645 w 1276"/>
                <a:gd name="T83" fmla="*/ 683 h 1361"/>
                <a:gd name="T84" fmla="*/ 489 w 1276"/>
                <a:gd name="T85" fmla="*/ 796 h 1361"/>
                <a:gd name="T86" fmla="*/ 738 w 1276"/>
                <a:gd name="T87" fmla="*/ 1097 h 1361"/>
                <a:gd name="T88" fmla="*/ 760 w 1276"/>
                <a:gd name="T89" fmla="*/ 1106 h 1361"/>
                <a:gd name="T90" fmla="*/ 1266 w 1276"/>
                <a:gd name="T91" fmla="*/ 617 h 1361"/>
                <a:gd name="T92" fmla="*/ 1266 w 1276"/>
                <a:gd name="T93" fmla="*/ 57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6" h="1361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6A8C91B8-11A6-0144-A2CF-D2AB6723F14E}"/>
              </a:ext>
            </a:extLst>
          </p:cNvPr>
          <p:cNvGrpSpPr/>
          <p:nvPr userDrawn="1"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79C5131B-B8E6-2646-8FA5-B85D8E3CE640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E809FA0D-AD18-DB42-A003-2F8F5A530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370" y="788997"/>
              <a:ext cx="563562" cy="376238"/>
            </a:xfrm>
            <a:custGeom>
              <a:avLst/>
              <a:gdLst>
                <a:gd name="T0" fmla="*/ 717 w 1566"/>
                <a:gd name="T1" fmla="*/ 765 h 1044"/>
                <a:gd name="T2" fmla="*/ 772 w 1566"/>
                <a:gd name="T3" fmla="*/ 800 h 1044"/>
                <a:gd name="T4" fmla="*/ 1277 w 1566"/>
                <a:gd name="T5" fmla="*/ 856 h 1044"/>
                <a:gd name="T6" fmla="*/ 1091 w 1566"/>
                <a:gd name="T7" fmla="*/ 792 h 1044"/>
                <a:gd name="T8" fmla="*/ 1277 w 1566"/>
                <a:gd name="T9" fmla="*/ 856 h 1044"/>
                <a:gd name="T10" fmla="*/ 1212 w 1566"/>
                <a:gd name="T11" fmla="*/ 737 h 1044"/>
                <a:gd name="T12" fmla="*/ 1277 w 1566"/>
                <a:gd name="T13" fmla="*/ 670 h 1044"/>
                <a:gd name="T14" fmla="*/ 1157 w 1566"/>
                <a:gd name="T15" fmla="*/ 737 h 1044"/>
                <a:gd name="T16" fmla="*/ 1091 w 1566"/>
                <a:gd name="T17" fmla="*/ 670 h 1044"/>
                <a:gd name="T18" fmla="*/ 1157 w 1566"/>
                <a:gd name="T19" fmla="*/ 737 h 1044"/>
                <a:gd name="T20" fmla="*/ 1036 w 1566"/>
                <a:gd name="T21" fmla="*/ 615 h 1044"/>
                <a:gd name="T22" fmla="*/ 1332 w 1566"/>
                <a:gd name="T23" fmla="*/ 911 h 1044"/>
                <a:gd name="T24" fmla="*/ 490 w 1566"/>
                <a:gd name="T25" fmla="*/ 856 h 1044"/>
                <a:gd name="T26" fmla="*/ 304 w 1566"/>
                <a:gd name="T27" fmla="*/ 792 h 1044"/>
                <a:gd name="T28" fmla="*/ 490 w 1566"/>
                <a:gd name="T29" fmla="*/ 856 h 1044"/>
                <a:gd name="T30" fmla="*/ 424 w 1566"/>
                <a:gd name="T31" fmla="*/ 737 h 1044"/>
                <a:gd name="T32" fmla="*/ 490 w 1566"/>
                <a:gd name="T33" fmla="*/ 670 h 1044"/>
                <a:gd name="T34" fmla="*/ 369 w 1566"/>
                <a:gd name="T35" fmla="*/ 737 h 1044"/>
                <a:gd name="T36" fmla="*/ 304 w 1566"/>
                <a:gd name="T37" fmla="*/ 670 h 1044"/>
                <a:gd name="T38" fmla="*/ 369 w 1566"/>
                <a:gd name="T39" fmla="*/ 737 h 1044"/>
                <a:gd name="T40" fmla="*/ 249 w 1566"/>
                <a:gd name="T41" fmla="*/ 615 h 1044"/>
                <a:gd name="T42" fmla="*/ 545 w 1566"/>
                <a:gd name="T43" fmla="*/ 911 h 1044"/>
                <a:gd name="T44" fmla="*/ 1510 w 1566"/>
                <a:gd name="T45" fmla="*/ 439 h 1044"/>
                <a:gd name="T46" fmla="*/ 759 w 1566"/>
                <a:gd name="T47" fmla="*/ 221 h 1044"/>
                <a:gd name="T48" fmla="*/ 1510 w 1566"/>
                <a:gd name="T49" fmla="*/ 439 h 1044"/>
                <a:gd name="T50" fmla="*/ 1091 w 1566"/>
                <a:gd name="T51" fmla="*/ 153 h 1044"/>
                <a:gd name="T52" fmla="*/ 1184 w 1566"/>
                <a:gd name="T53" fmla="*/ 153 h 1044"/>
                <a:gd name="T54" fmla="*/ 1192 w 1566"/>
                <a:gd name="T55" fmla="*/ 164 h 1044"/>
                <a:gd name="T56" fmla="*/ 1157 w 1566"/>
                <a:gd name="T57" fmla="*/ 98 h 1044"/>
                <a:gd name="T58" fmla="*/ 1127 w 1566"/>
                <a:gd name="T59" fmla="*/ 55 h 1044"/>
                <a:gd name="T60" fmla="*/ 1157 w 1566"/>
                <a:gd name="T61" fmla="*/ 98 h 1044"/>
                <a:gd name="T62" fmla="*/ 501 w 1566"/>
                <a:gd name="T63" fmla="*/ 445 h 1044"/>
                <a:gd name="T64" fmla="*/ 517 w 1566"/>
                <a:gd name="T65" fmla="*/ 495 h 1044"/>
                <a:gd name="T66" fmla="*/ 779 w 1566"/>
                <a:gd name="T67" fmla="*/ 305 h 1044"/>
                <a:gd name="T68" fmla="*/ 1043 w 1566"/>
                <a:gd name="T69" fmla="*/ 495 h 1044"/>
                <a:gd name="T70" fmla="*/ 1451 w 1566"/>
                <a:gd name="T71" fmla="*/ 988 h 1044"/>
                <a:gd name="T72" fmla="*/ 906 w 1566"/>
                <a:gd name="T73" fmla="*/ 625 h 1044"/>
                <a:gd name="T74" fmla="*/ 740 w 1566"/>
                <a:gd name="T75" fmla="*/ 529 h 1044"/>
                <a:gd name="T76" fmla="*/ 644 w 1566"/>
                <a:gd name="T77" fmla="*/ 988 h 1044"/>
                <a:gd name="T78" fmla="*/ 154 w 1566"/>
                <a:gd name="T79" fmla="*/ 410 h 1044"/>
                <a:gd name="T80" fmla="*/ 660 w 1566"/>
                <a:gd name="T81" fmla="*/ 216 h 1044"/>
                <a:gd name="T82" fmla="*/ 733 w 1566"/>
                <a:gd name="T83" fmla="*/ 270 h 1044"/>
                <a:gd name="T84" fmla="*/ 740 w 1566"/>
                <a:gd name="T85" fmla="*/ 584 h 1044"/>
                <a:gd name="T86" fmla="*/ 851 w 1566"/>
                <a:gd name="T87" fmla="*/ 625 h 1044"/>
                <a:gd name="T88" fmla="*/ 699 w 1566"/>
                <a:gd name="T89" fmla="*/ 988 h 1044"/>
                <a:gd name="T90" fmla="*/ 1565 w 1566"/>
                <a:gd name="T91" fmla="*/ 194 h 1044"/>
                <a:gd name="T92" fmla="*/ 1247 w 1566"/>
                <a:gd name="T93" fmla="*/ 166 h 1044"/>
                <a:gd name="T94" fmla="*/ 1220 w 1566"/>
                <a:gd name="T95" fmla="*/ 98 h 1044"/>
                <a:gd name="T96" fmla="*/ 1212 w 1566"/>
                <a:gd name="T97" fmla="*/ 27 h 1044"/>
                <a:gd name="T98" fmla="*/ 1099 w 1566"/>
                <a:gd name="T99" fmla="*/ 0 h 1044"/>
                <a:gd name="T100" fmla="*/ 1071 w 1566"/>
                <a:gd name="T101" fmla="*/ 98 h 1044"/>
                <a:gd name="T102" fmla="*/ 1036 w 1566"/>
                <a:gd name="T103" fmla="*/ 125 h 1044"/>
                <a:gd name="T104" fmla="*/ 685 w 1566"/>
                <a:gd name="T105" fmla="*/ 166 h 1044"/>
                <a:gd name="T106" fmla="*/ 518 w 1566"/>
                <a:gd name="T107" fmla="*/ 66 h 1044"/>
                <a:gd name="T108" fmla="*/ 10 w 1566"/>
                <a:gd name="T109" fmla="*/ 484 h 1044"/>
                <a:gd name="T110" fmla="*/ 48 w 1566"/>
                <a:gd name="T111" fmla="*/ 489 h 1044"/>
                <a:gd name="T112" fmla="*/ 99 w 1566"/>
                <a:gd name="T113" fmla="*/ 1016 h 1044"/>
                <a:gd name="T114" fmla="*/ 672 w 1566"/>
                <a:gd name="T115" fmla="*/ 1043 h 1044"/>
                <a:gd name="T116" fmla="*/ 1479 w 1566"/>
                <a:gd name="T117" fmla="*/ 1043 h 1044"/>
                <a:gd name="T118" fmla="*/ 1506 w 1566"/>
                <a:gd name="T119" fmla="*/ 495 h 1044"/>
                <a:gd name="T120" fmla="*/ 1565 w 1566"/>
                <a:gd name="T121" fmla="*/ 46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6" h="1044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AB24149E-4380-584C-A335-B7AD6DF4B7EE}"/>
              </a:ext>
            </a:extLst>
          </p:cNvPr>
          <p:cNvGrpSpPr/>
          <p:nvPr userDrawn="1"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8A327F05-9958-074F-855E-333F99555507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14">
              <a:extLst>
                <a:ext uri="{FF2B5EF4-FFF2-40B4-BE49-F238E27FC236}">
                  <a16:creationId xmlns:a16="http://schemas.microsoft.com/office/drawing/2014/main" id="{A7AD6E50-A727-0446-A5E4-2C600CDB1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326" y="1647676"/>
              <a:ext cx="387350" cy="455612"/>
            </a:xfrm>
            <a:custGeom>
              <a:avLst/>
              <a:gdLst>
                <a:gd name="T0" fmla="*/ 940 w 1076"/>
                <a:gd name="T1" fmla="*/ 925 h 1264"/>
                <a:gd name="T2" fmla="*/ 763 w 1076"/>
                <a:gd name="T3" fmla="*/ 1206 h 1264"/>
                <a:gd name="T4" fmla="*/ 706 w 1076"/>
                <a:gd name="T5" fmla="*/ 1235 h 1264"/>
                <a:gd name="T6" fmla="*/ 969 w 1076"/>
                <a:gd name="T7" fmla="*/ 1263 h 1264"/>
                <a:gd name="T8" fmla="*/ 997 w 1076"/>
                <a:gd name="T9" fmla="*/ 896 h 1264"/>
                <a:gd name="T10" fmla="*/ 734 w 1076"/>
                <a:gd name="T11" fmla="*/ 867 h 1264"/>
                <a:gd name="T12" fmla="*/ 706 w 1076"/>
                <a:gd name="T13" fmla="*/ 1235 h 1264"/>
                <a:gd name="T14" fmla="*/ 601 w 1076"/>
                <a:gd name="T15" fmla="*/ 795 h 1264"/>
                <a:gd name="T16" fmla="*/ 424 w 1076"/>
                <a:gd name="T17" fmla="*/ 1206 h 1264"/>
                <a:gd name="T18" fmla="*/ 367 w 1076"/>
                <a:gd name="T19" fmla="*/ 1235 h 1264"/>
                <a:gd name="T20" fmla="*/ 630 w 1076"/>
                <a:gd name="T21" fmla="*/ 1263 h 1264"/>
                <a:gd name="T22" fmla="*/ 659 w 1076"/>
                <a:gd name="T23" fmla="*/ 766 h 1264"/>
                <a:gd name="T24" fmla="*/ 396 w 1076"/>
                <a:gd name="T25" fmla="*/ 737 h 1264"/>
                <a:gd name="T26" fmla="*/ 367 w 1076"/>
                <a:gd name="T27" fmla="*/ 1235 h 1264"/>
                <a:gd name="T28" fmla="*/ 263 w 1076"/>
                <a:gd name="T29" fmla="*/ 664 h 1264"/>
                <a:gd name="T30" fmla="*/ 86 w 1076"/>
                <a:gd name="T31" fmla="*/ 1206 h 1264"/>
                <a:gd name="T32" fmla="*/ 29 w 1076"/>
                <a:gd name="T33" fmla="*/ 1235 h 1264"/>
                <a:gd name="T34" fmla="*/ 292 w 1076"/>
                <a:gd name="T35" fmla="*/ 1263 h 1264"/>
                <a:gd name="T36" fmla="*/ 320 w 1076"/>
                <a:gd name="T37" fmla="*/ 636 h 1264"/>
                <a:gd name="T38" fmla="*/ 57 w 1076"/>
                <a:gd name="T39" fmla="*/ 607 h 1264"/>
                <a:gd name="T40" fmla="*/ 29 w 1076"/>
                <a:gd name="T41" fmla="*/ 1235 h 1264"/>
                <a:gd name="T42" fmla="*/ 855 w 1076"/>
                <a:gd name="T43" fmla="*/ 703 h 1264"/>
                <a:gd name="T44" fmla="*/ 885 w 1076"/>
                <a:gd name="T45" fmla="*/ 634 h 1264"/>
                <a:gd name="T46" fmla="*/ 558 w 1076"/>
                <a:gd name="T47" fmla="*/ 347 h 1264"/>
                <a:gd name="T48" fmla="*/ 72 w 1076"/>
                <a:gd name="T49" fmla="*/ 133 h 1264"/>
                <a:gd name="T50" fmla="*/ 402 w 1076"/>
                <a:gd name="T51" fmla="*/ 336 h 1264"/>
                <a:gd name="T52" fmla="*/ 578 w 1076"/>
                <a:gd name="T53" fmla="*/ 200 h 1264"/>
                <a:gd name="T54" fmla="*/ 989 w 1076"/>
                <a:gd name="T55" fmla="*/ 570 h 1264"/>
                <a:gd name="T56" fmla="*/ 1018 w 1076"/>
                <a:gd name="T57" fmla="*/ 703 h 1264"/>
                <a:gd name="T58" fmla="*/ 1058 w 1076"/>
                <a:gd name="T59" fmla="*/ 445 h 1264"/>
                <a:gd name="T60" fmla="*/ 969 w 1076"/>
                <a:gd name="T61" fmla="*/ 509 h 1264"/>
                <a:gd name="T62" fmla="*/ 558 w 1076"/>
                <a:gd name="T63" fmla="*/ 139 h 1264"/>
                <a:gd name="T64" fmla="*/ 156 w 1076"/>
                <a:gd name="T65" fmla="*/ 9 h 1264"/>
                <a:gd name="T66" fmla="*/ 115 w 1076"/>
                <a:gd name="T67" fmla="*/ 9 h 1264"/>
                <a:gd name="T68" fmla="*/ 11 w 1076"/>
                <a:gd name="T69" fmla="*/ 153 h 1264"/>
                <a:gd name="T70" fmla="*/ 442 w 1076"/>
                <a:gd name="T71" fmla="*/ 544 h 1264"/>
                <a:gd name="T72" fmla="*/ 824 w 1076"/>
                <a:gd name="T73" fmla="*/ 654 h 1264"/>
                <a:gd name="T74" fmla="*/ 760 w 1076"/>
                <a:gd name="T75" fmla="*/ 743 h 1264"/>
                <a:gd name="T76" fmla="*/ 1047 w 1076"/>
                <a:gd name="T77" fmla="*/ 761 h 1264"/>
                <a:gd name="T78" fmla="*/ 1075 w 1076"/>
                <a:gd name="T79" fmla="*/ 472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64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397FECB-BD58-284C-A90D-FCF6122BE58B}"/>
              </a:ext>
            </a:extLst>
          </p:cNvPr>
          <p:cNvGrpSpPr/>
          <p:nvPr userDrawn="1"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B1DB7A6-0545-7B46-81C9-D4936358A0A4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15">
              <a:extLst>
                <a:ext uri="{FF2B5EF4-FFF2-40B4-BE49-F238E27FC236}">
                  <a16:creationId xmlns:a16="http://schemas.microsoft.com/office/drawing/2014/main" id="{E2075B1C-1FC3-9F4A-8CB0-C0D082F49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85" y="737404"/>
              <a:ext cx="488950" cy="479425"/>
            </a:xfrm>
            <a:custGeom>
              <a:avLst/>
              <a:gdLst>
                <a:gd name="T0" fmla="*/ 344 w 1360"/>
                <a:gd name="T1" fmla="*/ 862 h 1330"/>
                <a:gd name="T2" fmla="*/ 404 w 1360"/>
                <a:gd name="T3" fmla="*/ 715 h 1330"/>
                <a:gd name="T4" fmla="*/ 344 w 1360"/>
                <a:gd name="T5" fmla="*/ 624 h 1330"/>
                <a:gd name="T6" fmla="*/ 282 w 1360"/>
                <a:gd name="T7" fmla="*/ 916 h 1330"/>
                <a:gd name="T8" fmla="*/ 150 w 1360"/>
                <a:gd name="T9" fmla="*/ 871 h 1330"/>
                <a:gd name="T10" fmla="*/ 282 w 1360"/>
                <a:gd name="T11" fmla="*/ 1126 h 1330"/>
                <a:gd name="T12" fmla="*/ 313 w 1360"/>
                <a:gd name="T13" fmla="*/ 343 h 1330"/>
                <a:gd name="T14" fmla="*/ 344 w 1360"/>
                <a:gd name="T15" fmla="*/ 1126 h 1330"/>
                <a:gd name="T16" fmla="*/ 287 w 1360"/>
                <a:gd name="T17" fmla="*/ 268 h 1330"/>
                <a:gd name="T18" fmla="*/ 282 w 1360"/>
                <a:gd name="T19" fmla="*/ 1189 h 1330"/>
                <a:gd name="T20" fmla="*/ 344 w 1360"/>
                <a:gd name="T21" fmla="*/ 1329 h 1330"/>
                <a:gd name="T22" fmla="*/ 627 w 1360"/>
                <a:gd name="T23" fmla="*/ 878 h 1330"/>
                <a:gd name="T24" fmla="*/ 858 w 1360"/>
                <a:gd name="T25" fmla="*/ 384 h 1330"/>
                <a:gd name="T26" fmla="*/ 626 w 1360"/>
                <a:gd name="T27" fmla="*/ 78 h 1330"/>
                <a:gd name="T28" fmla="*/ 501 w 1360"/>
                <a:gd name="T29" fmla="*/ 412 h 1330"/>
                <a:gd name="T30" fmla="*/ 803 w 1360"/>
                <a:gd name="T31" fmla="*/ 412 h 1330"/>
                <a:gd name="T32" fmla="*/ 1118 w 1360"/>
                <a:gd name="T33" fmla="*/ 254 h 1330"/>
                <a:gd name="T34" fmla="*/ 1118 w 1360"/>
                <a:gd name="T35" fmla="*/ 62 h 1330"/>
                <a:gd name="T36" fmla="*/ 1118 w 1360"/>
                <a:gd name="T37" fmla="*/ 254 h 1330"/>
                <a:gd name="T38" fmla="*/ 960 w 1360"/>
                <a:gd name="T39" fmla="*/ 158 h 1330"/>
                <a:gd name="T40" fmla="*/ 1276 w 1360"/>
                <a:gd name="T41" fmla="*/ 158 h 1330"/>
                <a:gd name="T42" fmla="*/ 1118 w 1360"/>
                <a:gd name="T43" fmla="*/ 632 h 1330"/>
                <a:gd name="T44" fmla="*/ 594 w 1360"/>
                <a:gd name="T45" fmla="*/ 659 h 1330"/>
                <a:gd name="T46" fmla="*/ 850 w 1360"/>
                <a:gd name="T47" fmla="*/ 485 h 1330"/>
                <a:gd name="T48" fmla="*/ 1093 w 1360"/>
                <a:gd name="T49" fmla="*/ 693 h 1330"/>
                <a:gd name="T50" fmla="*/ 1093 w 1360"/>
                <a:gd name="T51" fmla="*/ 1101 h 1330"/>
                <a:gd name="T52" fmla="*/ 881 w 1360"/>
                <a:gd name="T53" fmla="*/ 1003 h 1330"/>
                <a:gd name="T54" fmla="*/ 940 w 1360"/>
                <a:gd name="T55" fmla="*/ 856 h 1330"/>
                <a:gd name="T56" fmla="*/ 881 w 1360"/>
                <a:gd name="T57" fmla="*/ 652 h 1330"/>
                <a:gd name="T58" fmla="*/ 819 w 1360"/>
                <a:gd name="T59" fmla="*/ 916 h 1330"/>
                <a:gd name="T60" fmla="*/ 715 w 1360"/>
                <a:gd name="T61" fmla="*/ 900 h 1330"/>
                <a:gd name="T62" fmla="*/ 819 w 1360"/>
                <a:gd name="T63" fmla="*/ 1101 h 1330"/>
                <a:gd name="T64" fmla="*/ 596 w 1360"/>
                <a:gd name="T65" fmla="*/ 1163 h 1330"/>
                <a:gd name="T66" fmla="*/ 819 w 1360"/>
                <a:gd name="T67" fmla="*/ 1329 h 1330"/>
                <a:gd name="T68" fmla="*/ 881 w 1360"/>
                <a:gd name="T69" fmla="*/ 1163 h 1330"/>
                <a:gd name="T70" fmla="*/ 1359 w 1360"/>
                <a:gd name="T71" fmla="*/ 89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0" h="133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67986094-19E8-A549-9F48-80573CBFC661}"/>
              </a:ext>
            </a:extLst>
          </p:cNvPr>
          <p:cNvGrpSpPr/>
          <p:nvPr userDrawn="1"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115FB5A-034B-7F40-805B-142732DBF991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16">
              <a:extLst>
                <a:ext uri="{FF2B5EF4-FFF2-40B4-BE49-F238E27FC236}">
                  <a16:creationId xmlns:a16="http://schemas.microsoft.com/office/drawing/2014/main" id="{F7C1FD2C-A526-AA40-ABBE-F7C13A24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873" y="1604814"/>
              <a:ext cx="346075" cy="541337"/>
            </a:xfrm>
            <a:custGeom>
              <a:avLst/>
              <a:gdLst>
                <a:gd name="T0" fmla="*/ 408 w 960"/>
                <a:gd name="T1" fmla="*/ 292 h 1502"/>
                <a:gd name="T2" fmla="*/ 551 w 960"/>
                <a:gd name="T3" fmla="*/ 292 h 1502"/>
                <a:gd name="T4" fmla="*/ 480 w 960"/>
                <a:gd name="T5" fmla="*/ 158 h 1502"/>
                <a:gd name="T6" fmla="*/ 480 w 960"/>
                <a:gd name="T7" fmla="*/ 425 h 1502"/>
                <a:gd name="T8" fmla="*/ 480 w 960"/>
                <a:gd name="T9" fmla="*/ 158 h 1502"/>
                <a:gd name="T10" fmla="*/ 408 w 960"/>
                <a:gd name="T11" fmla="*/ 577 h 1502"/>
                <a:gd name="T12" fmla="*/ 551 w 960"/>
                <a:gd name="T13" fmla="*/ 577 h 1502"/>
                <a:gd name="T14" fmla="*/ 480 w 960"/>
                <a:gd name="T15" fmla="*/ 443 h 1502"/>
                <a:gd name="T16" fmla="*/ 480 w 960"/>
                <a:gd name="T17" fmla="*/ 710 h 1502"/>
                <a:gd name="T18" fmla="*/ 480 w 960"/>
                <a:gd name="T19" fmla="*/ 443 h 1502"/>
                <a:gd name="T20" fmla="*/ 408 w 960"/>
                <a:gd name="T21" fmla="*/ 862 h 1502"/>
                <a:gd name="T22" fmla="*/ 551 w 960"/>
                <a:gd name="T23" fmla="*/ 862 h 1502"/>
                <a:gd name="T24" fmla="*/ 480 w 960"/>
                <a:gd name="T25" fmla="*/ 729 h 1502"/>
                <a:gd name="T26" fmla="*/ 480 w 960"/>
                <a:gd name="T27" fmla="*/ 996 h 1502"/>
                <a:gd name="T28" fmla="*/ 480 w 960"/>
                <a:gd name="T29" fmla="*/ 729 h 1502"/>
                <a:gd name="T30" fmla="*/ 741 w 960"/>
                <a:gd name="T31" fmla="*/ 222 h 1502"/>
                <a:gd name="T32" fmla="*/ 741 w 960"/>
                <a:gd name="T33" fmla="*/ 348 h 1502"/>
                <a:gd name="T34" fmla="*/ 648 w 960"/>
                <a:gd name="T35" fmla="*/ 1020 h 1502"/>
                <a:gd name="T36" fmla="*/ 280 w 960"/>
                <a:gd name="T37" fmla="*/ 989 h 1502"/>
                <a:gd name="T38" fmla="*/ 311 w 960"/>
                <a:gd name="T39" fmla="*/ 133 h 1502"/>
                <a:gd name="T40" fmla="*/ 642 w 960"/>
                <a:gd name="T41" fmla="*/ 133 h 1502"/>
                <a:gd name="T42" fmla="*/ 648 w 960"/>
                <a:gd name="T43" fmla="*/ 133 h 1502"/>
                <a:gd name="T44" fmla="*/ 680 w 960"/>
                <a:gd name="T45" fmla="*/ 989 h 1502"/>
                <a:gd name="T46" fmla="*/ 386 w 960"/>
                <a:gd name="T47" fmla="*/ 62 h 1502"/>
                <a:gd name="T48" fmla="*/ 592 w 960"/>
                <a:gd name="T49" fmla="*/ 72 h 1502"/>
                <a:gd name="T50" fmla="*/ 84 w 960"/>
                <a:gd name="T51" fmla="*/ 222 h 1502"/>
                <a:gd name="T52" fmla="*/ 218 w 960"/>
                <a:gd name="T53" fmla="*/ 348 h 1502"/>
                <a:gd name="T54" fmla="*/ 218 w 960"/>
                <a:gd name="T55" fmla="*/ 506 h 1502"/>
                <a:gd name="T56" fmla="*/ 84 w 960"/>
                <a:gd name="T57" fmla="*/ 506 h 1502"/>
                <a:gd name="T58" fmla="*/ 218 w 960"/>
                <a:gd name="T59" fmla="*/ 791 h 1502"/>
                <a:gd name="T60" fmla="*/ 84 w 960"/>
                <a:gd name="T61" fmla="*/ 791 h 1502"/>
                <a:gd name="T62" fmla="*/ 875 w 960"/>
                <a:gd name="T63" fmla="*/ 791 h 1502"/>
                <a:gd name="T64" fmla="*/ 741 w 960"/>
                <a:gd name="T65" fmla="*/ 791 h 1502"/>
                <a:gd name="T66" fmla="*/ 741 w 960"/>
                <a:gd name="T67" fmla="*/ 633 h 1502"/>
                <a:gd name="T68" fmla="*/ 875 w 960"/>
                <a:gd name="T69" fmla="*/ 506 h 1502"/>
                <a:gd name="T70" fmla="*/ 741 w 960"/>
                <a:gd name="T71" fmla="*/ 445 h 1502"/>
                <a:gd name="T72" fmla="*/ 939 w 960"/>
                <a:gd name="T73" fmla="*/ 246 h 1502"/>
                <a:gd name="T74" fmla="*/ 905 w 960"/>
                <a:gd name="T75" fmla="*/ 160 h 1502"/>
                <a:gd name="T76" fmla="*/ 662 w 960"/>
                <a:gd name="T77" fmla="*/ 73 h 1502"/>
                <a:gd name="T78" fmla="*/ 573 w 960"/>
                <a:gd name="T79" fmla="*/ 0 h 1502"/>
                <a:gd name="T80" fmla="*/ 307 w 960"/>
                <a:gd name="T81" fmla="*/ 51 h 1502"/>
                <a:gd name="T82" fmla="*/ 218 w 960"/>
                <a:gd name="T83" fmla="*/ 160 h 1502"/>
                <a:gd name="T84" fmla="*/ 8 w 960"/>
                <a:gd name="T85" fmla="*/ 191 h 1502"/>
                <a:gd name="T86" fmla="*/ 218 w 960"/>
                <a:gd name="T87" fmla="*/ 433 h 1502"/>
                <a:gd name="T88" fmla="*/ 54 w 960"/>
                <a:gd name="T89" fmla="*/ 445 h 1502"/>
                <a:gd name="T90" fmla="*/ 20 w 960"/>
                <a:gd name="T91" fmla="*/ 531 h 1502"/>
                <a:gd name="T92" fmla="*/ 218 w 960"/>
                <a:gd name="T93" fmla="*/ 730 h 1502"/>
                <a:gd name="T94" fmla="*/ 8 w 960"/>
                <a:gd name="T95" fmla="*/ 761 h 1502"/>
                <a:gd name="T96" fmla="*/ 219 w 960"/>
                <a:gd name="T97" fmla="*/ 1004 h 1502"/>
                <a:gd name="T98" fmla="*/ 376 w 960"/>
                <a:gd name="T99" fmla="*/ 1082 h 1502"/>
                <a:gd name="T100" fmla="*/ 437 w 960"/>
                <a:gd name="T101" fmla="*/ 1501 h 1502"/>
                <a:gd name="T102" fmla="*/ 522 w 960"/>
                <a:gd name="T103" fmla="*/ 1082 h 1502"/>
                <a:gd name="T104" fmla="*/ 584 w 960"/>
                <a:gd name="T105" fmla="*/ 1501 h 1502"/>
                <a:gd name="T106" fmla="*/ 648 w 960"/>
                <a:gd name="T107" fmla="*/ 1082 h 1502"/>
                <a:gd name="T108" fmla="*/ 939 w 960"/>
                <a:gd name="T109" fmla="*/ 816 h 1502"/>
                <a:gd name="T110" fmla="*/ 905 w 960"/>
                <a:gd name="T111" fmla="*/ 730 h 1502"/>
                <a:gd name="T112" fmla="*/ 741 w 960"/>
                <a:gd name="T113" fmla="*/ 718 h 1502"/>
                <a:gd name="T114" fmla="*/ 951 w 960"/>
                <a:gd name="T115" fmla="*/ 476 h 1502"/>
                <a:gd name="T116" fmla="*/ 741 w 960"/>
                <a:gd name="T117" fmla="*/ 445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0" h="1502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60DC9E1B-ABBC-3742-8092-26F798656FF2}"/>
              </a:ext>
            </a:extLst>
          </p:cNvPr>
          <p:cNvGrpSpPr/>
          <p:nvPr userDrawn="1"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B1A6D13-2A50-3A4A-9F66-397794A43395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17">
              <a:extLst>
                <a:ext uri="{FF2B5EF4-FFF2-40B4-BE49-F238E27FC236}">
                  <a16:creationId xmlns:a16="http://schemas.microsoft.com/office/drawing/2014/main" id="{C2C260DD-1A2A-B943-9884-871542D8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489" y="737404"/>
              <a:ext cx="490537" cy="479425"/>
            </a:xfrm>
            <a:custGeom>
              <a:avLst/>
              <a:gdLst>
                <a:gd name="T0" fmla="*/ 551 w 1363"/>
                <a:gd name="T1" fmla="*/ 708 h 1330"/>
                <a:gd name="T2" fmla="*/ 485 w 1363"/>
                <a:gd name="T3" fmla="*/ 642 h 1330"/>
                <a:gd name="T4" fmla="*/ 551 w 1363"/>
                <a:gd name="T5" fmla="*/ 991 h 1330"/>
                <a:gd name="T6" fmla="*/ 485 w 1363"/>
                <a:gd name="T7" fmla="*/ 924 h 1330"/>
                <a:gd name="T8" fmla="*/ 564 w 1363"/>
                <a:gd name="T9" fmla="*/ 1066 h 1330"/>
                <a:gd name="T10" fmla="*/ 498 w 1363"/>
                <a:gd name="T11" fmla="*/ 1132 h 1330"/>
                <a:gd name="T12" fmla="*/ 498 w 1363"/>
                <a:gd name="T13" fmla="*/ 850 h 1330"/>
                <a:gd name="T14" fmla="*/ 564 w 1363"/>
                <a:gd name="T15" fmla="*/ 916 h 1330"/>
                <a:gd name="T16" fmla="*/ 423 w 1363"/>
                <a:gd name="T17" fmla="*/ 511 h 1330"/>
                <a:gd name="T18" fmla="*/ 485 w 1363"/>
                <a:gd name="T19" fmla="*/ 1329 h 1330"/>
                <a:gd name="T20" fmla="*/ 564 w 1363"/>
                <a:gd name="T21" fmla="*/ 1286 h 1330"/>
                <a:gd name="T22" fmla="*/ 626 w 1363"/>
                <a:gd name="T23" fmla="*/ 1329 h 1330"/>
                <a:gd name="T24" fmla="*/ 564 w 1363"/>
                <a:gd name="T25" fmla="*/ 511 h 1330"/>
                <a:gd name="T26" fmla="*/ 485 w 1363"/>
                <a:gd name="T27" fmla="*/ 554 h 1330"/>
                <a:gd name="T28" fmla="*/ 1254 w 1363"/>
                <a:gd name="T29" fmla="*/ 423 h 1330"/>
                <a:gd name="T30" fmla="*/ 1116 w 1363"/>
                <a:gd name="T31" fmla="*/ 344 h 1330"/>
                <a:gd name="T32" fmla="*/ 1254 w 1363"/>
                <a:gd name="T33" fmla="*/ 423 h 1330"/>
                <a:gd name="T34" fmla="*/ 285 w 1363"/>
                <a:gd name="T35" fmla="*/ 282 h 1330"/>
                <a:gd name="T36" fmla="*/ 423 w 1363"/>
                <a:gd name="T37" fmla="*/ 91 h 1330"/>
                <a:gd name="T38" fmla="*/ 485 w 1363"/>
                <a:gd name="T39" fmla="*/ 257 h 1330"/>
                <a:gd name="T40" fmla="*/ 564 w 1363"/>
                <a:gd name="T41" fmla="*/ 237 h 1330"/>
                <a:gd name="T42" fmla="*/ 626 w 1363"/>
                <a:gd name="T43" fmla="*/ 257 h 1330"/>
                <a:gd name="T44" fmla="*/ 622 w 1363"/>
                <a:gd name="T45" fmla="*/ 213 h 1330"/>
                <a:gd name="T46" fmla="*/ 915 w 1363"/>
                <a:gd name="T47" fmla="*/ 282 h 1330"/>
                <a:gd name="T48" fmla="*/ 254 w 1363"/>
                <a:gd name="T49" fmla="*/ 344 h 1330"/>
                <a:gd name="T50" fmla="*/ 62 w 1363"/>
                <a:gd name="T51" fmla="*/ 536 h 1330"/>
                <a:gd name="T52" fmla="*/ 316 w 1363"/>
                <a:gd name="T53" fmla="*/ 423 h 1330"/>
                <a:gd name="T54" fmla="*/ 464 w 1363"/>
                <a:gd name="T55" fmla="*/ 344 h 1330"/>
                <a:gd name="T56" fmla="*/ 316 w 1363"/>
                <a:gd name="T57" fmla="*/ 423 h 1330"/>
                <a:gd name="T58" fmla="*/ 1028 w 1363"/>
                <a:gd name="T59" fmla="*/ 344 h 1330"/>
                <a:gd name="T60" fmla="*/ 896 w 1363"/>
                <a:gd name="T61" fmla="*/ 344 h 1330"/>
                <a:gd name="T62" fmla="*/ 755 w 1363"/>
                <a:gd name="T63" fmla="*/ 423 h 1330"/>
                <a:gd name="T64" fmla="*/ 887 w 1363"/>
                <a:gd name="T65" fmla="*/ 423 h 1330"/>
                <a:gd name="T66" fmla="*/ 472 w 1363"/>
                <a:gd name="T67" fmla="*/ 423 h 1330"/>
                <a:gd name="T68" fmla="*/ 605 w 1363"/>
                <a:gd name="T69" fmla="*/ 423 h 1330"/>
                <a:gd name="T70" fmla="*/ 746 w 1363"/>
                <a:gd name="T71" fmla="*/ 344 h 1330"/>
                <a:gd name="T72" fmla="*/ 614 w 1363"/>
                <a:gd name="T73" fmla="*/ 344 h 1330"/>
                <a:gd name="T74" fmla="*/ 1154 w 1363"/>
                <a:gd name="T75" fmla="*/ 847 h 1330"/>
                <a:gd name="T76" fmla="*/ 1047 w 1363"/>
                <a:gd name="T77" fmla="*/ 704 h 1330"/>
                <a:gd name="T78" fmla="*/ 1188 w 1363"/>
                <a:gd name="T79" fmla="*/ 282 h 1330"/>
                <a:gd name="T80" fmla="*/ 496 w 1363"/>
                <a:gd name="T81" fmla="*/ 3 h 1330"/>
                <a:gd name="T82" fmla="*/ 482 w 1363"/>
                <a:gd name="T83" fmla="*/ 0 h 1330"/>
                <a:gd name="T84" fmla="*/ 436 w 1363"/>
                <a:gd name="T85" fmla="*/ 6 h 1330"/>
                <a:gd name="T86" fmla="*/ 49 w 1363"/>
                <a:gd name="T87" fmla="*/ 282 h 1330"/>
                <a:gd name="T88" fmla="*/ 0 w 1363"/>
                <a:gd name="T89" fmla="*/ 313 h 1330"/>
                <a:gd name="T90" fmla="*/ 31 w 1363"/>
                <a:gd name="T91" fmla="*/ 598 h 1330"/>
                <a:gd name="T92" fmla="*/ 316 w 1363"/>
                <a:gd name="T93" fmla="*/ 567 h 1330"/>
                <a:gd name="T94" fmla="*/ 680 w 1363"/>
                <a:gd name="T95" fmla="*/ 485 h 1330"/>
                <a:gd name="T96" fmla="*/ 1016 w 1363"/>
                <a:gd name="T97" fmla="*/ 642 h 1330"/>
                <a:gd name="T98" fmla="*/ 764 w 1363"/>
                <a:gd name="T99" fmla="*/ 847 h 1330"/>
                <a:gd name="T100" fmla="*/ 1329 w 1363"/>
                <a:gd name="T101" fmla="*/ 909 h 1330"/>
                <a:gd name="T102" fmla="*/ 1231 w 1363"/>
                <a:gd name="T103" fmla="*/ 847 h 1330"/>
                <a:gd name="T104" fmla="*/ 1078 w 1363"/>
                <a:gd name="T105" fmla="*/ 485 h 1330"/>
                <a:gd name="T106" fmla="*/ 1358 w 1363"/>
                <a:gd name="T107" fmla="*/ 466 h 1330"/>
                <a:gd name="T108" fmla="*/ 1210 w 1363"/>
                <a:gd name="T109" fmla="*/ 29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3" h="1330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AC4FE824-7BA2-8940-BD0E-13D8B6352B76}"/>
              </a:ext>
            </a:extLst>
          </p:cNvPr>
          <p:cNvGrpSpPr/>
          <p:nvPr userDrawn="1"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28AC6F1-B216-6146-BB0A-127868C8C5E5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18">
              <a:extLst>
                <a:ext uri="{FF2B5EF4-FFF2-40B4-BE49-F238E27FC236}">
                  <a16:creationId xmlns:a16="http://schemas.microsoft.com/office/drawing/2014/main" id="{3E8EDD06-0257-E647-9F1B-BA0185C73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229" y="741372"/>
              <a:ext cx="503238" cy="471488"/>
            </a:xfrm>
            <a:custGeom>
              <a:avLst/>
              <a:gdLst>
                <a:gd name="T0" fmla="*/ 64 w 1398"/>
                <a:gd name="T1" fmla="*/ 1251 h 1308"/>
                <a:gd name="T2" fmla="*/ 154 w 1398"/>
                <a:gd name="T3" fmla="*/ 510 h 1308"/>
                <a:gd name="T4" fmla="*/ 302 w 1398"/>
                <a:gd name="T5" fmla="*/ 562 h 1308"/>
                <a:gd name="T6" fmla="*/ 171 w 1398"/>
                <a:gd name="T7" fmla="*/ 526 h 1308"/>
                <a:gd name="T8" fmla="*/ 154 w 1398"/>
                <a:gd name="T9" fmla="*/ 554 h 1308"/>
                <a:gd name="T10" fmla="*/ 191 w 1398"/>
                <a:gd name="T11" fmla="*/ 953 h 1308"/>
                <a:gd name="T12" fmla="*/ 244 w 1398"/>
                <a:gd name="T13" fmla="*/ 581 h 1308"/>
                <a:gd name="T14" fmla="*/ 244 w 1398"/>
                <a:gd name="T15" fmla="*/ 983 h 1308"/>
                <a:gd name="T16" fmla="*/ 154 w 1398"/>
                <a:gd name="T17" fmla="*/ 1011 h 1308"/>
                <a:gd name="T18" fmla="*/ 172 w 1398"/>
                <a:gd name="T19" fmla="*/ 1038 h 1308"/>
                <a:gd name="T20" fmla="*/ 302 w 1398"/>
                <a:gd name="T21" fmla="*/ 1002 h 1308"/>
                <a:gd name="T22" fmla="*/ 154 w 1398"/>
                <a:gd name="T23" fmla="*/ 1054 h 1308"/>
                <a:gd name="T24" fmla="*/ 565 w 1398"/>
                <a:gd name="T25" fmla="*/ 554 h 1308"/>
                <a:gd name="T26" fmla="*/ 565 w 1398"/>
                <a:gd name="T27" fmla="*/ 1011 h 1308"/>
                <a:gd name="T28" fmla="*/ 366 w 1398"/>
                <a:gd name="T29" fmla="*/ 1011 h 1308"/>
                <a:gd name="T30" fmla="*/ 366 w 1398"/>
                <a:gd name="T31" fmla="*/ 554 h 1308"/>
                <a:gd name="T32" fmla="*/ 620 w 1398"/>
                <a:gd name="T33" fmla="*/ 1054 h 1308"/>
                <a:gd name="T34" fmla="*/ 638 w 1398"/>
                <a:gd name="T35" fmla="*/ 1011 h 1308"/>
                <a:gd name="T36" fmla="*/ 759 w 1398"/>
                <a:gd name="T37" fmla="*/ 1011 h 1308"/>
                <a:gd name="T38" fmla="*/ 777 w 1398"/>
                <a:gd name="T39" fmla="*/ 1054 h 1308"/>
                <a:gd name="T40" fmla="*/ 740 w 1398"/>
                <a:gd name="T41" fmla="*/ 953 h 1308"/>
                <a:gd name="T42" fmla="*/ 657 w 1398"/>
                <a:gd name="T43" fmla="*/ 953 h 1308"/>
                <a:gd name="T44" fmla="*/ 710 w 1398"/>
                <a:gd name="T45" fmla="*/ 582 h 1308"/>
                <a:gd name="T46" fmla="*/ 629 w 1398"/>
                <a:gd name="T47" fmla="*/ 562 h 1308"/>
                <a:gd name="T48" fmla="*/ 777 w 1398"/>
                <a:gd name="T49" fmla="*/ 510 h 1308"/>
                <a:gd name="T50" fmla="*/ 759 w 1398"/>
                <a:gd name="T51" fmla="*/ 554 h 1308"/>
                <a:gd name="T52" fmla="*/ 832 w 1398"/>
                <a:gd name="T53" fmla="*/ 510 h 1308"/>
                <a:gd name="T54" fmla="*/ 1067 w 1398"/>
                <a:gd name="T55" fmla="*/ 611 h 1308"/>
                <a:gd name="T56" fmla="*/ 1031 w 1398"/>
                <a:gd name="T57" fmla="*/ 1054 h 1308"/>
                <a:gd name="T58" fmla="*/ 796 w 1398"/>
                <a:gd name="T59" fmla="*/ 953 h 1308"/>
                <a:gd name="T60" fmla="*/ 832 w 1398"/>
                <a:gd name="T61" fmla="*/ 510 h 1308"/>
                <a:gd name="T62" fmla="*/ 154 w 1398"/>
                <a:gd name="T63" fmla="*/ 1160 h 1308"/>
                <a:gd name="T64" fmla="*/ 565 w 1398"/>
                <a:gd name="T65" fmla="*/ 1110 h 1308"/>
                <a:gd name="T66" fmla="*/ 1243 w 1398"/>
                <a:gd name="T67" fmla="*/ 1110 h 1308"/>
                <a:gd name="T68" fmla="*/ 1086 w 1398"/>
                <a:gd name="T69" fmla="*/ 1011 h 1308"/>
                <a:gd name="T70" fmla="*/ 1104 w 1398"/>
                <a:gd name="T71" fmla="*/ 1038 h 1308"/>
                <a:gd name="T72" fmla="*/ 1234 w 1398"/>
                <a:gd name="T73" fmla="*/ 1002 h 1308"/>
                <a:gd name="T74" fmla="*/ 1176 w 1398"/>
                <a:gd name="T75" fmla="*/ 582 h 1308"/>
                <a:gd name="T76" fmla="*/ 1176 w 1398"/>
                <a:gd name="T77" fmla="*/ 983 h 1308"/>
                <a:gd name="T78" fmla="*/ 1123 w 1398"/>
                <a:gd name="T79" fmla="*/ 611 h 1308"/>
                <a:gd name="T80" fmla="*/ 1104 w 1398"/>
                <a:gd name="T81" fmla="*/ 526 h 1308"/>
                <a:gd name="T82" fmla="*/ 1086 w 1398"/>
                <a:gd name="T83" fmla="*/ 554 h 1308"/>
                <a:gd name="T84" fmla="*/ 1243 w 1398"/>
                <a:gd name="T85" fmla="*/ 554 h 1308"/>
                <a:gd name="T86" fmla="*/ 1225 w 1398"/>
                <a:gd name="T87" fmla="*/ 526 h 1308"/>
                <a:gd name="T88" fmla="*/ 1243 w 1398"/>
                <a:gd name="T89" fmla="*/ 455 h 1308"/>
                <a:gd name="T90" fmla="*/ 565 w 1398"/>
                <a:gd name="T91" fmla="*/ 455 h 1308"/>
                <a:gd name="T92" fmla="*/ 154 w 1398"/>
                <a:gd name="T93" fmla="*/ 427 h 1308"/>
                <a:gd name="T94" fmla="*/ 138 w 1398"/>
                <a:gd name="T95" fmla="*/ 371 h 1308"/>
                <a:gd name="T96" fmla="*/ 804 w 1398"/>
                <a:gd name="T97" fmla="*/ 371 h 1308"/>
                <a:gd name="T98" fmla="*/ 1262 w 1398"/>
                <a:gd name="T99" fmla="*/ 611 h 1308"/>
                <a:gd name="T100" fmla="*/ 1298 w 1398"/>
                <a:gd name="T101" fmla="*/ 455 h 1308"/>
                <a:gd name="T102" fmla="*/ 1393 w 1398"/>
                <a:gd name="T103" fmla="*/ 406 h 1308"/>
                <a:gd name="T104" fmla="*/ 685 w 1398"/>
                <a:gd name="T105" fmla="*/ 4 h 1308"/>
                <a:gd name="T106" fmla="*/ 30 w 1398"/>
                <a:gd name="T107" fmla="*/ 427 h 1308"/>
                <a:gd name="T108" fmla="*/ 99 w 1398"/>
                <a:gd name="T109" fmla="*/ 510 h 1308"/>
                <a:gd name="T110" fmla="*/ 135 w 1398"/>
                <a:gd name="T111" fmla="*/ 953 h 1308"/>
                <a:gd name="T112" fmla="*/ 99 w 1398"/>
                <a:gd name="T113" fmla="*/ 1110 h 1308"/>
                <a:gd name="T114" fmla="*/ 3 w 1398"/>
                <a:gd name="T115" fmla="*/ 1307 h 1308"/>
                <a:gd name="T116" fmla="*/ 1298 w 1398"/>
                <a:gd name="T117" fmla="*/ 1162 h 1308"/>
                <a:gd name="T118" fmla="*/ 1298 w 1398"/>
                <a:gd name="T119" fmla="*/ 1011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130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F376780-3C93-1240-8A7C-A695C683D41F}"/>
              </a:ext>
            </a:extLst>
          </p:cNvPr>
          <p:cNvGrpSpPr/>
          <p:nvPr userDrawn="1"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54AC6B7-A3C0-B849-A650-5779944BDCC2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19">
              <a:extLst>
                <a:ext uri="{FF2B5EF4-FFF2-40B4-BE49-F238E27FC236}">
                  <a16:creationId xmlns:a16="http://schemas.microsoft.com/office/drawing/2014/main" id="{27603B41-C932-EA43-9896-EC2B186C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773" y="774710"/>
              <a:ext cx="487362" cy="404812"/>
            </a:xfrm>
            <a:custGeom>
              <a:avLst/>
              <a:gdLst>
                <a:gd name="T0" fmla="*/ 77 w 1353"/>
                <a:gd name="T1" fmla="*/ 1080 h 1126"/>
                <a:gd name="T2" fmla="*/ 176 w 1353"/>
                <a:gd name="T3" fmla="*/ 1122 h 1126"/>
                <a:gd name="T4" fmla="*/ 384 w 1353"/>
                <a:gd name="T5" fmla="*/ 778 h 1126"/>
                <a:gd name="T6" fmla="*/ 453 w 1353"/>
                <a:gd name="T7" fmla="*/ 1041 h 1126"/>
                <a:gd name="T8" fmla="*/ 611 w 1353"/>
                <a:gd name="T9" fmla="*/ 1098 h 1126"/>
                <a:gd name="T10" fmla="*/ 638 w 1353"/>
                <a:gd name="T11" fmla="*/ 846 h 1126"/>
                <a:gd name="T12" fmla="*/ 533 w 1353"/>
                <a:gd name="T13" fmla="*/ 656 h 1126"/>
                <a:gd name="T14" fmla="*/ 552 w 1353"/>
                <a:gd name="T15" fmla="*/ 807 h 1126"/>
                <a:gd name="T16" fmla="*/ 557 w 1353"/>
                <a:gd name="T17" fmla="*/ 813 h 1126"/>
                <a:gd name="T18" fmla="*/ 576 w 1353"/>
                <a:gd name="T19" fmla="*/ 1041 h 1126"/>
                <a:gd name="T20" fmla="*/ 541 w 1353"/>
                <a:gd name="T21" fmla="*/ 1059 h 1126"/>
                <a:gd name="T22" fmla="*/ 515 w 1353"/>
                <a:gd name="T23" fmla="*/ 1035 h 1126"/>
                <a:gd name="T24" fmla="*/ 488 w 1353"/>
                <a:gd name="T25" fmla="*/ 839 h 1126"/>
                <a:gd name="T26" fmla="*/ 380 w 1353"/>
                <a:gd name="T27" fmla="*/ 677 h 1126"/>
                <a:gd name="T28" fmla="*/ 194 w 1353"/>
                <a:gd name="T29" fmla="*/ 1045 h 1126"/>
                <a:gd name="T30" fmla="*/ 176 w 1353"/>
                <a:gd name="T31" fmla="*/ 1060 h 1126"/>
                <a:gd name="T32" fmla="*/ 132 w 1353"/>
                <a:gd name="T33" fmla="*/ 1051 h 1126"/>
                <a:gd name="T34" fmla="*/ 185 w 1353"/>
                <a:gd name="T35" fmla="*/ 860 h 1126"/>
                <a:gd name="T36" fmla="*/ 319 w 1353"/>
                <a:gd name="T37" fmla="*/ 589 h 1126"/>
                <a:gd name="T38" fmla="*/ 211 w 1353"/>
                <a:gd name="T39" fmla="*/ 612 h 1126"/>
                <a:gd name="T40" fmla="*/ 71 w 1353"/>
                <a:gd name="T41" fmla="*/ 1022 h 1126"/>
                <a:gd name="T42" fmla="*/ 695 w 1353"/>
                <a:gd name="T43" fmla="*/ 144 h 1126"/>
                <a:gd name="T44" fmla="*/ 858 w 1353"/>
                <a:gd name="T45" fmla="*/ 144 h 1126"/>
                <a:gd name="T46" fmla="*/ 777 w 1353"/>
                <a:gd name="T47" fmla="*/ 0 h 1126"/>
                <a:gd name="T48" fmla="*/ 777 w 1353"/>
                <a:gd name="T49" fmla="*/ 288 h 1126"/>
                <a:gd name="T50" fmla="*/ 777 w 1353"/>
                <a:gd name="T51" fmla="*/ 0 h 1126"/>
                <a:gd name="T52" fmla="*/ 638 w 1353"/>
                <a:gd name="T53" fmla="*/ 632 h 1126"/>
                <a:gd name="T54" fmla="*/ 622 w 1353"/>
                <a:gd name="T55" fmla="*/ 455 h 1126"/>
                <a:gd name="T56" fmla="*/ 516 w 1353"/>
                <a:gd name="T57" fmla="*/ 508 h 1126"/>
                <a:gd name="T58" fmla="*/ 576 w 1353"/>
                <a:gd name="T59" fmla="*/ 542 h 1126"/>
                <a:gd name="T60" fmla="*/ 291 w 1353"/>
                <a:gd name="T61" fmla="*/ 448 h 1126"/>
                <a:gd name="T62" fmla="*/ 352 w 1353"/>
                <a:gd name="T63" fmla="*/ 400 h 1126"/>
                <a:gd name="T64" fmla="*/ 379 w 1353"/>
                <a:gd name="T65" fmla="*/ 471 h 1126"/>
                <a:gd name="T66" fmla="*/ 437 w 1353"/>
                <a:gd name="T67" fmla="*/ 355 h 1126"/>
                <a:gd name="T68" fmla="*/ 297 w 1353"/>
                <a:gd name="T69" fmla="*/ 338 h 1126"/>
                <a:gd name="T70" fmla="*/ 236 w 1353"/>
                <a:gd name="T71" fmla="*/ 419 h 1126"/>
                <a:gd name="T72" fmla="*/ 248 w 1353"/>
                <a:gd name="T73" fmla="*/ 275 h 1126"/>
                <a:gd name="T74" fmla="*/ 466 w 1353"/>
                <a:gd name="T75" fmla="*/ 259 h 1126"/>
                <a:gd name="T76" fmla="*/ 675 w 1353"/>
                <a:gd name="T77" fmla="*/ 367 h 1126"/>
                <a:gd name="T78" fmla="*/ 717 w 1353"/>
                <a:gd name="T79" fmla="*/ 674 h 1126"/>
                <a:gd name="T80" fmla="*/ 1016 w 1353"/>
                <a:gd name="T81" fmla="*/ 644 h 1126"/>
                <a:gd name="T82" fmla="*/ 884 w 1353"/>
                <a:gd name="T83" fmla="*/ 763 h 1126"/>
                <a:gd name="T84" fmla="*/ 779 w 1353"/>
                <a:gd name="T85" fmla="*/ 511 h 1126"/>
                <a:gd name="T86" fmla="*/ 594 w 1353"/>
                <a:gd name="T87" fmla="*/ 231 h 1126"/>
                <a:gd name="T88" fmla="*/ 283 w 1353"/>
                <a:gd name="T89" fmla="*/ 197 h 1126"/>
                <a:gd name="T90" fmla="*/ 118 w 1353"/>
                <a:gd name="T91" fmla="*/ 356 h 1126"/>
                <a:gd name="T92" fmla="*/ 0 w 1353"/>
                <a:gd name="T93" fmla="*/ 364 h 1126"/>
                <a:gd name="T94" fmla="*/ 1006 w 1353"/>
                <a:gd name="T95" fmla="*/ 828 h 1126"/>
                <a:gd name="T96" fmla="*/ 999 w 1353"/>
                <a:gd name="T97" fmla="*/ 714 h 1126"/>
                <a:gd name="T98" fmla="*/ 1034 w 1353"/>
                <a:gd name="T99" fmla="*/ 715 h 1126"/>
                <a:gd name="T100" fmla="*/ 1283 w 1353"/>
                <a:gd name="T101" fmla="*/ 1033 h 1126"/>
                <a:gd name="T102" fmla="*/ 777 w 1353"/>
                <a:gd name="T103" fmla="*/ 1044 h 1126"/>
                <a:gd name="T104" fmla="*/ 759 w 1353"/>
                <a:gd name="T105" fmla="*/ 1018 h 1126"/>
                <a:gd name="T106" fmla="*/ 815 w 1353"/>
                <a:gd name="T107" fmla="*/ 854 h 1126"/>
                <a:gd name="T108" fmla="*/ 702 w 1353"/>
                <a:gd name="T109" fmla="*/ 1061 h 1126"/>
                <a:gd name="T110" fmla="*/ 1265 w 1353"/>
                <a:gd name="T111" fmla="*/ 1106 h 1126"/>
                <a:gd name="T112" fmla="*/ 1330 w 1353"/>
                <a:gd name="T113" fmla="*/ 979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3" h="1126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0D2380C4-9B04-084E-B898-5CA47AB013A4}"/>
              </a:ext>
            </a:extLst>
          </p:cNvPr>
          <p:cNvGrpSpPr/>
          <p:nvPr userDrawn="1"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54A5DFC-9FAE-DE4E-A91E-4BA6E277CE60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20">
              <a:extLst>
                <a:ext uri="{FF2B5EF4-FFF2-40B4-BE49-F238E27FC236}">
                  <a16:creationId xmlns:a16="http://schemas.microsoft.com/office/drawing/2014/main" id="{6ED1F9BC-C0F1-354E-8DB5-31E3FE8E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545" y="1640532"/>
              <a:ext cx="492125" cy="469900"/>
            </a:xfrm>
            <a:custGeom>
              <a:avLst/>
              <a:gdLst>
                <a:gd name="T0" fmla="*/ 463 w 1366"/>
                <a:gd name="T1" fmla="*/ 728 h 1305"/>
                <a:gd name="T2" fmla="*/ 421 w 1366"/>
                <a:gd name="T3" fmla="*/ 911 h 1305"/>
                <a:gd name="T4" fmla="*/ 604 w 1366"/>
                <a:gd name="T5" fmla="*/ 870 h 1305"/>
                <a:gd name="T6" fmla="*/ 372 w 1366"/>
                <a:gd name="T7" fmla="*/ 1229 h 1305"/>
                <a:gd name="T8" fmla="*/ 145 w 1366"/>
                <a:gd name="T9" fmla="*/ 778 h 1305"/>
                <a:gd name="T10" fmla="*/ 104 w 1366"/>
                <a:gd name="T11" fmla="*/ 681 h 1305"/>
                <a:gd name="T12" fmla="*/ 198 w 1366"/>
                <a:gd name="T13" fmla="*/ 725 h 1305"/>
                <a:gd name="T14" fmla="*/ 372 w 1366"/>
                <a:gd name="T15" fmla="*/ 637 h 1305"/>
                <a:gd name="T16" fmla="*/ 237 w 1366"/>
                <a:gd name="T17" fmla="*/ 668 h 1305"/>
                <a:gd name="T18" fmla="*/ 18 w 1366"/>
                <a:gd name="T19" fmla="*/ 752 h 1305"/>
                <a:gd name="T20" fmla="*/ 94 w 1366"/>
                <a:gd name="T21" fmla="*/ 829 h 1305"/>
                <a:gd name="T22" fmla="*/ 350 w 1366"/>
                <a:gd name="T23" fmla="*/ 1295 h 1305"/>
                <a:gd name="T24" fmla="*/ 733 w 1366"/>
                <a:gd name="T25" fmla="*/ 954 h 1305"/>
                <a:gd name="T26" fmla="*/ 602 w 1366"/>
                <a:gd name="T27" fmla="*/ 804 h 1305"/>
                <a:gd name="T28" fmla="*/ 517 w 1366"/>
                <a:gd name="T29" fmla="*/ 893 h 1305"/>
                <a:gd name="T30" fmla="*/ 472 w 1366"/>
                <a:gd name="T31" fmla="*/ 791 h 1305"/>
                <a:gd name="T32" fmla="*/ 394 w 1366"/>
                <a:gd name="T33" fmla="*/ 571 h 1305"/>
                <a:gd name="T34" fmla="*/ 950 w 1366"/>
                <a:gd name="T35" fmla="*/ 373 h 1305"/>
                <a:gd name="T36" fmla="*/ 918 w 1366"/>
                <a:gd name="T37" fmla="*/ 548 h 1305"/>
                <a:gd name="T38" fmla="*/ 872 w 1366"/>
                <a:gd name="T39" fmla="*/ 650 h 1305"/>
                <a:gd name="T40" fmla="*/ 787 w 1366"/>
                <a:gd name="T41" fmla="*/ 561 h 1305"/>
                <a:gd name="T42" fmla="*/ 571 w 1366"/>
                <a:gd name="T43" fmla="*/ 586 h 1305"/>
                <a:gd name="T44" fmla="*/ 647 w 1366"/>
                <a:gd name="T45" fmla="*/ 508 h 1305"/>
                <a:gd name="T46" fmla="*/ 426 w 1366"/>
                <a:gd name="T47" fmla="*/ 425 h 1305"/>
                <a:gd name="T48" fmla="*/ 360 w 1366"/>
                <a:gd name="T49" fmla="*/ 374 h 1305"/>
                <a:gd name="T50" fmla="*/ 1016 w 1366"/>
                <a:gd name="T51" fmla="*/ 395 h 1305"/>
                <a:gd name="T52" fmla="*/ 633 w 1366"/>
                <a:gd name="T53" fmla="*/ 11 h 1305"/>
                <a:gd name="T54" fmla="*/ 371 w 1366"/>
                <a:gd name="T55" fmla="*/ 473 h 1305"/>
                <a:gd name="T56" fmla="*/ 485 w 1366"/>
                <a:gd name="T57" fmla="*/ 445 h 1305"/>
                <a:gd name="T58" fmla="*/ 587 w 1366"/>
                <a:gd name="T59" fmla="*/ 491 h 1305"/>
                <a:gd name="T60" fmla="*/ 527 w 1366"/>
                <a:gd name="T61" fmla="*/ 630 h 1305"/>
                <a:gd name="T62" fmla="*/ 677 w 1366"/>
                <a:gd name="T63" fmla="*/ 736 h 1305"/>
                <a:gd name="T64" fmla="*/ 790 w 1366"/>
                <a:gd name="T65" fmla="*/ 638 h 1305"/>
                <a:gd name="T66" fmla="*/ 968 w 1366"/>
                <a:gd name="T67" fmla="*/ 669 h 1305"/>
                <a:gd name="T68" fmla="*/ 927 w 1366"/>
                <a:gd name="T69" fmla="*/ 485 h 1305"/>
                <a:gd name="T70" fmla="*/ 1259 w 1366"/>
                <a:gd name="T71" fmla="*/ 646 h 1305"/>
                <a:gd name="T72" fmla="*/ 1330 w 1366"/>
                <a:gd name="T73" fmla="*/ 577 h 1305"/>
                <a:gd name="T74" fmla="*/ 1121 w 1366"/>
                <a:gd name="T75" fmla="*/ 498 h 1305"/>
                <a:gd name="T76" fmla="*/ 1076 w 1366"/>
                <a:gd name="T77" fmla="*/ 463 h 1305"/>
                <a:gd name="T78" fmla="*/ 1070 w 1366"/>
                <a:gd name="T79" fmla="*/ 545 h 1305"/>
                <a:gd name="T80" fmla="*/ 1180 w 1366"/>
                <a:gd name="T81" fmla="*/ 518 h 1305"/>
                <a:gd name="T82" fmla="*/ 1270 w 1366"/>
                <a:gd name="T83" fmla="*/ 559 h 1305"/>
                <a:gd name="T84" fmla="*/ 1215 w 1366"/>
                <a:gd name="T85" fmla="*/ 690 h 1305"/>
                <a:gd name="T86" fmla="*/ 1206 w 1366"/>
                <a:gd name="T87" fmla="*/ 844 h 1305"/>
                <a:gd name="T88" fmla="*/ 1034 w 1366"/>
                <a:gd name="T89" fmla="*/ 807 h 1305"/>
                <a:gd name="T90" fmla="*/ 1071 w 1366"/>
                <a:gd name="T91" fmla="*/ 980 h 1305"/>
                <a:gd name="T92" fmla="*/ 746 w 1366"/>
                <a:gd name="T93" fmla="*/ 763 h 1305"/>
                <a:gd name="T94" fmla="*/ 994 w 1366"/>
                <a:gd name="T95" fmla="*/ 1100 h 1305"/>
                <a:gd name="T96" fmla="*/ 1110 w 1366"/>
                <a:gd name="T97" fmla="*/ 1028 h 1305"/>
                <a:gd name="T98" fmla="*/ 1055 w 1366"/>
                <a:gd name="T99" fmla="*/ 898 h 1305"/>
                <a:gd name="T100" fmla="*/ 1145 w 1366"/>
                <a:gd name="T101" fmla="*/ 856 h 1305"/>
                <a:gd name="T102" fmla="*/ 1255 w 1366"/>
                <a:gd name="T103" fmla="*/ 883 h 1305"/>
                <a:gd name="T104" fmla="*/ 1259 w 1366"/>
                <a:gd name="T105" fmla="*/ 646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6" h="1305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AC7C75A4-F34A-DB49-8A53-8C8A2AC79393}"/>
              </a:ext>
            </a:extLst>
          </p:cNvPr>
          <p:cNvGrpSpPr/>
          <p:nvPr userDrawn="1"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676DEBE-8B8A-484F-AA83-B4DB6A487787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21">
              <a:extLst>
                <a:ext uri="{FF2B5EF4-FFF2-40B4-BE49-F238E27FC236}">
                  <a16:creationId xmlns:a16="http://schemas.microsoft.com/office/drawing/2014/main" id="{3742BBEA-32E4-7F4C-97C6-AA2EC9710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185" y="2624379"/>
              <a:ext cx="490538" cy="458787"/>
            </a:xfrm>
            <a:custGeom>
              <a:avLst/>
              <a:gdLst>
                <a:gd name="T0" fmla="*/ 283 w 1362"/>
                <a:gd name="T1" fmla="*/ 906 h 1274"/>
                <a:gd name="T2" fmla="*/ 345 w 1362"/>
                <a:gd name="T3" fmla="*/ 1272 h 1274"/>
                <a:gd name="T4" fmla="*/ 257 w 1362"/>
                <a:gd name="T5" fmla="*/ 395 h 1274"/>
                <a:gd name="T6" fmla="*/ 0 w 1362"/>
                <a:gd name="T7" fmla="*/ 849 h 1274"/>
                <a:gd name="T8" fmla="*/ 142 w 1362"/>
                <a:gd name="T9" fmla="*/ 1273 h 1274"/>
                <a:gd name="T10" fmla="*/ 204 w 1362"/>
                <a:gd name="T11" fmla="*/ 595 h 1274"/>
                <a:gd name="T12" fmla="*/ 142 w 1362"/>
                <a:gd name="T13" fmla="*/ 931 h 1274"/>
                <a:gd name="T14" fmla="*/ 63 w 1362"/>
                <a:gd name="T15" fmla="*/ 595 h 1274"/>
                <a:gd name="T16" fmla="*/ 785 w 1362"/>
                <a:gd name="T17" fmla="*/ 457 h 1274"/>
                <a:gd name="T18" fmla="*/ 455 w 1362"/>
                <a:gd name="T19" fmla="*/ 536 h 1274"/>
                <a:gd name="T20" fmla="*/ 424 w 1362"/>
                <a:gd name="T21" fmla="*/ 595 h 1274"/>
                <a:gd name="T22" fmla="*/ 424 w 1362"/>
                <a:gd name="T23" fmla="*/ 1273 h 1274"/>
                <a:gd name="T24" fmla="*/ 486 w 1362"/>
                <a:gd name="T25" fmla="*/ 962 h 1274"/>
                <a:gd name="T26" fmla="*/ 680 w 1362"/>
                <a:gd name="T27" fmla="*/ 598 h 1274"/>
                <a:gd name="T28" fmla="*/ 822 w 1362"/>
                <a:gd name="T29" fmla="*/ 395 h 1274"/>
                <a:gd name="T30" fmla="*/ 424 w 1362"/>
                <a:gd name="T31" fmla="*/ 228 h 1274"/>
                <a:gd name="T32" fmla="*/ 232 w 1362"/>
                <a:gd name="T33" fmla="*/ 228 h 1274"/>
                <a:gd name="T34" fmla="*/ 328 w 1362"/>
                <a:gd name="T35" fmla="*/ 62 h 1274"/>
                <a:gd name="T36" fmla="*/ 424 w 1362"/>
                <a:gd name="T37" fmla="*/ 228 h 1274"/>
                <a:gd name="T38" fmla="*/ 328 w 1362"/>
                <a:gd name="T39" fmla="*/ 0 h 1274"/>
                <a:gd name="T40" fmla="*/ 170 w 1362"/>
                <a:gd name="T41" fmla="*/ 228 h 1274"/>
                <a:gd name="T42" fmla="*/ 486 w 1362"/>
                <a:gd name="T43" fmla="*/ 228 h 1274"/>
                <a:gd name="T44" fmla="*/ 1361 w 1362"/>
                <a:gd name="T45" fmla="*/ 31 h 1274"/>
                <a:gd name="T46" fmla="*/ 568 w 1362"/>
                <a:gd name="T47" fmla="*/ 0 h 1274"/>
                <a:gd name="T48" fmla="*/ 537 w 1362"/>
                <a:gd name="T49" fmla="*/ 341 h 1274"/>
                <a:gd name="T50" fmla="*/ 599 w 1362"/>
                <a:gd name="T51" fmla="*/ 62 h 1274"/>
                <a:gd name="T52" fmla="*/ 1299 w 1362"/>
                <a:gd name="T53" fmla="*/ 987 h 1274"/>
                <a:gd name="T54" fmla="*/ 599 w 1362"/>
                <a:gd name="T55" fmla="*/ 652 h 1274"/>
                <a:gd name="T56" fmla="*/ 537 w 1362"/>
                <a:gd name="T57" fmla="*/ 1019 h 1274"/>
                <a:gd name="T58" fmla="*/ 888 w 1362"/>
                <a:gd name="T59" fmla="*/ 1050 h 1274"/>
                <a:gd name="T60" fmla="*/ 785 w 1362"/>
                <a:gd name="T61" fmla="*/ 1240 h 1274"/>
                <a:gd name="T62" fmla="*/ 932 w 1362"/>
                <a:gd name="T63" fmla="*/ 1244 h 1274"/>
                <a:gd name="T64" fmla="*/ 994 w 1362"/>
                <a:gd name="T65" fmla="*/ 1093 h 1274"/>
                <a:gd name="T66" fmla="*/ 1184 w 1362"/>
                <a:gd name="T67" fmla="*/ 1196 h 1274"/>
                <a:gd name="T68" fmla="*/ 1330 w 1362"/>
                <a:gd name="T69" fmla="*/ 1050 h 1274"/>
                <a:gd name="T70" fmla="*/ 1361 w 1362"/>
                <a:gd name="T71" fmla="*/ 31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2" h="1274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1864C9D-25C9-E54A-81BB-C4B83B1FB5B1}"/>
              </a:ext>
            </a:extLst>
          </p:cNvPr>
          <p:cNvGrpSpPr/>
          <p:nvPr userDrawn="1"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B2F9B0-CC85-5F4A-A266-164F910A36E5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23">
              <a:extLst>
                <a:ext uri="{FF2B5EF4-FFF2-40B4-BE49-F238E27FC236}">
                  <a16:creationId xmlns:a16="http://schemas.microsoft.com/office/drawing/2014/main" id="{B080FD73-D6C9-0845-BC18-3121158A6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895" y="2633110"/>
              <a:ext cx="495300" cy="441325"/>
            </a:xfrm>
            <a:custGeom>
              <a:avLst/>
              <a:gdLst>
                <a:gd name="T0" fmla="*/ 1236 w 1375"/>
                <a:gd name="T1" fmla="*/ 1080 h 1225"/>
                <a:gd name="T2" fmla="*/ 1120 w 1375"/>
                <a:gd name="T3" fmla="*/ 908 h 1225"/>
                <a:gd name="T4" fmla="*/ 1118 w 1375"/>
                <a:gd name="T5" fmla="*/ 970 h 1225"/>
                <a:gd name="T6" fmla="*/ 1036 w 1375"/>
                <a:gd name="T7" fmla="*/ 1083 h 1225"/>
                <a:gd name="T8" fmla="*/ 643 w 1375"/>
                <a:gd name="T9" fmla="*/ 1162 h 1225"/>
                <a:gd name="T10" fmla="*/ 951 w 1375"/>
                <a:gd name="T11" fmla="*/ 1021 h 1225"/>
                <a:gd name="T12" fmla="*/ 951 w 1375"/>
                <a:gd name="T13" fmla="*/ 970 h 1225"/>
                <a:gd name="T14" fmla="*/ 638 w 1375"/>
                <a:gd name="T15" fmla="*/ 967 h 1225"/>
                <a:gd name="T16" fmla="*/ 581 w 1375"/>
                <a:gd name="T17" fmla="*/ 1224 h 1225"/>
                <a:gd name="T18" fmla="*/ 1151 w 1375"/>
                <a:gd name="T19" fmla="*/ 685 h 1225"/>
                <a:gd name="T20" fmla="*/ 1113 w 1375"/>
                <a:gd name="T21" fmla="*/ 502 h 1225"/>
                <a:gd name="T22" fmla="*/ 841 w 1375"/>
                <a:gd name="T23" fmla="*/ 650 h 1225"/>
                <a:gd name="T24" fmla="*/ 936 w 1375"/>
                <a:gd name="T25" fmla="*/ 495 h 1225"/>
                <a:gd name="T26" fmla="*/ 785 w 1375"/>
                <a:gd name="T27" fmla="*/ 525 h 1225"/>
                <a:gd name="T28" fmla="*/ 716 w 1375"/>
                <a:gd name="T29" fmla="*/ 373 h 1225"/>
                <a:gd name="T30" fmla="*/ 680 w 1375"/>
                <a:gd name="T31" fmla="*/ 322 h 1225"/>
                <a:gd name="T32" fmla="*/ 571 w 1375"/>
                <a:gd name="T33" fmla="*/ 264 h 1225"/>
                <a:gd name="T34" fmla="*/ 809 w 1375"/>
                <a:gd name="T35" fmla="*/ 67 h 1225"/>
                <a:gd name="T36" fmla="*/ 835 w 1375"/>
                <a:gd name="T37" fmla="*/ 159 h 1225"/>
                <a:gd name="T38" fmla="*/ 853 w 1375"/>
                <a:gd name="T39" fmla="*/ 277 h 1225"/>
                <a:gd name="T40" fmla="*/ 943 w 1375"/>
                <a:gd name="T41" fmla="*/ 214 h 1225"/>
                <a:gd name="T42" fmla="*/ 990 w 1375"/>
                <a:gd name="T43" fmla="*/ 381 h 1225"/>
                <a:gd name="T44" fmla="*/ 1026 w 1375"/>
                <a:gd name="T45" fmla="*/ 432 h 1225"/>
                <a:gd name="T46" fmla="*/ 1119 w 1375"/>
                <a:gd name="T47" fmla="*/ 466 h 1225"/>
                <a:gd name="T48" fmla="*/ 696 w 1375"/>
                <a:gd name="T49" fmla="*/ 552 h 1225"/>
                <a:gd name="T50" fmla="*/ 315 w 1375"/>
                <a:gd name="T51" fmla="*/ 805 h 1225"/>
                <a:gd name="T52" fmla="*/ 93 w 1375"/>
                <a:gd name="T53" fmla="*/ 909 h 1225"/>
                <a:gd name="T54" fmla="*/ 467 w 1375"/>
                <a:gd name="T55" fmla="*/ 616 h 1225"/>
                <a:gd name="T56" fmla="*/ 696 w 1375"/>
                <a:gd name="T57" fmla="*/ 552 h 1225"/>
                <a:gd name="T58" fmla="*/ 1080 w 1375"/>
                <a:gd name="T59" fmla="*/ 401 h 1225"/>
                <a:gd name="T60" fmla="*/ 958 w 1375"/>
                <a:gd name="T61" fmla="*/ 128 h 1225"/>
                <a:gd name="T62" fmla="*/ 938 w 1375"/>
                <a:gd name="T63" fmla="*/ 100 h 1225"/>
                <a:gd name="T64" fmla="*/ 773 w 1375"/>
                <a:gd name="T65" fmla="*/ 16 h 1225"/>
                <a:gd name="T66" fmla="*/ 520 w 1375"/>
                <a:gd name="T67" fmla="*/ 300 h 1225"/>
                <a:gd name="T68" fmla="*/ 630 w 1375"/>
                <a:gd name="T69" fmla="*/ 358 h 1225"/>
                <a:gd name="T70" fmla="*/ 558 w 1375"/>
                <a:gd name="T71" fmla="*/ 456 h 1225"/>
                <a:gd name="T72" fmla="*/ 70 w 1375"/>
                <a:gd name="T73" fmla="*/ 784 h 1225"/>
                <a:gd name="T74" fmla="*/ 132 w 1375"/>
                <a:gd name="T75" fmla="*/ 998 h 1225"/>
                <a:gd name="T76" fmla="*/ 535 w 1375"/>
                <a:gd name="T77" fmla="*/ 706 h 1225"/>
                <a:gd name="T78" fmla="*/ 749 w 1375"/>
                <a:gd name="T79" fmla="*/ 626 h 1225"/>
                <a:gd name="T80" fmla="*/ 768 w 1375"/>
                <a:gd name="T81" fmla="*/ 654 h 1225"/>
                <a:gd name="T82" fmla="*/ 917 w 1375"/>
                <a:gd name="T83" fmla="*/ 714 h 1225"/>
                <a:gd name="T84" fmla="*/ 1170 w 1375"/>
                <a:gd name="T85" fmla="*/ 431 h 1225"/>
                <a:gd name="T86" fmla="*/ 1221 w 1375"/>
                <a:gd name="T87" fmla="*/ 704 h 1225"/>
                <a:gd name="T88" fmla="*/ 1258 w 1375"/>
                <a:gd name="T89" fmla="*/ 895 h 1225"/>
                <a:gd name="T90" fmla="*/ 1227 w 1375"/>
                <a:gd name="T91" fmla="*/ 842 h 1225"/>
                <a:gd name="T92" fmla="*/ 1262 w 1375"/>
                <a:gd name="T93" fmla="*/ 908 h 1225"/>
                <a:gd name="T94" fmla="*/ 1374 w 1375"/>
                <a:gd name="T95" fmla="*/ 90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5" h="122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4EDB6397-7F93-3047-84C7-7660C2A4DDB1}"/>
              </a:ext>
            </a:extLst>
          </p:cNvPr>
          <p:cNvGrpSpPr/>
          <p:nvPr userDrawn="1"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71D17776-553E-0B4E-875B-4EE6979982DF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id="{31724CE6-96B8-9245-87CF-CDA97AE4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132" y="3660718"/>
              <a:ext cx="496887" cy="449262"/>
            </a:xfrm>
            <a:custGeom>
              <a:avLst/>
              <a:gdLst>
                <a:gd name="T0" fmla="*/ 868 w 1380"/>
                <a:gd name="T1" fmla="*/ 200 h 1248"/>
                <a:gd name="T2" fmla="*/ 468 w 1380"/>
                <a:gd name="T3" fmla="*/ 200 h 1248"/>
                <a:gd name="T4" fmla="*/ 565 w 1380"/>
                <a:gd name="T5" fmla="*/ 292 h 1248"/>
                <a:gd name="T6" fmla="*/ 668 w 1380"/>
                <a:gd name="T7" fmla="*/ 62 h 1248"/>
                <a:gd name="T8" fmla="*/ 771 w 1380"/>
                <a:gd name="T9" fmla="*/ 292 h 1248"/>
                <a:gd name="T10" fmla="*/ 301 w 1380"/>
                <a:gd name="T11" fmla="*/ 683 h 1248"/>
                <a:gd name="T12" fmla="*/ 357 w 1380"/>
                <a:gd name="T13" fmla="*/ 621 h 1248"/>
                <a:gd name="T14" fmla="*/ 301 w 1380"/>
                <a:gd name="T15" fmla="*/ 683 h 1248"/>
                <a:gd name="T16" fmla="*/ 724 w 1380"/>
                <a:gd name="T17" fmla="*/ 451 h 1248"/>
                <a:gd name="T18" fmla="*/ 724 w 1380"/>
                <a:gd name="T19" fmla="*/ 513 h 1248"/>
                <a:gd name="T20" fmla="*/ 1063 w 1380"/>
                <a:gd name="T21" fmla="*/ 767 h 1248"/>
                <a:gd name="T22" fmla="*/ 1050 w 1380"/>
                <a:gd name="T23" fmla="*/ 978 h 1248"/>
                <a:gd name="T24" fmla="*/ 1009 w 1380"/>
                <a:gd name="T25" fmla="*/ 1185 h 1248"/>
                <a:gd name="T26" fmla="*/ 921 w 1380"/>
                <a:gd name="T27" fmla="*/ 1091 h 1248"/>
                <a:gd name="T28" fmla="*/ 696 w 1380"/>
                <a:gd name="T29" fmla="*/ 1100 h 1248"/>
                <a:gd name="T30" fmla="*/ 471 w 1380"/>
                <a:gd name="T31" fmla="*/ 1089 h 1248"/>
                <a:gd name="T32" fmla="*/ 388 w 1380"/>
                <a:gd name="T33" fmla="*/ 1185 h 1248"/>
                <a:gd name="T34" fmla="*/ 364 w 1380"/>
                <a:gd name="T35" fmla="*/ 997 h 1248"/>
                <a:gd name="T36" fmla="*/ 79 w 1380"/>
                <a:gd name="T37" fmla="*/ 684 h 1248"/>
                <a:gd name="T38" fmla="*/ 199 w 1380"/>
                <a:gd name="T39" fmla="*/ 648 h 1248"/>
                <a:gd name="T40" fmla="*/ 291 w 1380"/>
                <a:gd name="T41" fmla="*/ 508 h 1248"/>
                <a:gd name="T42" fmla="*/ 412 w 1380"/>
                <a:gd name="T43" fmla="*/ 500 h 1248"/>
                <a:gd name="T44" fmla="*/ 448 w 1380"/>
                <a:gd name="T45" fmla="*/ 446 h 1248"/>
                <a:gd name="T46" fmla="*/ 1145 w 1380"/>
                <a:gd name="T47" fmla="*/ 736 h 1248"/>
                <a:gd name="T48" fmla="*/ 1323 w 1380"/>
                <a:gd name="T49" fmla="*/ 686 h 1248"/>
                <a:gd name="T50" fmla="*/ 1264 w 1380"/>
                <a:gd name="T51" fmla="*/ 669 h 1248"/>
                <a:gd name="T52" fmla="*/ 1201 w 1380"/>
                <a:gd name="T53" fmla="*/ 682 h 1248"/>
                <a:gd name="T54" fmla="*/ 393 w 1380"/>
                <a:gd name="T55" fmla="*/ 403 h 1248"/>
                <a:gd name="T56" fmla="*/ 183 w 1380"/>
                <a:gd name="T57" fmla="*/ 366 h 1248"/>
                <a:gd name="T58" fmla="*/ 147 w 1380"/>
                <a:gd name="T59" fmla="*/ 612 h 1248"/>
                <a:gd name="T60" fmla="*/ 28 w 1380"/>
                <a:gd name="T61" fmla="*/ 646 h 1248"/>
                <a:gd name="T62" fmla="*/ 326 w 1380"/>
                <a:gd name="T63" fmla="*/ 1048 h 1248"/>
                <a:gd name="T64" fmla="*/ 357 w 1380"/>
                <a:gd name="T65" fmla="*/ 1247 h 1248"/>
                <a:gd name="T66" fmla="*/ 470 w 1380"/>
                <a:gd name="T67" fmla="*/ 1230 h 1248"/>
                <a:gd name="T68" fmla="*/ 696 w 1380"/>
                <a:gd name="T69" fmla="*/ 1163 h 1248"/>
                <a:gd name="T70" fmla="*/ 922 w 1380"/>
                <a:gd name="T71" fmla="*/ 1230 h 1248"/>
                <a:gd name="T72" fmla="*/ 1035 w 1380"/>
                <a:gd name="T73" fmla="*/ 1247 h 1248"/>
                <a:gd name="T74" fmla="*/ 1101 w 1380"/>
                <a:gd name="T75" fmla="*/ 1015 h 1248"/>
                <a:gd name="T76" fmla="*/ 1244 w 1380"/>
                <a:gd name="T77" fmla="*/ 728 h 1248"/>
                <a:gd name="T78" fmla="*/ 1302 w 1380"/>
                <a:gd name="T79" fmla="*/ 770 h 1248"/>
                <a:gd name="T80" fmla="*/ 1367 w 1380"/>
                <a:gd name="T81" fmla="*/ 730 h 1248"/>
                <a:gd name="T82" fmla="*/ 1323 w 1380"/>
                <a:gd name="T83" fmla="*/ 686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0" h="1248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B090B3E-8836-6142-825A-EAD78E885BFD}"/>
              </a:ext>
            </a:extLst>
          </p:cNvPr>
          <p:cNvGrpSpPr/>
          <p:nvPr userDrawn="1"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5A50651A-9EAF-B541-950D-6BE6756B0D05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25">
              <a:extLst>
                <a:ext uri="{FF2B5EF4-FFF2-40B4-BE49-F238E27FC236}">
                  <a16:creationId xmlns:a16="http://schemas.microsoft.com/office/drawing/2014/main" id="{579DC8F2-DECC-F246-9974-3D00F01F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595" y="808048"/>
              <a:ext cx="469900" cy="338137"/>
            </a:xfrm>
            <a:custGeom>
              <a:avLst/>
              <a:gdLst>
                <a:gd name="T0" fmla="*/ 1016 w 1305"/>
                <a:gd name="T1" fmla="*/ 539 h 938"/>
                <a:gd name="T2" fmla="*/ 1078 w 1305"/>
                <a:gd name="T3" fmla="*/ 652 h 938"/>
                <a:gd name="T4" fmla="*/ 937 w 1305"/>
                <a:gd name="T5" fmla="*/ 539 h 938"/>
                <a:gd name="T6" fmla="*/ 875 w 1305"/>
                <a:gd name="T7" fmla="*/ 652 h 938"/>
                <a:gd name="T8" fmla="*/ 937 w 1305"/>
                <a:gd name="T9" fmla="*/ 539 h 938"/>
                <a:gd name="T10" fmla="*/ 734 w 1305"/>
                <a:gd name="T11" fmla="*/ 539 h 938"/>
                <a:gd name="T12" fmla="*/ 796 w 1305"/>
                <a:gd name="T13" fmla="*/ 652 h 938"/>
                <a:gd name="T14" fmla="*/ 655 w 1305"/>
                <a:gd name="T15" fmla="*/ 539 h 938"/>
                <a:gd name="T16" fmla="*/ 593 w 1305"/>
                <a:gd name="T17" fmla="*/ 652 h 938"/>
                <a:gd name="T18" fmla="*/ 655 w 1305"/>
                <a:gd name="T19" fmla="*/ 539 h 938"/>
                <a:gd name="T20" fmla="*/ 514 w 1305"/>
                <a:gd name="T21" fmla="*/ 652 h 938"/>
                <a:gd name="T22" fmla="*/ 452 w 1305"/>
                <a:gd name="T23" fmla="*/ 539 h 938"/>
                <a:gd name="T24" fmla="*/ 1185 w 1305"/>
                <a:gd name="T25" fmla="*/ 734 h 938"/>
                <a:gd name="T26" fmla="*/ 372 w 1305"/>
                <a:gd name="T27" fmla="*/ 357 h 938"/>
                <a:gd name="T28" fmla="*/ 564 w 1305"/>
                <a:gd name="T29" fmla="*/ 342 h 938"/>
                <a:gd name="T30" fmla="*/ 652 w 1305"/>
                <a:gd name="T31" fmla="*/ 373 h 938"/>
                <a:gd name="T32" fmla="*/ 875 w 1305"/>
                <a:gd name="T33" fmla="*/ 207 h 938"/>
                <a:gd name="T34" fmla="*/ 906 w 1305"/>
                <a:gd name="T35" fmla="*/ 373 h 938"/>
                <a:gd name="T36" fmla="*/ 981 w 1305"/>
                <a:gd name="T37" fmla="*/ 366 h 938"/>
                <a:gd name="T38" fmla="*/ 1185 w 1305"/>
                <a:gd name="T39" fmla="*/ 734 h 938"/>
                <a:gd name="T40" fmla="*/ 147 w 1305"/>
                <a:gd name="T41" fmla="*/ 734 h 938"/>
                <a:gd name="T42" fmla="*/ 310 w 1305"/>
                <a:gd name="T43" fmla="*/ 62 h 938"/>
                <a:gd name="T44" fmla="*/ 62 w 1305"/>
                <a:gd name="T45" fmla="*/ 796 h 938"/>
                <a:gd name="T46" fmla="*/ 1242 w 1305"/>
                <a:gd name="T47" fmla="*/ 875 h 938"/>
                <a:gd name="T48" fmla="*/ 62 w 1305"/>
                <a:gd name="T49" fmla="*/ 796 h 938"/>
                <a:gd name="T50" fmla="*/ 1273 w 1305"/>
                <a:gd name="T51" fmla="*/ 734 h 938"/>
                <a:gd name="T52" fmla="*/ 1247 w 1305"/>
                <a:gd name="T53" fmla="*/ 144 h 938"/>
                <a:gd name="T54" fmla="*/ 1197 w 1305"/>
                <a:gd name="T55" fmla="*/ 120 h 938"/>
                <a:gd name="T56" fmla="*/ 937 w 1305"/>
                <a:gd name="T57" fmla="*/ 311 h 938"/>
                <a:gd name="T58" fmla="*/ 920 w 1305"/>
                <a:gd name="T59" fmla="*/ 116 h 938"/>
                <a:gd name="T60" fmla="*/ 641 w 1305"/>
                <a:gd name="T61" fmla="*/ 311 h 938"/>
                <a:gd name="T62" fmla="*/ 627 w 1305"/>
                <a:gd name="T63" fmla="*/ 144 h 938"/>
                <a:gd name="T64" fmla="*/ 576 w 1305"/>
                <a:gd name="T65" fmla="*/ 120 h 938"/>
                <a:gd name="T66" fmla="*/ 373 w 1305"/>
                <a:gd name="T67" fmla="*/ 31 h 938"/>
                <a:gd name="T68" fmla="*/ 116 w 1305"/>
                <a:gd name="T69" fmla="*/ 0 h 938"/>
                <a:gd name="T70" fmla="*/ 85 w 1305"/>
                <a:gd name="T71" fmla="*/ 734 h 938"/>
                <a:gd name="T72" fmla="*/ 0 w 1305"/>
                <a:gd name="T73" fmla="*/ 765 h 938"/>
                <a:gd name="T74" fmla="*/ 31 w 1305"/>
                <a:gd name="T75" fmla="*/ 937 h 938"/>
                <a:gd name="T76" fmla="*/ 1304 w 1305"/>
                <a:gd name="T77" fmla="*/ 90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5" h="938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A1C516DA-5152-C34E-A78B-A75C5A956D7F}"/>
              </a:ext>
            </a:extLst>
          </p:cNvPr>
          <p:cNvGrpSpPr/>
          <p:nvPr userDrawn="1"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61B37E4-3350-2D4C-96FF-0E8631DCE895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6">
              <a:extLst>
                <a:ext uri="{FF2B5EF4-FFF2-40B4-BE49-F238E27FC236}">
                  <a16:creationId xmlns:a16="http://schemas.microsoft.com/office/drawing/2014/main" id="{3EAE644C-9027-4C48-9A99-0BD49E37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395" y="3671037"/>
              <a:ext cx="490537" cy="428625"/>
            </a:xfrm>
            <a:custGeom>
              <a:avLst/>
              <a:gdLst>
                <a:gd name="T0" fmla="*/ 229 w 1361"/>
                <a:gd name="T1" fmla="*/ 1016 h 1192"/>
                <a:gd name="T2" fmla="*/ 455 w 1361"/>
                <a:gd name="T3" fmla="*/ 1078 h 1192"/>
                <a:gd name="T4" fmla="*/ 172 w 1361"/>
                <a:gd name="T5" fmla="*/ 1016 h 1192"/>
                <a:gd name="T6" fmla="*/ 116 w 1361"/>
                <a:gd name="T7" fmla="*/ 1078 h 1192"/>
                <a:gd name="T8" fmla="*/ 172 w 1361"/>
                <a:gd name="T9" fmla="*/ 1016 h 1192"/>
                <a:gd name="T10" fmla="*/ 3 w 1361"/>
                <a:gd name="T11" fmla="*/ 1016 h 1192"/>
                <a:gd name="T12" fmla="*/ 60 w 1361"/>
                <a:gd name="T13" fmla="*/ 1078 h 1192"/>
                <a:gd name="T14" fmla="*/ 624 w 1361"/>
                <a:gd name="T15" fmla="*/ 62 h 1192"/>
                <a:gd name="T16" fmla="*/ 1104 w 1361"/>
                <a:gd name="T17" fmla="*/ 0 h 1192"/>
                <a:gd name="T18" fmla="*/ 624 w 1361"/>
                <a:gd name="T19" fmla="*/ 62 h 1192"/>
                <a:gd name="T20" fmla="*/ 1132 w 1361"/>
                <a:gd name="T21" fmla="*/ 316 h 1192"/>
                <a:gd name="T22" fmla="*/ 906 w 1361"/>
                <a:gd name="T23" fmla="*/ 254 h 1192"/>
                <a:gd name="T24" fmla="*/ 1188 w 1361"/>
                <a:gd name="T25" fmla="*/ 316 h 1192"/>
                <a:gd name="T26" fmla="*/ 1245 w 1361"/>
                <a:gd name="T27" fmla="*/ 254 h 1192"/>
                <a:gd name="T28" fmla="*/ 1188 w 1361"/>
                <a:gd name="T29" fmla="*/ 316 h 1192"/>
                <a:gd name="T30" fmla="*/ 1358 w 1361"/>
                <a:gd name="T31" fmla="*/ 316 h 1192"/>
                <a:gd name="T32" fmla="*/ 1301 w 1361"/>
                <a:gd name="T33" fmla="*/ 254 h 1192"/>
                <a:gd name="T34" fmla="*/ 1360 w 1361"/>
                <a:gd name="T35" fmla="*/ 680 h 1192"/>
                <a:gd name="T36" fmla="*/ 824 w 1361"/>
                <a:gd name="T37" fmla="*/ 593 h 1192"/>
                <a:gd name="T38" fmla="*/ 762 w 1361"/>
                <a:gd name="T39" fmla="*/ 511 h 1192"/>
                <a:gd name="T40" fmla="*/ 624 w 1361"/>
                <a:gd name="T41" fmla="*/ 593 h 1192"/>
                <a:gd name="T42" fmla="*/ 88 w 1361"/>
                <a:gd name="T43" fmla="*/ 677 h 1192"/>
                <a:gd name="T44" fmla="*/ 62 w 1361"/>
                <a:gd name="T45" fmla="*/ 229 h 1192"/>
                <a:gd name="T46" fmla="*/ 737 w 1361"/>
                <a:gd name="T47" fmla="*/ 203 h 1192"/>
                <a:gd name="T48" fmla="*/ 762 w 1361"/>
                <a:gd name="T49" fmla="*/ 395 h 1192"/>
                <a:gd name="T50" fmla="*/ 709 w 1361"/>
                <a:gd name="T51" fmla="*/ 457 h 1192"/>
                <a:gd name="T52" fmla="*/ 1019 w 1361"/>
                <a:gd name="T53" fmla="*/ 395 h 1192"/>
                <a:gd name="T54" fmla="*/ 824 w 1361"/>
                <a:gd name="T55" fmla="*/ 229 h 1192"/>
                <a:gd name="T56" fmla="*/ 88 w 1361"/>
                <a:gd name="T57" fmla="*/ 141 h 1192"/>
                <a:gd name="T58" fmla="*/ 0 w 1361"/>
                <a:gd name="T59" fmla="*/ 652 h 1192"/>
                <a:gd name="T60" fmla="*/ 536 w 1361"/>
                <a:gd name="T61" fmla="*/ 739 h 1192"/>
                <a:gd name="T62" fmla="*/ 370 w 1361"/>
                <a:gd name="T63" fmla="*/ 875 h 1192"/>
                <a:gd name="T64" fmla="*/ 652 w 1361"/>
                <a:gd name="T65" fmla="*/ 937 h 1192"/>
                <a:gd name="T66" fmla="*/ 599 w 1361"/>
                <a:gd name="T67" fmla="*/ 875 h 1192"/>
                <a:gd name="T68" fmla="*/ 624 w 1361"/>
                <a:gd name="T69" fmla="*/ 655 h 1192"/>
                <a:gd name="T70" fmla="*/ 1298 w 1361"/>
                <a:gd name="T71" fmla="*/ 680 h 1192"/>
                <a:gd name="T72" fmla="*/ 1273 w 1361"/>
                <a:gd name="T73" fmla="*/ 1129 h 1192"/>
                <a:gd name="T74" fmla="*/ 599 w 1361"/>
                <a:gd name="T75" fmla="*/ 1103 h 1192"/>
                <a:gd name="T76" fmla="*/ 536 w 1361"/>
                <a:gd name="T77" fmla="*/ 991 h 1192"/>
                <a:gd name="T78" fmla="*/ 624 w 1361"/>
                <a:gd name="T79" fmla="*/ 1191 h 1192"/>
                <a:gd name="T80" fmla="*/ 1360 w 1361"/>
                <a:gd name="T81" fmla="*/ 1103 h 1192"/>
                <a:gd name="T82" fmla="*/ 646 w 1361"/>
                <a:gd name="T83" fmla="*/ 517 h 1192"/>
                <a:gd name="T84" fmla="*/ 731 w 1361"/>
                <a:gd name="T85" fmla="*/ 279 h 1192"/>
                <a:gd name="T86" fmla="*/ 463 w 1361"/>
                <a:gd name="T87" fmla="*/ 459 h 1192"/>
                <a:gd name="T88" fmla="*/ 138 w 1361"/>
                <a:gd name="T89" fmla="*/ 235 h 1192"/>
                <a:gd name="T90" fmla="*/ 256 w 1361"/>
                <a:gd name="T91" fmla="*/ 440 h 1192"/>
                <a:gd name="T92" fmla="*/ 138 w 1361"/>
                <a:gd name="T93" fmla="*/ 646 h 1192"/>
                <a:gd name="T94" fmla="*/ 320 w 1361"/>
                <a:gd name="T95" fmla="*/ 505 h 1192"/>
                <a:gd name="T96" fmla="*/ 412 w 1361"/>
                <a:gd name="T97" fmla="*/ 533 h 1192"/>
                <a:gd name="T98" fmla="*/ 525 w 1361"/>
                <a:gd name="T99" fmla="*/ 484 h 1192"/>
                <a:gd name="T100" fmla="*/ 646 w 1361"/>
                <a:gd name="T101" fmla="*/ 517 h 1192"/>
                <a:gd name="T102" fmla="*/ 1105 w 1361"/>
                <a:gd name="T103" fmla="*/ 892 h 1192"/>
                <a:gd name="T104" fmla="*/ 1223 w 1361"/>
                <a:gd name="T105" fmla="*/ 686 h 1192"/>
                <a:gd name="T106" fmla="*/ 898 w 1361"/>
                <a:gd name="T107" fmla="*/ 911 h 1192"/>
                <a:gd name="T108" fmla="*/ 630 w 1361"/>
                <a:gd name="T109" fmla="*/ 730 h 1192"/>
                <a:gd name="T110" fmla="*/ 630 w 1361"/>
                <a:gd name="T111" fmla="*/ 1053 h 1192"/>
                <a:gd name="T112" fmla="*/ 836 w 1361"/>
                <a:gd name="T113" fmla="*/ 936 h 1192"/>
                <a:gd name="T114" fmla="*/ 859 w 1361"/>
                <a:gd name="T115" fmla="*/ 959 h 1192"/>
                <a:gd name="T116" fmla="*/ 1038 w 1361"/>
                <a:gd name="T117" fmla="*/ 959 h 1192"/>
                <a:gd name="T118" fmla="*/ 1223 w 1361"/>
                <a:gd name="T119" fmla="*/ 109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1" h="1192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1D8CB4A-B981-514F-9378-334006BD4512}"/>
              </a:ext>
            </a:extLst>
          </p:cNvPr>
          <p:cNvGrpSpPr/>
          <p:nvPr userDrawn="1"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CC9DBA2-FB69-5E4C-9C22-8EFA46082123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7C2A4AA5-4F9A-694E-B7FC-F82AD1C5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608" y="747722"/>
              <a:ext cx="449263" cy="458788"/>
            </a:xfrm>
            <a:custGeom>
              <a:avLst/>
              <a:gdLst>
                <a:gd name="T0" fmla="*/ 228 w 1248"/>
                <a:gd name="T1" fmla="*/ 1275 h 1276"/>
                <a:gd name="T2" fmla="*/ 62 w 1248"/>
                <a:gd name="T3" fmla="*/ 1213 h 1276"/>
                <a:gd name="T4" fmla="*/ 228 w 1248"/>
                <a:gd name="T5" fmla="*/ 514 h 1276"/>
                <a:gd name="T6" fmla="*/ 146 w 1248"/>
                <a:gd name="T7" fmla="*/ 451 h 1276"/>
                <a:gd name="T8" fmla="*/ 228 w 1248"/>
                <a:gd name="T9" fmla="*/ 401 h 1276"/>
                <a:gd name="T10" fmla="*/ 84 w 1248"/>
                <a:gd name="T11" fmla="*/ 339 h 1276"/>
                <a:gd name="T12" fmla="*/ 0 w 1248"/>
                <a:gd name="T13" fmla="*/ 451 h 1276"/>
                <a:gd name="T14" fmla="*/ 536 w 1248"/>
                <a:gd name="T15" fmla="*/ 426 h 1276"/>
                <a:gd name="T16" fmla="*/ 598 w 1248"/>
                <a:gd name="T17" fmla="*/ 282 h 1276"/>
                <a:gd name="T18" fmla="*/ 423 w 1248"/>
                <a:gd name="T19" fmla="*/ 426 h 1276"/>
                <a:gd name="T20" fmla="*/ 485 w 1248"/>
                <a:gd name="T21" fmla="*/ 344 h 1276"/>
                <a:gd name="T22" fmla="*/ 536 w 1248"/>
                <a:gd name="T23" fmla="*/ 426 h 1276"/>
                <a:gd name="T24" fmla="*/ 598 w 1248"/>
                <a:gd name="T25" fmla="*/ 652 h 1276"/>
                <a:gd name="T26" fmla="*/ 423 w 1248"/>
                <a:gd name="T27" fmla="*/ 508 h 1276"/>
                <a:gd name="T28" fmla="*/ 485 w 1248"/>
                <a:gd name="T29" fmla="*/ 652 h 1276"/>
                <a:gd name="T30" fmla="*/ 536 w 1248"/>
                <a:gd name="T31" fmla="*/ 570 h 1276"/>
                <a:gd name="T32" fmla="*/ 536 w 1248"/>
                <a:gd name="T33" fmla="*/ 878 h 1276"/>
                <a:gd name="T34" fmla="*/ 598 w 1248"/>
                <a:gd name="T35" fmla="*/ 734 h 1276"/>
                <a:gd name="T36" fmla="*/ 423 w 1248"/>
                <a:gd name="T37" fmla="*/ 878 h 1276"/>
                <a:gd name="T38" fmla="*/ 485 w 1248"/>
                <a:gd name="T39" fmla="*/ 796 h 1276"/>
                <a:gd name="T40" fmla="*/ 536 w 1248"/>
                <a:gd name="T41" fmla="*/ 878 h 1276"/>
                <a:gd name="T42" fmla="*/ 852 w 1248"/>
                <a:gd name="T43" fmla="*/ 426 h 1276"/>
                <a:gd name="T44" fmla="*/ 677 w 1248"/>
                <a:gd name="T45" fmla="*/ 282 h 1276"/>
                <a:gd name="T46" fmla="*/ 739 w 1248"/>
                <a:gd name="T47" fmla="*/ 426 h 1276"/>
                <a:gd name="T48" fmla="*/ 790 w 1248"/>
                <a:gd name="T49" fmla="*/ 344 h 1276"/>
                <a:gd name="T50" fmla="*/ 790 w 1248"/>
                <a:gd name="T51" fmla="*/ 652 h 1276"/>
                <a:gd name="T52" fmla="*/ 852 w 1248"/>
                <a:gd name="T53" fmla="*/ 508 h 1276"/>
                <a:gd name="T54" fmla="*/ 677 w 1248"/>
                <a:gd name="T55" fmla="*/ 652 h 1276"/>
                <a:gd name="T56" fmla="*/ 739 w 1248"/>
                <a:gd name="T57" fmla="*/ 570 h 1276"/>
                <a:gd name="T58" fmla="*/ 790 w 1248"/>
                <a:gd name="T59" fmla="*/ 652 h 1276"/>
                <a:gd name="T60" fmla="*/ 790 w 1248"/>
                <a:gd name="T61" fmla="*/ 796 h 1276"/>
                <a:gd name="T62" fmla="*/ 852 w 1248"/>
                <a:gd name="T63" fmla="*/ 878 h 1276"/>
                <a:gd name="T64" fmla="*/ 677 w 1248"/>
                <a:gd name="T65" fmla="*/ 734 h 1276"/>
                <a:gd name="T66" fmla="*/ 739 w 1248"/>
                <a:gd name="T67" fmla="*/ 878 h 1276"/>
                <a:gd name="T68" fmla="*/ 931 w 1248"/>
                <a:gd name="T69" fmla="*/ 1213 h 1276"/>
                <a:gd name="T70" fmla="*/ 739 w 1248"/>
                <a:gd name="T71" fmla="*/ 988 h 1276"/>
                <a:gd name="T72" fmla="*/ 536 w 1248"/>
                <a:gd name="T73" fmla="*/ 1213 h 1276"/>
                <a:gd name="T74" fmla="*/ 344 w 1248"/>
                <a:gd name="T75" fmla="*/ 175 h 1276"/>
                <a:gd name="T76" fmla="*/ 931 w 1248"/>
                <a:gd name="T77" fmla="*/ 1213 h 1276"/>
                <a:gd name="T78" fmla="*/ 429 w 1248"/>
                <a:gd name="T79" fmla="*/ 113 h 1276"/>
                <a:gd name="T80" fmla="*/ 818 w 1248"/>
                <a:gd name="T81" fmla="*/ 62 h 1276"/>
                <a:gd name="T82" fmla="*/ 598 w 1248"/>
                <a:gd name="T83" fmla="*/ 1050 h 1276"/>
                <a:gd name="T84" fmla="*/ 677 w 1248"/>
                <a:gd name="T85" fmla="*/ 1213 h 1276"/>
                <a:gd name="T86" fmla="*/ 598 w 1248"/>
                <a:gd name="T87" fmla="*/ 1050 h 1276"/>
                <a:gd name="T88" fmla="*/ 993 w 1248"/>
                <a:gd name="T89" fmla="*/ 1275 h 1276"/>
                <a:gd name="T90" fmla="*/ 880 w 1248"/>
                <a:gd name="T91" fmla="*/ 113 h 1276"/>
                <a:gd name="T92" fmla="*/ 367 w 1248"/>
                <a:gd name="T93" fmla="*/ 0 h 1276"/>
                <a:gd name="T94" fmla="*/ 282 w 1248"/>
                <a:gd name="T95" fmla="*/ 113 h 1276"/>
                <a:gd name="T96" fmla="*/ 536 w 1248"/>
                <a:gd name="T97" fmla="*/ 1275 h 1276"/>
                <a:gd name="T98" fmla="*/ 1247 w 1248"/>
                <a:gd name="T99" fmla="*/ 1275 h 1276"/>
                <a:gd name="T100" fmla="*/ 1191 w 1248"/>
                <a:gd name="T101" fmla="*/ 734 h 1276"/>
                <a:gd name="T102" fmla="*/ 1047 w 1248"/>
                <a:gd name="T103" fmla="*/ 621 h 1276"/>
                <a:gd name="T104" fmla="*/ 1128 w 1248"/>
                <a:gd name="T105" fmla="*/ 683 h 1276"/>
                <a:gd name="T106" fmla="*/ 1047 w 1248"/>
                <a:gd name="T107" fmla="*/ 734 h 1276"/>
                <a:gd name="T108" fmla="*/ 1185 w 1248"/>
                <a:gd name="T109" fmla="*/ 796 h 1276"/>
                <a:gd name="T110" fmla="*/ 1047 w 1248"/>
                <a:gd name="T111" fmla="*/ 1213 h 1276"/>
                <a:gd name="T112" fmla="*/ 1247 w 1248"/>
                <a:gd name="T113" fmla="*/ 1275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8" h="1276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34CEB40-26D4-9642-9569-FA08E235A512}"/>
              </a:ext>
            </a:extLst>
          </p:cNvPr>
          <p:cNvGrpSpPr/>
          <p:nvPr userDrawn="1"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CB47F82-AAD6-554B-BB6D-1D56F27FF87F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CF62330E-AB92-0F42-A268-EE36E5BC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687" y="4659887"/>
              <a:ext cx="469900" cy="447675"/>
            </a:xfrm>
            <a:custGeom>
              <a:avLst/>
              <a:gdLst>
                <a:gd name="T0" fmla="*/ 1035 w 1308"/>
                <a:gd name="T1" fmla="*/ 641 h 1246"/>
                <a:gd name="T2" fmla="*/ 1097 w 1308"/>
                <a:gd name="T3" fmla="*/ 1245 h 1246"/>
                <a:gd name="T4" fmla="*/ 1305 w 1308"/>
                <a:gd name="T5" fmla="*/ 416 h 1246"/>
                <a:gd name="T6" fmla="*/ 956 w 1308"/>
                <a:gd name="T7" fmla="*/ 878 h 1246"/>
                <a:gd name="T8" fmla="*/ 894 w 1308"/>
                <a:gd name="T9" fmla="*/ 1245 h 1246"/>
                <a:gd name="T10" fmla="*/ 956 w 1308"/>
                <a:gd name="T11" fmla="*/ 878 h 1246"/>
                <a:gd name="T12" fmla="*/ 601 w 1308"/>
                <a:gd name="T13" fmla="*/ 486 h 1246"/>
                <a:gd name="T14" fmla="*/ 753 w 1308"/>
                <a:gd name="T15" fmla="*/ 1245 h 1246"/>
                <a:gd name="T16" fmla="*/ 815 w 1308"/>
                <a:gd name="T17" fmla="*/ 641 h 1246"/>
                <a:gd name="T18" fmla="*/ 419 w 1308"/>
                <a:gd name="T19" fmla="*/ 737 h 1246"/>
                <a:gd name="T20" fmla="*/ 357 w 1308"/>
                <a:gd name="T21" fmla="*/ 1161 h 1246"/>
                <a:gd name="T22" fmla="*/ 419 w 1308"/>
                <a:gd name="T23" fmla="*/ 737 h 1246"/>
                <a:gd name="T24" fmla="*/ 3 w 1308"/>
                <a:gd name="T25" fmla="*/ 258 h 1246"/>
                <a:gd name="T26" fmla="*/ 216 w 1308"/>
                <a:gd name="T27" fmla="*/ 1161 h 1246"/>
                <a:gd name="T28" fmla="*/ 278 w 1308"/>
                <a:gd name="T29" fmla="*/ 471 h 1246"/>
                <a:gd name="T30" fmla="*/ 442 w 1308"/>
                <a:gd name="T31" fmla="*/ 162 h 1246"/>
                <a:gd name="T32" fmla="*/ 335 w 1308"/>
                <a:gd name="T33" fmla="*/ 162 h 1246"/>
                <a:gd name="T34" fmla="*/ 388 w 1308"/>
                <a:gd name="T35" fmla="*/ 62 h 1246"/>
                <a:gd name="T36" fmla="*/ 442 w 1308"/>
                <a:gd name="T37" fmla="*/ 162 h 1246"/>
                <a:gd name="T38" fmla="*/ 388 w 1308"/>
                <a:gd name="T39" fmla="*/ 0 h 1246"/>
                <a:gd name="T40" fmla="*/ 273 w 1308"/>
                <a:gd name="T41" fmla="*/ 162 h 1246"/>
                <a:gd name="T42" fmla="*/ 504 w 1308"/>
                <a:gd name="T43" fmla="*/ 162 h 1246"/>
                <a:gd name="T44" fmla="*/ 763 w 1308"/>
                <a:gd name="T45" fmla="*/ 93 h 1246"/>
                <a:gd name="T46" fmla="*/ 456 w 1308"/>
                <a:gd name="T47" fmla="*/ 323 h 1246"/>
                <a:gd name="T48" fmla="*/ 354 w 1308"/>
                <a:gd name="T49" fmla="*/ 339 h 1246"/>
                <a:gd name="T50" fmla="*/ 45 w 1308"/>
                <a:gd name="T51" fmla="*/ 49 h 1246"/>
                <a:gd name="T52" fmla="*/ 267 w 1308"/>
                <a:gd name="T53" fmla="*/ 367 h 1246"/>
                <a:gd name="T54" fmla="*/ 413 w 1308"/>
                <a:gd name="T55" fmla="*/ 401 h 1246"/>
                <a:gd name="T56" fmla="*/ 763 w 1308"/>
                <a:gd name="T57" fmla="*/ 93 h 1246"/>
                <a:gd name="T58" fmla="*/ 769 w 1308"/>
                <a:gd name="T59" fmla="*/ 258 h 1246"/>
                <a:gd name="T60" fmla="*/ 499 w 1308"/>
                <a:gd name="T61" fmla="*/ 472 h 1246"/>
                <a:gd name="T62" fmla="*/ 561 w 1308"/>
                <a:gd name="T63" fmla="*/ 1161 h 1246"/>
                <a:gd name="T64" fmla="*/ 978 w 1308"/>
                <a:gd name="T65" fmla="*/ 332 h 1246"/>
                <a:gd name="T66" fmla="*/ 871 w 1308"/>
                <a:gd name="T67" fmla="*/ 332 h 1246"/>
                <a:gd name="T68" fmla="*/ 925 w 1308"/>
                <a:gd name="T69" fmla="*/ 231 h 1246"/>
                <a:gd name="T70" fmla="*/ 978 w 1308"/>
                <a:gd name="T71" fmla="*/ 332 h 1246"/>
                <a:gd name="T72" fmla="*/ 925 w 1308"/>
                <a:gd name="T73" fmla="*/ 169 h 1246"/>
                <a:gd name="T74" fmla="*/ 809 w 1308"/>
                <a:gd name="T75" fmla="*/ 332 h 1246"/>
                <a:gd name="T76" fmla="*/ 1040 w 1308"/>
                <a:gd name="T77" fmla="*/ 332 h 1246"/>
                <a:gd name="T78" fmla="*/ 1307 w 1308"/>
                <a:gd name="T79" fmla="*/ 252 h 1246"/>
                <a:gd name="T80" fmla="*/ 1000 w 1308"/>
                <a:gd name="T81" fmla="*/ 487 h 1246"/>
                <a:gd name="T82" fmla="*/ 898 w 1308"/>
                <a:gd name="T83" fmla="*/ 509 h 1246"/>
                <a:gd name="T84" fmla="*/ 747 w 1308"/>
                <a:gd name="T85" fmla="*/ 358 h 1246"/>
                <a:gd name="T86" fmla="*/ 810 w 1308"/>
                <a:gd name="T87" fmla="*/ 531 h 1246"/>
                <a:gd name="T88" fmla="*/ 956 w 1308"/>
                <a:gd name="T89" fmla="*/ 571 h 1246"/>
                <a:gd name="T90" fmla="*/ 1307 w 1308"/>
                <a:gd name="T91" fmla="*/ 25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8" h="1246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CE83023-875A-A449-9892-BF570AE4E5DC}"/>
              </a:ext>
            </a:extLst>
          </p:cNvPr>
          <p:cNvGrpSpPr/>
          <p:nvPr userDrawn="1"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79584564-732E-3847-A111-FAC46C4406A8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167E2994-EDDC-1343-B7FC-FC355E5F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462" y="461701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25D621B2-AC33-8D49-A78B-15049D03CFCB}"/>
              </a:ext>
            </a:extLst>
          </p:cNvPr>
          <p:cNvGrpSpPr/>
          <p:nvPr userDrawn="1"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D9BAF75B-E73B-D84A-82FA-7FA4E7841BB3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9CE237AF-C44B-0246-954E-913C337C4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03" y="4639249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38BFE22-48F9-1A44-8B50-C1364F139A80}"/>
              </a:ext>
            </a:extLst>
          </p:cNvPr>
          <p:cNvGrpSpPr/>
          <p:nvPr userDrawn="1"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EBA774F-8B6D-144B-B3BF-6004F74EADF6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67F16C42-1FCB-8E44-A1A1-DA89F17E7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416" y="4644806"/>
              <a:ext cx="477837" cy="477837"/>
            </a:xfrm>
            <a:custGeom>
              <a:avLst/>
              <a:gdLst>
                <a:gd name="T0" fmla="*/ 988 w 1333"/>
                <a:gd name="T1" fmla="*/ 878 h 1330"/>
                <a:gd name="T2" fmla="*/ 1050 w 1333"/>
                <a:gd name="T3" fmla="*/ 1329 h 1330"/>
                <a:gd name="T4" fmla="*/ 367 w 1333"/>
                <a:gd name="T5" fmla="*/ 878 h 1330"/>
                <a:gd name="T6" fmla="*/ 480 w 1333"/>
                <a:gd name="T7" fmla="*/ 1329 h 1330"/>
                <a:gd name="T8" fmla="*/ 542 w 1333"/>
                <a:gd name="T9" fmla="*/ 680 h 1330"/>
                <a:gd name="T10" fmla="*/ 480 w 1333"/>
                <a:gd name="T11" fmla="*/ 927 h 1330"/>
                <a:gd name="T12" fmla="*/ 429 w 1333"/>
                <a:gd name="T13" fmla="*/ 624 h 1330"/>
                <a:gd name="T14" fmla="*/ 677 w 1333"/>
                <a:gd name="T15" fmla="*/ 515 h 1330"/>
                <a:gd name="T16" fmla="*/ 652 w 1333"/>
                <a:gd name="T17" fmla="*/ 452 h 1330"/>
                <a:gd name="T18" fmla="*/ 367 w 1333"/>
                <a:gd name="T19" fmla="*/ 878 h 1330"/>
                <a:gd name="T20" fmla="*/ 0 w 1333"/>
                <a:gd name="T21" fmla="*/ 991 h 1330"/>
                <a:gd name="T22" fmla="*/ 113 w 1333"/>
                <a:gd name="T23" fmla="*/ 1329 h 1330"/>
                <a:gd name="T24" fmla="*/ 175 w 1333"/>
                <a:gd name="T25" fmla="*/ 793 h 1330"/>
                <a:gd name="T26" fmla="*/ 113 w 1333"/>
                <a:gd name="T27" fmla="*/ 1040 h 1330"/>
                <a:gd name="T28" fmla="*/ 62 w 1333"/>
                <a:gd name="T29" fmla="*/ 737 h 1330"/>
                <a:gd name="T30" fmla="*/ 337 w 1333"/>
                <a:gd name="T31" fmla="*/ 631 h 1330"/>
                <a:gd name="T32" fmla="*/ 285 w 1333"/>
                <a:gd name="T33" fmla="*/ 564 h 1330"/>
                <a:gd name="T34" fmla="*/ 339 w 1333"/>
                <a:gd name="T35" fmla="*/ 398 h 1330"/>
                <a:gd name="T36" fmla="*/ 175 w 1333"/>
                <a:gd name="T37" fmla="*/ 398 h 1330"/>
                <a:gd name="T38" fmla="*/ 257 w 1333"/>
                <a:gd name="T39" fmla="*/ 260 h 1330"/>
                <a:gd name="T40" fmla="*/ 339 w 1333"/>
                <a:gd name="T41" fmla="*/ 398 h 1330"/>
                <a:gd name="T42" fmla="*/ 257 w 1333"/>
                <a:gd name="T43" fmla="*/ 198 h 1330"/>
                <a:gd name="T44" fmla="*/ 113 w 1333"/>
                <a:gd name="T45" fmla="*/ 398 h 1330"/>
                <a:gd name="T46" fmla="*/ 401 w 1333"/>
                <a:gd name="T47" fmla="*/ 398 h 1330"/>
                <a:gd name="T48" fmla="*/ 734 w 1333"/>
                <a:gd name="T49" fmla="*/ 285 h 1330"/>
                <a:gd name="T50" fmla="*/ 570 w 1333"/>
                <a:gd name="T51" fmla="*/ 285 h 1330"/>
                <a:gd name="T52" fmla="*/ 652 w 1333"/>
                <a:gd name="T53" fmla="*/ 147 h 1330"/>
                <a:gd name="T54" fmla="*/ 734 w 1333"/>
                <a:gd name="T55" fmla="*/ 285 h 1330"/>
                <a:gd name="T56" fmla="*/ 652 w 1333"/>
                <a:gd name="T57" fmla="*/ 85 h 1330"/>
                <a:gd name="T58" fmla="*/ 508 w 1333"/>
                <a:gd name="T59" fmla="*/ 285 h 1330"/>
                <a:gd name="T60" fmla="*/ 796 w 1333"/>
                <a:gd name="T61" fmla="*/ 285 h 1330"/>
                <a:gd name="T62" fmla="*/ 1101 w 1333"/>
                <a:gd name="T63" fmla="*/ 200 h 1330"/>
                <a:gd name="T64" fmla="*/ 937 w 1333"/>
                <a:gd name="T65" fmla="*/ 200 h 1330"/>
                <a:gd name="T66" fmla="*/ 1019 w 1333"/>
                <a:gd name="T67" fmla="*/ 62 h 1330"/>
                <a:gd name="T68" fmla="*/ 1101 w 1333"/>
                <a:gd name="T69" fmla="*/ 200 h 1330"/>
                <a:gd name="T70" fmla="*/ 1019 w 1333"/>
                <a:gd name="T71" fmla="*/ 0 h 1330"/>
                <a:gd name="T72" fmla="*/ 875 w 1333"/>
                <a:gd name="T73" fmla="*/ 200 h 1330"/>
                <a:gd name="T74" fmla="*/ 1163 w 1333"/>
                <a:gd name="T75" fmla="*/ 200 h 1330"/>
                <a:gd name="T76" fmla="*/ 1332 w 1333"/>
                <a:gd name="T77" fmla="*/ 539 h 1330"/>
                <a:gd name="T78" fmla="*/ 706 w 1333"/>
                <a:gd name="T79" fmla="*/ 539 h 1330"/>
                <a:gd name="T80" fmla="*/ 819 w 1333"/>
                <a:gd name="T81" fmla="*/ 933 h 1330"/>
                <a:gd name="T82" fmla="*/ 881 w 1333"/>
                <a:gd name="T83" fmla="*/ 1329 h 1330"/>
                <a:gd name="T84" fmla="*/ 819 w 1333"/>
                <a:gd name="T85" fmla="*/ 595 h 1330"/>
                <a:gd name="T86" fmla="*/ 768 w 1333"/>
                <a:gd name="T87" fmla="*/ 793 h 1330"/>
                <a:gd name="T88" fmla="*/ 1019 w 1333"/>
                <a:gd name="T89" fmla="*/ 429 h 1330"/>
                <a:gd name="T90" fmla="*/ 1270 w 1333"/>
                <a:gd name="T91" fmla="*/ 793 h 1330"/>
                <a:gd name="T92" fmla="*/ 1219 w 1333"/>
                <a:gd name="T93" fmla="*/ 595 h 1330"/>
                <a:gd name="T94" fmla="*/ 1157 w 1333"/>
                <a:gd name="T95" fmla="*/ 1329 h 1330"/>
                <a:gd name="T96" fmla="*/ 1219 w 1333"/>
                <a:gd name="T97" fmla="*/ 933 h 1330"/>
                <a:gd name="T98" fmla="*/ 1332 w 1333"/>
                <a:gd name="T99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1330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31E19B2A-79F4-D34A-B696-F067A49BA743}"/>
              </a:ext>
            </a:extLst>
          </p:cNvPr>
          <p:cNvGrpSpPr/>
          <p:nvPr userDrawn="1"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2A0832C4-AC50-6B44-8151-6E8D24AD9A8E}"/>
                </a:ext>
              </a:extLst>
            </p:cNvPr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2" name="Freeform 2">
              <a:extLst>
                <a:ext uri="{FF2B5EF4-FFF2-40B4-BE49-F238E27FC236}">
                  <a16:creationId xmlns:a16="http://schemas.microsoft.com/office/drawing/2014/main" id="{52968DC1-76E1-5048-9092-A02D52DE6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831" y="5619127"/>
              <a:ext cx="471488" cy="485775"/>
            </a:xfrm>
            <a:custGeom>
              <a:avLst/>
              <a:gdLst>
                <a:gd name="T0" fmla="*/ 923 w 1309"/>
                <a:gd name="T1" fmla="*/ 457 h 1348"/>
                <a:gd name="T2" fmla="*/ 923 w 1309"/>
                <a:gd name="T3" fmla="*/ 343 h 1348"/>
                <a:gd name="T4" fmla="*/ 989 w 1309"/>
                <a:gd name="T5" fmla="*/ 442 h 1348"/>
                <a:gd name="T6" fmla="*/ 1163 w 1309"/>
                <a:gd name="T7" fmla="*/ 241 h 1348"/>
                <a:gd name="T8" fmla="*/ 793 w 1309"/>
                <a:gd name="T9" fmla="*/ 467 h 1348"/>
                <a:gd name="T10" fmla="*/ 813 w 1309"/>
                <a:gd name="T11" fmla="*/ 498 h 1348"/>
                <a:gd name="T12" fmla="*/ 1020 w 1309"/>
                <a:gd name="T13" fmla="*/ 495 h 1348"/>
                <a:gd name="T14" fmla="*/ 1215 w 1309"/>
                <a:gd name="T15" fmla="*/ 241 h 1348"/>
                <a:gd name="T16" fmla="*/ 254 w 1309"/>
                <a:gd name="T17" fmla="*/ 1012 h 1348"/>
                <a:gd name="T18" fmla="*/ 153 w 1309"/>
                <a:gd name="T19" fmla="*/ 999 h 1348"/>
                <a:gd name="T20" fmla="*/ 1112 w 1309"/>
                <a:gd name="T21" fmla="*/ 872 h 1348"/>
                <a:gd name="T22" fmla="*/ 514 w 1309"/>
                <a:gd name="T23" fmla="*/ 1059 h 1348"/>
                <a:gd name="T24" fmla="*/ 275 w 1309"/>
                <a:gd name="T25" fmla="*/ 893 h 1348"/>
                <a:gd name="T26" fmla="*/ 457 w 1309"/>
                <a:gd name="T27" fmla="*/ 755 h 1348"/>
                <a:gd name="T28" fmla="*/ 644 w 1309"/>
                <a:gd name="T29" fmla="*/ 781 h 1348"/>
                <a:gd name="T30" fmla="*/ 852 w 1309"/>
                <a:gd name="T31" fmla="*/ 811 h 1348"/>
                <a:gd name="T32" fmla="*/ 852 w 1309"/>
                <a:gd name="T33" fmla="*/ 890 h 1348"/>
                <a:gd name="T34" fmla="*/ 627 w 1309"/>
                <a:gd name="T35" fmla="*/ 952 h 1348"/>
                <a:gd name="T36" fmla="*/ 968 w 1309"/>
                <a:gd name="T37" fmla="*/ 851 h 1348"/>
                <a:gd name="T38" fmla="*/ 1064 w 1309"/>
                <a:gd name="T39" fmla="*/ 779 h 1348"/>
                <a:gd name="T40" fmla="*/ 1169 w 1309"/>
                <a:gd name="T41" fmla="*/ 669 h 1348"/>
                <a:gd name="T42" fmla="*/ 1112 w 1309"/>
                <a:gd name="T43" fmla="*/ 872 h 1348"/>
                <a:gd name="T44" fmla="*/ 1027 w 1309"/>
                <a:gd name="T45" fmla="*/ 729 h 1348"/>
                <a:gd name="T46" fmla="*/ 852 w 1309"/>
                <a:gd name="T47" fmla="*/ 749 h 1348"/>
                <a:gd name="T48" fmla="*/ 681 w 1309"/>
                <a:gd name="T49" fmla="*/ 732 h 1348"/>
                <a:gd name="T50" fmla="*/ 545 w 1309"/>
                <a:gd name="T51" fmla="*/ 692 h 1348"/>
                <a:gd name="T52" fmla="*/ 608 w 1309"/>
                <a:gd name="T53" fmla="*/ 642 h 1348"/>
                <a:gd name="T54" fmla="*/ 746 w 1309"/>
                <a:gd name="T55" fmla="*/ 592 h 1348"/>
                <a:gd name="T56" fmla="*/ 843 w 1309"/>
                <a:gd name="T57" fmla="*/ 613 h 1348"/>
                <a:gd name="T58" fmla="*/ 1009 w 1309"/>
                <a:gd name="T59" fmla="*/ 670 h 1348"/>
                <a:gd name="T60" fmla="*/ 470 w 1309"/>
                <a:gd name="T61" fmla="*/ 1175 h 1348"/>
                <a:gd name="T62" fmla="*/ 78 w 1309"/>
                <a:gd name="T63" fmla="*/ 978 h 1348"/>
                <a:gd name="T64" fmla="*/ 470 w 1309"/>
                <a:gd name="T65" fmla="*/ 1175 h 1348"/>
                <a:gd name="T66" fmla="*/ 1079 w 1309"/>
                <a:gd name="T67" fmla="*/ 652 h 1348"/>
                <a:gd name="T68" fmla="*/ 947 w 1309"/>
                <a:gd name="T69" fmla="*/ 608 h 1348"/>
                <a:gd name="T70" fmla="*/ 803 w 1309"/>
                <a:gd name="T71" fmla="*/ 551 h 1348"/>
                <a:gd name="T72" fmla="*/ 737 w 1309"/>
                <a:gd name="T73" fmla="*/ 454 h 1348"/>
                <a:gd name="T74" fmla="*/ 508 w 1309"/>
                <a:gd name="T75" fmla="*/ 71 h 1348"/>
                <a:gd name="T76" fmla="*/ 333 w 1309"/>
                <a:gd name="T77" fmla="*/ 0 h 1348"/>
                <a:gd name="T78" fmla="*/ 349 w 1309"/>
                <a:gd name="T79" fmla="*/ 392 h 1348"/>
                <a:gd name="T80" fmla="*/ 630 w 1309"/>
                <a:gd name="T81" fmla="*/ 500 h 1348"/>
                <a:gd name="T82" fmla="*/ 399 w 1309"/>
                <a:gd name="T83" fmla="*/ 354 h 1348"/>
                <a:gd name="T84" fmla="*/ 494 w 1309"/>
                <a:gd name="T85" fmla="*/ 132 h 1348"/>
                <a:gd name="T86" fmla="*/ 701 w 1309"/>
                <a:gd name="T87" fmla="*/ 391 h 1348"/>
                <a:gd name="T88" fmla="*/ 463 w 1309"/>
                <a:gd name="T89" fmla="*/ 174 h 1348"/>
                <a:gd name="T90" fmla="*/ 491 w 1309"/>
                <a:gd name="T91" fmla="*/ 275 h 1348"/>
                <a:gd name="T92" fmla="*/ 670 w 1309"/>
                <a:gd name="T93" fmla="*/ 580 h 1348"/>
                <a:gd name="T94" fmla="*/ 483 w 1309"/>
                <a:gd name="T95" fmla="*/ 650 h 1348"/>
                <a:gd name="T96" fmla="*/ 457 w 1309"/>
                <a:gd name="T97" fmla="*/ 692 h 1348"/>
                <a:gd name="T98" fmla="*/ 232 w 1309"/>
                <a:gd name="T99" fmla="*/ 849 h 1348"/>
                <a:gd name="T100" fmla="*/ 153 w 1309"/>
                <a:gd name="T101" fmla="*/ 814 h 1348"/>
                <a:gd name="T102" fmla="*/ 12 w 1309"/>
                <a:gd name="T103" fmla="*/ 999 h 1348"/>
                <a:gd name="T104" fmla="*/ 373 w 1309"/>
                <a:gd name="T105" fmla="*/ 1347 h 1348"/>
                <a:gd name="T106" fmla="*/ 536 w 1309"/>
                <a:gd name="T107" fmla="*/ 1197 h 1348"/>
                <a:gd name="T108" fmla="*/ 505 w 1309"/>
                <a:gd name="T109" fmla="*/ 1122 h 1348"/>
                <a:gd name="T110" fmla="*/ 909 w 1309"/>
                <a:gd name="T111" fmla="*/ 1121 h 1348"/>
                <a:gd name="T112" fmla="*/ 1303 w 1309"/>
                <a:gd name="T113" fmla="*/ 679 h 1348"/>
                <a:gd name="T114" fmla="*/ 1156 w 1309"/>
                <a:gd name="T115" fmla="*/ 609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9" h="1348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B34E299-01E0-B745-8A16-DF74EC8F9198}"/>
              </a:ext>
            </a:extLst>
          </p:cNvPr>
          <p:cNvGrpSpPr/>
          <p:nvPr userDrawn="1"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83E4B81C-347C-9844-BEA2-87FBBC545328}"/>
                </a:ext>
              </a:extLst>
            </p:cNvPr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5" name="Freeform 3">
              <a:extLst>
                <a:ext uri="{FF2B5EF4-FFF2-40B4-BE49-F238E27FC236}">
                  <a16:creationId xmlns:a16="http://schemas.microsoft.com/office/drawing/2014/main" id="{196F9A01-27ED-4645-836D-B92FB029A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75" y="5635002"/>
              <a:ext cx="531812" cy="454025"/>
            </a:xfrm>
            <a:custGeom>
              <a:avLst/>
              <a:gdLst>
                <a:gd name="T0" fmla="*/ 439 w 1477"/>
                <a:gd name="T1" fmla="*/ 786 h 1261"/>
                <a:gd name="T2" fmla="*/ 384 w 1477"/>
                <a:gd name="T3" fmla="*/ 899 h 1261"/>
                <a:gd name="T4" fmla="*/ 471 w 1477"/>
                <a:gd name="T5" fmla="*/ 895 h 1261"/>
                <a:gd name="T6" fmla="*/ 540 w 1477"/>
                <a:gd name="T7" fmla="*/ 939 h 1261"/>
                <a:gd name="T8" fmla="*/ 428 w 1477"/>
                <a:gd name="T9" fmla="*/ 995 h 1261"/>
                <a:gd name="T10" fmla="*/ 582 w 1477"/>
                <a:gd name="T11" fmla="*/ 981 h 1261"/>
                <a:gd name="T12" fmla="*/ 593 w 1477"/>
                <a:gd name="T13" fmla="*/ 1083 h 1261"/>
                <a:gd name="T14" fmla="*/ 570 w 1477"/>
                <a:gd name="T15" fmla="*/ 994 h 1261"/>
                <a:gd name="T16" fmla="*/ 681 w 1477"/>
                <a:gd name="T17" fmla="*/ 1080 h 1261"/>
                <a:gd name="T18" fmla="*/ 692 w 1477"/>
                <a:gd name="T19" fmla="*/ 1182 h 1261"/>
                <a:gd name="T20" fmla="*/ 613 w 1477"/>
                <a:gd name="T21" fmla="*/ 1164 h 1261"/>
                <a:gd name="T22" fmla="*/ 360 w 1477"/>
                <a:gd name="T23" fmla="*/ 964 h 1261"/>
                <a:gd name="T24" fmla="*/ 487 w 1477"/>
                <a:gd name="T25" fmla="*/ 1133 h 1261"/>
                <a:gd name="T26" fmla="*/ 586 w 1477"/>
                <a:gd name="T27" fmla="*/ 1231 h 1261"/>
                <a:gd name="T28" fmla="*/ 764 w 1477"/>
                <a:gd name="T29" fmla="*/ 1188 h 1261"/>
                <a:gd name="T30" fmla="*/ 704 w 1477"/>
                <a:gd name="T31" fmla="*/ 1015 h 1261"/>
                <a:gd name="T32" fmla="*/ 577 w 1477"/>
                <a:gd name="T33" fmla="*/ 846 h 1261"/>
                <a:gd name="T34" fmla="*/ 346 w 1477"/>
                <a:gd name="T35" fmla="*/ 745 h 1261"/>
                <a:gd name="T36" fmla="*/ 290 w 1477"/>
                <a:gd name="T37" fmla="*/ 935 h 1261"/>
                <a:gd name="T38" fmla="*/ 52 w 1477"/>
                <a:gd name="T39" fmla="*/ 336 h 1261"/>
                <a:gd name="T40" fmla="*/ 318 w 1477"/>
                <a:gd name="T41" fmla="*/ 738 h 1261"/>
                <a:gd name="T42" fmla="*/ 615 w 1477"/>
                <a:gd name="T43" fmla="*/ 362 h 1261"/>
                <a:gd name="T44" fmla="*/ 320 w 1477"/>
                <a:gd name="T45" fmla="*/ 579 h 1261"/>
                <a:gd name="T46" fmla="*/ 375 w 1477"/>
                <a:gd name="T47" fmla="*/ 91 h 1261"/>
                <a:gd name="T48" fmla="*/ 685 w 1477"/>
                <a:gd name="T49" fmla="*/ 230 h 1261"/>
                <a:gd name="T50" fmla="*/ 203 w 1477"/>
                <a:gd name="T51" fmla="*/ 485 h 1261"/>
                <a:gd name="T52" fmla="*/ 1013 w 1477"/>
                <a:gd name="T53" fmla="*/ 252 h 1261"/>
                <a:gd name="T54" fmla="*/ 1149 w 1477"/>
                <a:gd name="T55" fmla="*/ 127 h 1261"/>
                <a:gd name="T56" fmla="*/ 1188 w 1477"/>
                <a:gd name="T57" fmla="*/ 88 h 1261"/>
                <a:gd name="T58" fmla="*/ 928 w 1477"/>
                <a:gd name="T59" fmla="*/ 209 h 1261"/>
                <a:gd name="T60" fmla="*/ 654 w 1477"/>
                <a:gd name="T61" fmla="*/ 810 h 1261"/>
                <a:gd name="T62" fmla="*/ 860 w 1477"/>
                <a:gd name="T63" fmla="*/ 650 h 1261"/>
                <a:gd name="T64" fmla="*/ 1158 w 1477"/>
                <a:gd name="T65" fmla="*/ 785 h 1261"/>
                <a:gd name="T66" fmla="*/ 1046 w 1477"/>
                <a:gd name="T67" fmla="*/ 785 h 1261"/>
                <a:gd name="T68" fmla="*/ 1004 w 1477"/>
                <a:gd name="T69" fmla="*/ 826 h 1261"/>
                <a:gd name="T70" fmla="*/ 1005 w 1477"/>
                <a:gd name="T71" fmla="*/ 939 h 1261"/>
                <a:gd name="T72" fmla="*/ 906 w 1477"/>
                <a:gd name="T73" fmla="*/ 885 h 1261"/>
                <a:gd name="T74" fmla="*/ 972 w 1477"/>
                <a:gd name="T75" fmla="*/ 1045 h 1261"/>
                <a:gd name="T76" fmla="*/ 811 w 1477"/>
                <a:gd name="T77" fmla="*/ 980 h 1261"/>
                <a:gd name="T78" fmla="*/ 865 w 1477"/>
                <a:gd name="T79" fmla="*/ 1078 h 1261"/>
                <a:gd name="T80" fmla="*/ 913 w 1477"/>
                <a:gd name="T81" fmla="*/ 1182 h 1261"/>
                <a:gd name="T82" fmla="*/ 1011 w 1477"/>
                <a:gd name="T83" fmla="*/ 1084 h 1261"/>
                <a:gd name="T84" fmla="*/ 1108 w 1477"/>
                <a:gd name="T85" fmla="*/ 987 h 1261"/>
                <a:gd name="T86" fmla="*/ 1143 w 1477"/>
                <a:gd name="T87" fmla="*/ 915 h 1261"/>
                <a:gd name="T88" fmla="*/ 1163 w 1477"/>
                <a:gd name="T89" fmla="*/ 712 h 1261"/>
                <a:gd name="T90" fmla="*/ 799 w 1477"/>
                <a:gd name="T91" fmla="*/ 743 h 1261"/>
                <a:gd name="T92" fmla="*/ 973 w 1477"/>
                <a:gd name="T93" fmla="*/ 290 h 1261"/>
                <a:gd name="T94" fmla="*/ 1202 w 1477"/>
                <a:gd name="T95" fmla="*/ 687 h 1261"/>
                <a:gd name="T96" fmla="*/ 1242 w 1477"/>
                <a:gd name="T97" fmla="*/ 727 h 1261"/>
                <a:gd name="T98" fmla="*/ 1442 w 1477"/>
                <a:gd name="T99" fmla="*/ 465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7" h="1261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A95C345-5793-7144-9844-2EA836B50382}"/>
              </a:ext>
            </a:extLst>
          </p:cNvPr>
          <p:cNvGrpSpPr/>
          <p:nvPr userDrawn="1"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BA9F0F7-0734-4146-8FE8-8712B0981FF4}"/>
                </a:ext>
              </a:extLst>
            </p:cNvPr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8" name="Freeform 4">
              <a:extLst>
                <a:ext uri="{FF2B5EF4-FFF2-40B4-BE49-F238E27FC236}">
                  <a16:creationId xmlns:a16="http://schemas.microsoft.com/office/drawing/2014/main" id="{4751043F-E6F9-1B4D-8B3F-2011AE43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529" y="5616745"/>
              <a:ext cx="471487" cy="490538"/>
            </a:xfrm>
            <a:custGeom>
              <a:avLst/>
              <a:gdLst>
                <a:gd name="T0" fmla="*/ 197 w 1309"/>
                <a:gd name="T1" fmla="*/ 969 h 1362"/>
                <a:gd name="T2" fmla="*/ 708 w 1309"/>
                <a:gd name="T3" fmla="*/ 624 h 1362"/>
                <a:gd name="T4" fmla="*/ 849 w 1309"/>
                <a:gd name="T5" fmla="*/ 722 h 1362"/>
                <a:gd name="T6" fmla="*/ 911 w 1309"/>
                <a:gd name="T7" fmla="*/ 709 h 1362"/>
                <a:gd name="T8" fmla="*/ 824 w 1309"/>
                <a:gd name="T9" fmla="*/ 621 h 1362"/>
                <a:gd name="T10" fmla="*/ 824 w 1309"/>
                <a:gd name="T11" fmla="*/ 514 h 1362"/>
                <a:gd name="T12" fmla="*/ 1019 w 1309"/>
                <a:gd name="T13" fmla="*/ 652 h 1362"/>
                <a:gd name="T14" fmla="*/ 1072 w 1309"/>
                <a:gd name="T15" fmla="*/ 574 h 1362"/>
                <a:gd name="T16" fmla="*/ 824 w 1309"/>
                <a:gd name="T17" fmla="*/ 452 h 1362"/>
                <a:gd name="T18" fmla="*/ 564 w 1309"/>
                <a:gd name="T19" fmla="*/ 646 h 1362"/>
                <a:gd name="T20" fmla="*/ 564 w 1309"/>
                <a:gd name="T21" fmla="*/ 574 h 1362"/>
                <a:gd name="T22" fmla="*/ 457 w 1309"/>
                <a:gd name="T23" fmla="*/ 508 h 1362"/>
                <a:gd name="T24" fmla="*/ 422 w 1309"/>
                <a:gd name="T25" fmla="*/ 618 h 1362"/>
                <a:gd name="T26" fmla="*/ 511 w 1309"/>
                <a:gd name="T27" fmla="*/ 609 h 1362"/>
                <a:gd name="T28" fmla="*/ 507 w 1309"/>
                <a:gd name="T29" fmla="*/ 703 h 1362"/>
                <a:gd name="T30" fmla="*/ 905 w 1309"/>
                <a:gd name="T31" fmla="*/ 1073 h 1362"/>
                <a:gd name="T32" fmla="*/ 275 w 1309"/>
                <a:gd name="T33" fmla="*/ 906 h 1362"/>
                <a:gd name="T34" fmla="*/ 598 w 1309"/>
                <a:gd name="T35" fmla="*/ 768 h 1362"/>
                <a:gd name="T36" fmla="*/ 852 w 1309"/>
                <a:gd name="T37" fmla="*/ 824 h 1362"/>
                <a:gd name="T38" fmla="*/ 626 w 1309"/>
                <a:gd name="T39" fmla="*/ 904 h 1362"/>
                <a:gd name="T40" fmla="*/ 968 w 1309"/>
                <a:gd name="T41" fmla="*/ 864 h 1362"/>
                <a:gd name="T42" fmla="*/ 1077 w 1309"/>
                <a:gd name="T43" fmla="*/ 779 h 1362"/>
                <a:gd name="T44" fmla="*/ 1111 w 1309"/>
                <a:gd name="T45" fmla="*/ 886 h 1362"/>
                <a:gd name="T46" fmla="*/ 937 w 1309"/>
                <a:gd name="T47" fmla="*/ 339 h 1362"/>
                <a:gd name="T48" fmla="*/ 824 w 1309"/>
                <a:gd name="T49" fmla="*/ 260 h 1362"/>
                <a:gd name="T50" fmla="*/ 978 w 1309"/>
                <a:gd name="T51" fmla="*/ 204 h 1362"/>
                <a:gd name="T52" fmla="*/ 1186 w 1309"/>
                <a:gd name="T53" fmla="*/ 452 h 1362"/>
                <a:gd name="T54" fmla="*/ 965 w 1309"/>
                <a:gd name="T55" fmla="*/ 142 h 1362"/>
                <a:gd name="T56" fmla="*/ 824 w 1309"/>
                <a:gd name="T57" fmla="*/ 198 h 1362"/>
                <a:gd name="T58" fmla="*/ 739 w 1309"/>
                <a:gd name="T59" fmla="*/ 401 h 1362"/>
                <a:gd name="T60" fmla="*/ 1050 w 1309"/>
                <a:gd name="T61" fmla="*/ 514 h 1362"/>
                <a:gd name="T62" fmla="*/ 1156 w 1309"/>
                <a:gd name="T63" fmla="*/ 622 h 1362"/>
                <a:gd name="T64" fmla="*/ 852 w 1309"/>
                <a:gd name="T65" fmla="*/ 762 h 1362"/>
                <a:gd name="T66" fmla="*/ 598 w 1309"/>
                <a:gd name="T67" fmla="*/ 706 h 1362"/>
                <a:gd name="T68" fmla="*/ 352 w 1309"/>
                <a:gd name="T69" fmla="*/ 542 h 1362"/>
                <a:gd name="T70" fmla="*/ 451 w 1309"/>
                <a:gd name="T71" fmla="*/ 477 h 1362"/>
                <a:gd name="T72" fmla="*/ 498 w 1309"/>
                <a:gd name="T73" fmla="*/ 401 h 1362"/>
                <a:gd name="T74" fmla="*/ 573 w 1309"/>
                <a:gd name="T75" fmla="*/ 285 h 1362"/>
                <a:gd name="T76" fmla="*/ 767 w 1309"/>
                <a:gd name="T77" fmla="*/ 63 h 1362"/>
                <a:gd name="T78" fmla="*/ 359 w 1309"/>
                <a:gd name="T79" fmla="*/ 480 h 1362"/>
                <a:gd name="T80" fmla="*/ 485 w 1309"/>
                <a:gd name="T81" fmla="*/ 260 h 1362"/>
                <a:gd name="T82" fmla="*/ 485 w 1309"/>
                <a:gd name="T83" fmla="*/ 339 h 1362"/>
                <a:gd name="T84" fmla="*/ 398 w 1309"/>
                <a:gd name="T85" fmla="*/ 427 h 1362"/>
                <a:gd name="T86" fmla="*/ 372 w 1309"/>
                <a:gd name="T87" fmla="*/ 1286 h 1362"/>
                <a:gd name="T88" fmla="*/ 470 w 1309"/>
                <a:gd name="T89" fmla="*/ 1189 h 1362"/>
                <a:gd name="T90" fmla="*/ 767 w 1309"/>
                <a:gd name="T91" fmla="*/ 0 h 1362"/>
                <a:gd name="T92" fmla="*/ 322 w 1309"/>
                <a:gd name="T93" fmla="*/ 771 h 1362"/>
                <a:gd name="T94" fmla="*/ 153 w 1309"/>
                <a:gd name="T95" fmla="*/ 828 h 1362"/>
                <a:gd name="T96" fmla="*/ 350 w 1309"/>
                <a:gd name="T97" fmla="*/ 1352 h 1362"/>
                <a:gd name="T98" fmla="*/ 535 w 1309"/>
                <a:gd name="T99" fmla="*/ 1210 h 1362"/>
                <a:gd name="T100" fmla="*/ 513 w 1309"/>
                <a:gd name="T101" fmla="*/ 1135 h 1362"/>
                <a:gd name="T102" fmla="*/ 1304 w 1309"/>
                <a:gd name="T103" fmla="*/ 69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362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35C2CDA-112C-364C-A3AC-83A5230805D8}"/>
              </a:ext>
            </a:extLst>
          </p:cNvPr>
          <p:cNvGrpSpPr/>
          <p:nvPr userDrawn="1"/>
        </p:nvGrpSpPr>
        <p:grpSpPr>
          <a:xfrm>
            <a:off x="9558004" y="547973"/>
            <a:ext cx="710291" cy="710292"/>
            <a:chOff x="8058987" y="621970"/>
            <a:chExt cx="710291" cy="710292"/>
          </a:xfrm>
        </p:grpSpPr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D044DB2-95F7-7044-8FB5-EB218CFB5C10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1" name="Freeform 6">
              <a:extLst>
                <a:ext uri="{FF2B5EF4-FFF2-40B4-BE49-F238E27FC236}">
                  <a16:creationId xmlns:a16="http://schemas.microsoft.com/office/drawing/2014/main" id="{15BA8638-942F-3947-9ED1-2CD85061C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501" y="732641"/>
              <a:ext cx="449263" cy="488950"/>
            </a:xfrm>
            <a:custGeom>
              <a:avLst/>
              <a:gdLst>
                <a:gd name="T0" fmla="*/ 342 w 1248"/>
                <a:gd name="T1" fmla="*/ 651 h 1358"/>
                <a:gd name="T2" fmla="*/ 398 w 1248"/>
                <a:gd name="T3" fmla="*/ 477 h 1358"/>
                <a:gd name="T4" fmla="*/ 398 w 1248"/>
                <a:gd name="T5" fmla="*/ 539 h 1358"/>
                <a:gd name="T6" fmla="*/ 342 w 1248"/>
                <a:gd name="T7" fmla="*/ 364 h 1358"/>
                <a:gd name="T8" fmla="*/ 398 w 1248"/>
                <a:gd name="T9" fmla="*/ 364 h 1358"/>
                <a:gd name="T10" fmla="*/ 568 w 1248"/>
                <a:gd name="T11" fmla="*/ 567 h 1358"/>
                <a:gd name="T12" fmla="*/ 680 w 1248"/>
                <a:gd name="T13" fmla="*/ 392 h 1358"/>
                <a:gd name="T14" fmla="*/ 680 w 1248"/>
                <a:gd name="T15" fmla="*/ 454 h 1358"/>
                <a:gd name="T16" fmla="*/ 568 w 1248"/>
                <a:gd name="T17" fmla="*/ 279 h 1358"/>
                <a:gd name="T18" fmla="*/ 680 w 1248"/>
                <a:gd name="T19" fmla="*/ 279 h 1358"/>
                <a:gd name="T20" fmla="*/ 904 w 1248"/>
                <a:gd name="T21" fmla="*/ 1017 h 1358"/>
                <a:gd name="T22" fmla="*/ 932 w 1248"/>
                <a:gd name="T23" fmla="*/ 702 h 1358"/>
                <a:gd name="T24" fmla="*/ 932 w 1248"/>
                <a:gd name="T25" fmla="*/ 482 h 1358"/>
                <a:gd name="T26" fmla="*/ 796 w 1248"/>
                <a:gd name="T27" fmla="*/ 420 h 1358"/>
                <a:gd name="T28" fmla="*/ 847 w 1248"/>
                <a:gd name="T29" fmla="*/ 420 h 1358"/>
                <a:gd name="T30" fmla="*/ 655 w 1248"/>
                <a:gd name="T31" fmla="*/ 985 h 1358"/>
                <a:gd name="T32" fmla="*/ 734 w 1248"/>
                <a:gd name="T33" fmla="*/ 702 h 1358"/>
                <a:gd name="T34" fmla="*/ 568 w 1248"/>
                <a:gd name="T35" fmla="*/ 228 h 1358"/>
                <a:gd name="T36" fmla="*/ 734 w 1248"/>
                <a:gd name="T37" fmla="*/ 702 h 1358"/>
                <a:gd name="T38" fmla="*/ 599 w 1248"/>
                <a:gd name="T39" fmla="*/ 143 h 1358"/>
                <a:gd name="T40" fmla="*/ 593 w 1248"/>
                <a:gd name="T41" fmla="*/ 764 h 1358"/>
                <a:gd name="T42" fmla="*/ 374 w 1248"/>
                <a:gd name="T43" fmla="*/ 764 h 1358"/>
                <a:gd name="T44" fmla="*/ 288 w 1248"/>
                <a:gd name="T45" fmla="*/ 702 h 1358"/>
                <a:gd name="T46" fmla="*/ 452 w 1248"/>
                <a:gd name="T47" fmla="*/ 702 h 1358"/>
                <a:gd name="T48" fmla="*/ 180 w 1248"/>
                <a:gd name="T49" fmla="*/ 1076 h 1358"/>
                <a:gd name="T50" fmla="*/ 361 w 1248"/>
                <a:gd name="T51" fmla="*/ 1077 h 1358"/>
                <a:gd name="T52" fmla="*/ 361 w 1248"/>
                <a:gd name="T53" fmla="*/ 1077 h 1358"/>
                <a:gd name="T54" fmla="*/ 655 w 1248"/>
                <a:gd name="T55" fmla="*/ 1290 h 1358"/>
                <a:gd name="T56" fmla="*/ 593 w 1248"/>
                <a:gd name="T57" fmla="*/ 1290 h 1358"/>
                <a:gd name="T58" fmla="*/ 887 w 1248"/>
                <a:gd name="T59" fmla="*/ 1077 h 1358"/>
                <a:gd name="T60" fmla="*/ 887 w 1248"/>
                <a:gd name="T61" fmla="*/ 1077 h 1358"/>
                <a:gd name="T62" fmla="*/ 865 w 1248"/>
                <a:gd name="T63" fmla="*/ 226 h 1358"/>
                <a:gd name="T64" fmla="*/ 994 w 1248"/>
                <a:gd name="T65" fmla="*/ 451 h 1358"/>
                <a:gd name="T66" fmla="*/ 909 w 1248"/>
                <a:gd name="T67" fmla="*/ 338 h 1358"/>
                <a:gd name="T68" fmla="*/ 796 w 1248"/>
                <a:gd name="T69" fmla="*/ 197 h 1358"/>
                <a:gd name="T70" fmla="*/ 711 w 1248"/>
                <a:gd name="T71" fmla="*/ 112 h 1358"/>
                <a:gd name="T72" fmla="*/ 655 w 1248"/>
                <a:gd name="T73" fmla="*/ 0 h 1358"/>
                <a:gd name="T74" fmla="*/ 568 w 1248"/>
                <a:gd name="T75" fmla="*/ 81 h 1358"/>
                <a:gd name="T76" fmla="*/ 483 w 1248"/>
                <a:gd name="T77" fmla="*/ 166 h 1358"/>
                <a:gd name="T78" fmla="*/ 257 w 1248"/>
                <a:gd name="T79" fmla="*/ 251 h 1358"/>
                <a:gd name="T80" fmla="*/ 64 w 1248"/>
                <a:gd name="T81" fmla="*/ 702 h 1358"/>
                <a:gd name="T82" fmla="*/ 125 w 1248"/>
                <a:gd name="T83" fmla="*/ 359 h 1358"/>
                <a:gd name="T84" fmla="*/ 1247 w 1248"/>
                <a:gd name="T85" fmla="*/ 7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8" h="135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AD78C3F-B65F-8C4C-A24E-368E873B99F2}"/>
              </a:ext>
            </a:extLst>
          </p:cNvPr>
          <p:cNvGrpSpPr/>
          <p:nvPr userDrawn="1"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8D5D4EE-D065-7C41-BF0C-C79BB5F11F75}"/>
                </a:ext>
              </a:extLst>
            </p:cNvPr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4" name="Freeform 8">
              <a:extLst>
                <a:ext uri="{FF2B5EF4-FFF2-40B4-BE49-F238E27FC236}">
                  <a16:creationId xmlns:a16="http://schemas.microsoft.com/office/drawing/2014/main" id="{406F3BF7-EA9F-7B4A-9060-B2026A6E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28" y="5613421"/>
              <a:ext cx="495300" cy="479425"/>
            </a:xfrm>
            <a:custGeom>
              <a:avLst/>
              <a:gdLst>
                <a:gd name="T0" fmla="*/ 829 w 1377"/>
                <a:gd name="T1" fmla="*/ 1305 h 1331"/>
                <a:gd name="T2" fmla="*/ 547 w 1377"/>
                <a:gd name="T3" fmla="*/ 1242 h 1331"/>
                <a:gd name="T4" fmla="*/ 547 w 1377"/>
                <a:gd name="T5" fmla="*/ 1305 h 1331"/>
                <a:gd name="T6" fmla="*/ 544 w 1377"/>
                <a:gd name="T7" fmla="*/ 1027 h 1331"/>
                <a:gd name="T8" fmla="*/ 305 w 1377"/>
                <a:gd name="T9" fmla="*/ 1105 h 1331"/>
                <a:gd name="T10" fmla="*/ 71 w 1377"/>
                <a:gd name="T11" fmla="*/ 576 h 1331"/>
                <a:gd name="T12" fmla="*/ 145 w 1377"/>
                <a:gd name="T13" fmla="*/ 391 h 1331"/>
                <a:gd name="T14" fmla="*/ 175 w 1377"/>
                <a:gd name="T15" fmla="*/ 650 h 1331"/>
                <a:gd name="T16" fmla="*/ 300 w 1377"/>
                <a:gd name="T17" fmla="*/ 949 h 1331"/>
                <a:gd name="T18" fmla="*/ 194 w 1377"/>
                <a:gd name="T19" fmla="*/ 721 h 1331"/>
                <a:gd name="T20" fmla="*/ 287 w 1377"/>
                <a:gd name="T21" fmla="*/ 734 h 1331"/>
                <a:gd name="T22" fmla="*/ 412 w 1377"/>
                <a:gd name="T23" fmla="*/ 830 h 1331"/>
                <a:gd name="T24" fmla="*/ 402 w 1377"/>
                <a:gd name="T25" fmla="*/ 756 h 1331"/>
                <a:gd name="T26" fmla="*/ 313 w 1377"/>
                <a:gd name="T27" fmla="*/ 672 h 1331"/>
                <a:gd name="T28" fmla="*/ 198 w 1377"/>
                <a:gd name="T29" fmla="*/ 358 h 1331"/>
                <a:gd name="T30" fmla="*/ 10 w 1377"/>
                <a:gd name="T31" fmla="*/ 558 h 1331"/>
                <a:gd name="T32" fmla="*/ 148 w 1377"/>
                <a:gd name="T33" fmla="*/ 1021 h 1331"/>
                <a:gd name="T34" fmla="*/ 237 w 1377"/>
                <a:gd name="T35" fmla="*/ 1158 h 1331"/>
                <a:gd name="T36" fmla="*/ 268 w 1377"/>
                <a:gd name="T37" fmla="*/ 1330 h 1331"/>
                <a:gd name="T38" fmla="*/ 601 w 1377"/>
                <a:gd name="T39" fmla="*/ 1330 h 1331"/>
                <a:gd name="T40" fmla="*/ 632 w 1377"/>
                <a:gd name="T41" fmla="*/ 1158 h 1331"/>
                <a:gd name="T42" fmla="*/ 557 w 1377"/>
                <a:gd name="T43" fmla="*/ 886 h 1331"/>
                <a:gd name="T44" fmla="*/ 402 w 1377"/>
                <a:gd name="T45" fmla="*/ 756 h 1331"/>
                <a:gd name="T46" fmla="*/ 778 w 1377"/>
                <a:gd name="T47" fmla="*/ 17 h 1331"/>
                <a:gd name="T48" fmla="*/ 606 w 1377"/>
                <a:gd name="T49" fmla="*/ 669 h 1331"/>
                <a:gd name="T50" fmla="*/ 769 w 1377"/>
                <a:gd name="T51" fmla="*/ 321 h 1331"/>
                <a:gd name="T52" fmla="*/ 713 w 1377"/>
                <a:gd name="T53" fmla="*/ 294 h 1331"/>
                <a:gd name="T54" fmla="*/ 683 w 1377"/>
                <a:gd name="T55" fmla="*/ 195 h 1331"/>
                <a:gd name="T56" fmla="*/ 716 w 1377"/>
                <a:gd name="T57" fmla="*/ 599 h 1331"/>
                <a:gd name="T58" fmla="*/ 824 w 1377"/>
                <a:gd name="T59" fmla="*/ 7 h 1331"/>
                <a:gd name="T60" fmla="*/ 1044 w 1377"/>
                <a:gd name="T61" fmla="*/ 1158 h 1331"/>
                <a:gd name="T62" fmla="*/ 863 w 1377"/>
                <a:gd name="T63" fmla="*/ 929 h 1331"/>
                <a:gd name="T64" fmla="*/ 991 w 1377"/>
                <a:gd name="T65" fmla="*/ 816 h 1331"/>
                <a:gd name="T66" fmla="*/ 1107 w 1377"/>
                <a:gd name="T67" fmla="*/ 716 h 1331"/>
                <a:gd name="T68" fmla="*/ 1163 w 1377"/>
                <a:gd name="T69" fmla="*/ 772 h 1331"/>
                <a:gd name="T70" fmla="*/ 1207 w 1377"/>
                <a:gd name="T71" fmla="*/ 815 h 1331"/>
                <a:gd name="T72" fmla="*/ 1235 w 1377"/>
                <a:gd name="T73" fmla="*/ 543 h 1331"/>
                <a:gd name="T74" fmla="*/ 1283 w 1377"/>
                <a:gd name="T75" fmla="*/ 348 h 1331"/>
                <a:gd name="T76" fmla="*/ 1292 w 1377"/>
                <a:gd name="T77" fmla="*/ 854 h 1331"/>
                <a:gd name="T78" fmla="*/ 1334 w 1377"/>
                <a:gd name="T79" fmla="*/ 303 h 1331"/>
                <a:gd name="T80" fmla="*/ 1172 w 1377"/>
                <a:gd name="T81" fmla="*/ 534 h 1331"/>
                <a:gd name="T82" fmla="*/ 1044 w 1377"/>
                <a:gd name="T83" fmla="*/ 692 h 1331"/>
                <a:gd name="T84" fmla="*/ 920 w 1377"/>
                <a:gd name="T85" fmla="*/ 786 h 1331"/>
                <a:gd name="T86" fmla="*/ 770 w 1377"/>
                <a:gd name="T87" fmla="*/ 1027 h 1331"/>
                <a:gd name="T88" fmla="*/ 714 w 1377"/>
                <a:gd name="T89" fmla="*/ 1189 h 1331"/>
                <a:gd name="T90" fmla="*/ 776 w 1377"/>
                <a:gd name="T91" fmla="*/ 1220 h 1331"/>
                <a:gd name="T92" fmla="*/ 1171 w 1377"/>
                <a:gd name="T93" fmla="*/ 1330 h 1331"/>
                <a:gd name="T94" fmla="*/ 1108 w 1377"/>
                <a:gd name="T95" fmla="*/ 1158 h 1331"/>
                <a:gd name="T96" fmla="*/ 1338 w 1377"/>
                <a:gd name="T97" fmla="*/ 89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7" h="1331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4948C87-B1FC-6140-9FFA-BE30D6E3D5F4}"/>
              </a:ext>
            </a:extLst>
          </p:cNvPr>
          <p:cNvGrpSpPr/>
          <p:nvPr userDrawn="1"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B1605C57-12B5-C648-B7DF-8EDA921370E3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">
              <a:extLst>
                <a:ext uri="{FF2B5EF4-FFF2-40B4-BE49-F238E27FC236}">
                  <a16:creationId xmlns:a16="http://schemas.microsoft.com/office/drawing/2014/main" id="{B0F249D3-68FF-3244-B5D9-0B92578C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4644012"/>
              <a:ext cx="398462" cy="479425"/>
            </a:xfrm>
            <a:custGeom>
              <a:avLst/>
              <a:gdLst>
                <a:gd name="T0" fmla="*/ 762 w 1108"/>
                <a:gd name="T1" fmla="*/ 878 h 1330"/>
                <a:gd name="T2" fmla="*/ 824 w 1108"/>
                <a:gd name="T3" fmla="*/ 1329 h 1330"/>
                <a:gd name="T4" fmla="*/ 285 w 1108"/>
                <a:gd name="T5" fmla="*/ 931 h 1330"/>
                <a:gd name="T6" fmla="*/ 0 w 1108"/>
                <a:gd name="T7" fmla="*/ 1304 h 1330"/>
                <a:gd name="T8" fmla="*/ 401 w 1108"/>
                <a:gd name="T9" fmla="*/ 1132 h 1330"/>
                <a:gd name="T10" fmla="*/ 339 w 1108"/>
                <a:gd name="T11" fmla="*/ 1242 h 1330"/>
                <a:gd name="T12" fmla="*/ 63 w 1108"/>
                <a:gd name="T13" fmla="*/ 994 h 1330"/>
                <a:gd name="T14" fmla="*/ 285 w 1108"/>
                <a:gd name="T15" fmla="*/ 931 h 1330"/>
                <a:gd name="T16" fmla="*/ 0 w 1108"/>
                <a:gd name="T17" fmla="*/ 480 h 1330"/>
                <a:gd name="T18" fmla="*/ 401 w 1108"/>
                <a:gd name="T19" fmla="*/ 852 h 1330"/>
                <a:gd name="T20" fmla="*/ 339 w 1108"/>
                <a:gd name="T21" fmla="*/ 680 h 1330"/>
                <a:gd name="T22" fmla="*/ 63 w 1108"/>
                <a:gd name="T23" fmla="*/ 790 h 1330"/>
                <a:gd name="T24" fmla="*/ 285 w 1108"/>
                <a:gd name="T25" fmla="*/ 542 h 1330"/>
                <a:gd name="T26" fmla="*/ 63 w 1108"/>
                <a:gd name="T27" fmla="*/ 90 h 1330"/>
                <a:gd name="T28" fmla="*/ 285 w 1108"/>
                <a:gd name="T29" fmla="*/ 28 h 1330"/>
                <a:gd name="T30" fmla="*/ 0 w 1108"/>
                <a:gd name="T31" fmla="*/ 401 h 1330"/>
                <a:gd name="T32" fmla="*/ 401 w 1108"/>
                <a:gd name="T33" fmla="*/ 229 h 1330"/>
                <a:gd name="T34" fmla="*/ 339 w 1108"/>
                <a:gd name="T35" fmla="*/ 339 h 1330"/>
                <a:gd name="T36" fmla="*/ 63 w 1108"/>
                <a:gd name="T37" fmla="*/ 90 h 1330"/>
                <a:gd name="T38" fmla="*/ 422 w 1108"/>
                <a:gd name="T39" fmla="*/ 80 h 1330"/>
                <a:gd name="T40" fmla="*/ 199 w 1108"/>
                <a:gd name="T41" fmla="*/ 240 h 1330"/>
                <a:gd name="T42" fmla="*/ 94 w 1108"/>
                <a:gd name="T43" fmla="*/ 222 h 1330"/>
                <a:gd name="T44" fmla="*/ 202 w 1108"/>
                <a:gd name="T45" fmla="*/ 782 h 1330"/>
                <a:gd name="T46" fmla="*/ 375 w 1108"/>
                <a:gd name="T47" fmla="*/ 491 h 1330"/>
                <a:gd name="T48" fmla="*/ 138 w 1108"/>
                <a:gd name="T49" fmla="*/ 630 h 1330"/>
                <a:gd name="T50" fmla="*/ 202 w 1108"/>
                <a:gd name="T51" fmla="*/ 782 h 1330"/>
                <a:gd name="T52" fmla="*/ 422 w 1108"/>
                <a:gd name="T53" fmla="*/ 983 h 1330"/>
                <a:gd name="T54" fmla="*/ 199 w 1108"/>
                <a:gd name="T55" fmla="*/ 1143 h 1330"/>
                <a:gd name="T56" fmla="*/ 94 w 1108"/>
                <a:gd name="T57" fmla="*/ 1126 h 1330"/>
                <a:gd name="T58" fmla="*/ 875 w 1108"/>
                <a:gd name="T59" fmla="*/ 201 h 1330"/>
                <a:gd name="T60" fmla="*/ 712 w 1108"/>
                <a:gd name="T61" fmla="*/ 201 h 1330"/>
                <a:gd name="T62" fmla="*/ 793 w 1108"/>
                <a:gd name="T63" fmla="*/ 62 h 1330"/>
                <a:gd name="T64" fmla="*/ 875 w 1108"/>
                <a:gd name="T65" fmla="*/ 201 h 1330"/>
                <a:gd name="T66" fmla="*/ 793 w 1108"/>
                <a:gd name="T67" fmla="*/ 0 h 1330"/>
                <a:gd name="T68" fmla="*/ 650 w 1108"/>
                <a:gd name="T69" fmla="*/ 201 h 1330"/>
                <a:gd name="T70" fmla="*/ 937 w 1108"/>
                <a:gd name="T71" fmla="*/ 201 h 1330"/>
                <a:gd name="T72" fmla="*/ 1107 w 1108"/>
                <a:gd name="T73" fmla="*/ 539 h 1330"/>
                <a:gd name="T74" fmla="*/ 480 w 1108"/>
                <a:gd name="T75" fmla="*/ 539 h 1330"/>
                <a:gd name="T76" fmla="*/ 593 w 1108"/>
                <a:gd name="T77" fmla="*/ 933 h 1330"/>
                <a:gd name="T78" fmla="*/ 655 w 1108"/>
                <a:gd name="T79" fmla="*/ 1329 h 1330"/>
                <a:gd name="T80" fmla="*/ 593 w 1108"/>
                <a:gd name="T81" fmla="*/ 596 h 1330"/>
                <a:gd name="T82" fmla="*/ 542 w 1108"/>
                <a:gd name="T83" fmla="*/ 793 h 1330"/>
                <a:gd name="T84" fmla="*/ 793 w 1108"/>
                <a:gd name="T85" fmla="*/ 429 h 1330"/>
                <a:gd name="T86" fmla="*/ 1045 w 1108"/>
                <a:gd name="T87" fmla="*/ 793 h 1330"/>
                <a:gd name="T88" fmla="*/ 994 w 1108"/>
                <a:gd name="T89" fmla="*/ 596 h 1330"/>
                <a:gd name="T90" fmla="*/ 932 w 1108"/>
                <a:gd name="T91" fmla="*/ 1329 h 1330"/>
                <a:gd name="T92" fmla="*/ 994 w 1108"/>
                <a:gd name="T93" fmla="*/ 933 h 1330"/>
                <a:gd name="T94" fmla="*/ 1107 w 1108"/>
                <a:gd name="T95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8" h="1330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2952709D-1780-5F43-AC59-E2EAD7D22ABB}"/>
              </a:ext>
            </a:extLst>
          </p:cNvPr>
          <p:cNvGrpSpPr/>
          <p:nvPr userDrawn="1"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44BDAB0-3CFF-034D-AA37-AD8F11D63FC2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0" name="Freeform 13">
              <a:extLst>
                <a:ext uri="{FF2B5EF4-FFF2-40B4-BE49-F238E27FC236}">
                  <a16:creationId xmlns:a16="http://schemas.microsoft.com/office/drawing/2014/main" id="{D6A1595F-E230-DD46-95A2-B8CE778E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85" y="3663893"/>
              <a:ext cx="358775" cy="442913"/>
            </a:xfrm>
            <a:custGeom>
              <a:avLst/>
              <a:gdLst>
                <a:gd name="T0" fmla="*/ 169 w 997"/>
                <a:gd name="T1" fmla="*/ 755 h 1229"/>
                <a:gd name="T2" fmla="*/ 256 w 997"/>
                <a:gd name="T3" fmla="*/ 962 h 1229"/>
                <a:gd name="T4" fmla="*/ 926 w 997"/>
                <a:gd name="T5" fmla="*/ 1116 h 1229"/>
                <a:gd name="T6" fmla="*/ 723 w 997"/>
                <a:gd name="T7" fmla="*/ 976 h 1229"/>
                <a:gd name="T8" fmla="*/ 437 w 997"/>
                <a:gd name="T9" fmla="*/ 795 h 1229"/>
                <a:gd name="T10" fmla="*/ 849 w 997"/>
                <a:gd name="T11" fmla="*/ 755 h 1229"/>
                <a:gd name="T12" fmla="*/ 406 w 997"/>
                <a:gd name="T13" fmla="*/ 695 h 1229"/>
                <a:gd name="T14" fmla="*/ 408 w 997"/>
                <a:gd name="T15" fmla="*/ 553 h 1229"/>
                <a:gd name="T16" fmla="*/ 849 w 997"/>
                <a:gd name="T17" fmla="*/ 526 h 1229"/>
                <a:gd name="T18" fmla="*/ 426 w 997"/>
                <a:gd name="T19" fmla="*/ 466 h 1229"/>
                <a:gd name="T20" fmla="*/ 480 w 997"/>
                <a:gd name="T21" fmla="*/ 351 h 1229"/>
                <a:gd name="T22" fmla="*/ 880 w 997"/>
                <a:gd name="T23" fmla="*/ 274 h 1229"/>
                <a:gd name="T24" fmla="*/ 685 w 997"/>
                <a:gd name="T25" fmla="*/ 62 h 1229"/>
                <a:gd name="T26" fmla="*/ 179 w 997"/>
                <a:gd name="T27" fmla="*/ 443 h 1229"/>
                <a:gd name="T28" fmla="*/ 62 w 997"/>
                <a:gd name="T29" fmla="*/ 466 h 1229"/>
                <a:gd name="T30" fmla="*/ 157 w 997"/>
                <a:gd name="T31" fmla="*/ 526 h 1229"/>
                <a:gd name="T32" fmla="*/ 156 w 997"/>
                <a:gd name="T33" fmla="*/ 587 h 1229"/>
                <a:gd name="T34" fmla="*/ 156 w 997"/>
                <a:gd name="T35" fmla="*/ 695 h 1229"/>
                <a:gd name="T36" fmla="*/ 62 w 997"/>
                <a:gd name="T37" fmla="*/ 755 h 1229"/>
                <a:gd name="T38" fmla="*/ 119 w 997"/>
                <a:gd name="T39" fmla="*/ 817 h 1229"/>
                <a:gd name="T40" fmla="*/ 0 w 997"/>
                <a:gd name="T41" fmla="*/ 633 h 1229"/>
                <a:gd name="T42" fmla="*/ 94 w 997"/>
                <a:gd name="T43" fmla="*/ 616 h 1229"/>
                <a:gd name="T44" fmla="*/ 0 w 997"/>
                <a:gd name="T45" fmla="*/ 588 h 1229"/>
                <a:gd name="T46" fmla="*/ 125 w 997"/>
                <a:gd name="T47" fmla="*/ 404 h 1229"/>
                <a:gd name="T48" fmla="*/ 685 w 997"/>
                <a:gd name="T49" fmla="*/ 0 h 1229"/>
                <a:gd name="T50" fmla="*/ 994 w 997"/>
                <a:gd name="T51" fmla="*/ 64 h 1229"/>
                <a:gd name="T52" fmla="*/ 891 w 997"/>
                <a:gd name="T53" fmla="*/ 344 h 1229"/>
                <a:gd name="T54" fmla="*/ 530 w 997"/>
                <a:gd name="T55" fmla="*/ 389 h 1229"/>
                <a:gd name="T56" fmla="*/ 911 w 997"/>
                <a:gd name="T57" fmla="*/ 404 h 1229"/>
                <a:gd name="T58" fmla="*/ 468 w 997"/>
                <a:gd name="T59" fmla="*/ 588 h 1229"/>
                <a:gd name="T60" fmla="*/ 468 w 997"/>
                <a:gd name="T61" fmla="*/ 633 h 1229"/>
                <a:gd name="T62" fmla="*/ 911 w 997"/>
                <a:gd name="T63" fmla="*/ 817 h 1229"/>
                <a:gd name="T64" fmla="*/ 532 w 997"/>
                <a:gd name="T65" fmla="*/ 842 h 1229"/>
                <a:gd name="T66" fmla="*/ 900 w 997"/>
                <a:gd name="T67" fmla="*/ 876 h 1229"/>
                <a:gd name="T68" fmla="*/ 996 w 997"/>
                <a:gd name="T69" fmla="*/ 1149 h 1229"/>
                <a:gd name="T70" fmla="*/ 685 w 997"/>
                <a:gd name="T71" fmla="*/ 1228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7" h="1229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35E876EC-213F-1949-9A82-AA0D6A06F6FF}"/>
              </a:ext>
            </a:extLst>
          </p:cNvPr>
          <p:cNvGrpSpPr/>
          <p:nvPr userDrawn="1"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D7306DD-EDAF-104D-A7E6-C858ED4B7675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3" name="Freeform 22">
              <a:extLst>
                <a:ext uri="{FF2B5EF4-FFF2-40B4-BE49-F238E27FC236}">
                  <a16:creationId xmlns:a16="http://schemas.microsoft.com/office/drawing/2014/main" id="{9FECEF99-6E94-AE4F-9F6D-8DCA7EE40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89" y="2629141"/>
              <a:ext cx="466725" cy="449263"/>
            </a:xfrm>
            <a:custGeom>
              <a:avLst/>
              <a:gdLst>
                <a:gd name="T0" fmla="*/ 510 w 1295"/>
                <a:gd name="T1" fmla="*/ 1125 h 1246"/>
                <a:gd name="T2" fmla="*/ 939 w 1295"/>
                <a:gd name="T3" fmla="*/ 1244 h 1246"/>
                <a:gd name="T4" fmla="*/ 970 w 1295"/>
                <a:gd name="T5" fmla="*/ 1235 h 1246"/>
                <a:gd name="T6" fmla="*/ 944 w 1295"/>
                <a:gd name="T7" fmla="*/ 1112 h 1246"/>
                <a:gd name="T8" fmla="*/ 1226 w 1295"/>
                <a:gd name="T9" fmla="*/ 582 h 1246"/>
                <a:gd name="T10" fmla="*/ 875 w 1295"/>
                <a:gd name="T11" fmla="*/ 1105 h 1246"/>
                <a:gd name="T12" fmla="*/ 593 w 1295"/>
                <a:gd name="T13" fmla="*/ 1096 h 1246"/>
                <a:gd name="T14" fmla="*/ 810 w 1295"/>
                <a:gd name="T15" fmla="*/ 920 h 1246"/>
                <a:gd name="T16" fmla="*/ 851 w 1295"/>
                <a:gd name="T17" fmla="*/ 938 h 1246"/>
                <a:gd name="T18" fmla="*/ 1089 w 1295"/>
                <a:gd name="T19" fmla="*/ 552 h 1246"/>
                <a:gd name="T20" fmla="*/ 1028 w 1295"/>
                <a:gd name="T21" fmla="*/ 582 h 1246"/>
                <a:gd name="T22" fmla="*/ 823 w 1295"/>
                <a:gd name="T23" fmla="*/ 771 h 1246"/>
                <a:gd name="T24" fmla="*/ 769 w 1295"/>
                <a:gd name="T25" fmla="*/ 763 h 1246"/>
                <a:gd name="T26" fmla="*/ 351 w 1295"/>
                <a:gd name="T27" fmla="*/ 177 h 1246"/>
                <a:gd name="T28" fmla="*/ 300 w 1295"/>
                <a:gd name="T29" fmla="*/ 168 h 1246"/>
                <a:gd name="T30" fmla="*/ 3 w 1295"/>
                <a:gd name="T31" fmla="*/ 502 h 1246"/>
                <a:gd name="T32" fmla="*/ 125 w 1295"/>
                <a:gd name="T33" fmla="*/ 541 h 1246"/>
                <a:gd name="T34" fmla="*/ 438 w 1295"/>
                <a:gd name="T35" fmla="*/ 1099 h 1246"/>
                <a:gd name="T36" fmla="*/ 185 w 1295"/>
                <a:gd name="T37" fmla="*/ 582 h 1246"/>
                <a:gd name="T38" fmla="*/ 164 w 1295"/>
                <a:gd name="T39" fmla="*/ 485 h 1246"/>
                <a:gd name="T40" fmla="*/ 312 w 1295"/>
                <a:gd name="T41" fmla="*/ 245 h 1246"/>
                <a:gd name="T42" fmla="*/ 359 w 1295"/>
                <a:gd name="T43" fmla="*/ 521 h 1246"/>
                <a:gd name="T44" fmla="*/ 322 w 1295"/>
                <a:gd name="T45" fmla="*/ 549 h 1246"/>
                <a:gd name="T46" fmla="*/ 563 w 1295"/>
                <a:gd name="T47" fmla="*/ 940 h 1246"/>
                <a:gd name="T48" fmla="*/ 383 w 1295"/>
                <a:gd name="T49" fmla="*/ 589 h 1246"/>
                <a:gd name="T50" fmla="*/ 509 w 1295"/>
                <a:gd name="T51" fmla="*/ 595 h 1246"/>
                <a:gd name="T52" fmla="*/ 351 w 1295"/>
                <a:gd name="T53" fmla="*/ 177 h 1246"/>
                <a:gd name="T54" fmla="*/ 1151 w 1295"/>
                <a:gd name="T55" fmla="*/ 51 h 1246"/>
                <a:gd name="T56" fmla="*/ 1065 w 1295"/>
                <a:gd name="T57" fmla="*/ 126 h 1246"/>
                <a:gd name="T58" fmla="*/ 382 w 1295"/>
                <a:gd name="T59" fmla="*/ 98 h 1246"/>
                <a:gd name="T60" fmla="*/ 705 w 1295"/>
                <a:gd name="T61" fmla="*/ 62 h 1246"/>
                <a:gd name="T62" fmla="*/ 1071 w 1295"/>
                <a:gd name="T63" fmla="*/ 200 h 1246"/>
                <a:gd name="T64" fmla="*/ 1131 w 1295"/>
                <a:gd name="T65" fmla="*/ 145 h 1246"/>
                <a:gd name="T66" fmla="*/ 907 w 1295"/>
                <a:gd name="T67" fmla="*/ 407 h 1246"/>
                <a:gd name="T68" fmla="*/ 962 w 1295"/>
                <a:gd name="T69" fmla="*/ 296 h 1246"/>
                <a:gd name="T70" fmla="*/ 458 w 1295"/>
                <a:gd name="T71" fmla="*/ 288 h 1246"/>
                <a:gd name="T72" fmla="*/ 705 w 1295"/>
                <a:gd name="T73" fmla="*/ 260 h 1246"/>
                <a:gd name="T74" fmla="*/ 822 w 1295"/>
                <a:gd name="T75" fmla="*/ 410 h 1246"/>
                <a:gd name="T76" fmla="*/ 842 w 1295"/>
                <a:gd name="T77" fmla="*/ 461 h 1246"/>
                <a:gd name="T78" fmla="*/ 1262 w 1295"/>
                <a:gd name="T79" fmla="*/ 514 h 1246"/>
                <a:gd name="T80" fmla="*/ 1292 w 1295"/>
                <a:gd name="T81" fmla="*/ 475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" h="1246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1409495-990E-B34A-9831-4BF86B4348D8}"/>
              </a:ext>
            </a:extLst>
          </p:cNvPr>
          <p:cNvGrpSpPr/>
          <p:nvPr userDrawn="1"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E8D5E8B-B768-BE4E-8109-8CE95186B3E0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6" name="Freeform 19">
              <a:extLst>
                <a:ext uri="{FF2B5EF4-FFF2-40B4-BE49-F238E27FC236}">
                  <a16:creationId xmlns:a16="http://schemas.microsoft.com/office/drawing/2014/main" id="{0C85BCA7-85BD-E44A-9D9A-728E87B2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59887"/>
              <a:ext cx="469900" cy="447675"/>
            </a:xfrm>
            <a:custGeom>
              <a:avLst/>
              <a:gdLst>
                <a:gd name="T0" fmla="*/ 652 w 1304"/>
                <a:gd name="T1" fmla="*/ 852 h 1244"/>
                <a:gd name="T2" fmla="*/ 733 w 1304"/>
                <a:gd name="T3" fmla="*/ 982 h 1244"/>
                <a:gd name="T4" fmla="*/ 570 w 1304"/>
                <a:gd name="T5" fmla="*/ 982 h 1244"/>
                <a:gd name="T6" fmla="*/ 451 w 1304"/>
                <a:gd name="T7" fmla="*/ 1243 h 1244"/>
                <a:gd name="T8" fmla="*/ 513 w 1304"/>
                <a:gd name="T9" fmla="*/ 1174 h 1244"/>
                <a:gd name="T10" fmla="*/ 790 w 1304"/>
                <a:gd name="T11" fmla="*/ 1174 h 1244"/>
                <a:gd name="T12" fmla="*/ 852 w 1304"/>
                <a:gd name="T13" fmla="*/ 1243 h 1244"/>
                <a:gd name="T14" fmla="*/ 754 w 1304"/>
                <a:gd name="T15" fmla="*/ 1067 h 1244"/>
                <a:gd name="T16" fmla="*/ 796 w 1304"/>
                <a:gd name="T17" fmla="*/ 911 h 1244"/>
                <a:gd name="T18" fmla="*/ 508 w 1304"/>
                <a:gd name="T19" fmla="*/ 911 h 1244"/>
                <a:gd name="T20" fmla="*/ 549 w 1304"/>
                <a:gd name="T21" fmla="*/ 1067 h 1244"/>
                <a:gd name="T22" fmla="*/ 451 w 1304"/>
                <a:gd name="T23" fmla="*/ 1243 h 1244"/>
                <a:gd name="T24" fmla="*/ 282 w 1304"/>
                <a:gd name="T25" fmla="*/ 982 h 1244"/>
                <a:gd name="T26" fmla="*/ 118 w 1304"/>
                <a:gd name="T27" fmla="*/ 982 h 1244"/>
                <a:gd name="T28" fmla="*/ 200 w 1304"/>
                <a:gd name="T29" fmla="*/ 852 h 1244"/>
                <a:gd name="T30" fmla="*/ 56 w 1304"/>
                <a:gd name="T31" fmla="*/ 911 h 1244"/>
                <a:gd name="T32" fmla="*/ 98 w 1304"/>
                <a:gd name="T33" fmla="*/ 1068 h 1244"/>
                <a:gd name="T34" fmla="*/ 0 w 1304"/>
                <a:gd name="T35" fmla="*/ 1243 h 1244"/>
                <a:gd name="T36" fmla="*/ 62 w 1304"/>
                <a:gd name="T37" fmla="*/ 1174 h 1244"/>
                <a:gd name="T38" fmla="*/ 338 w 1304"/>
                <a:gd name="T39" fmla="*/ 1174 h 1244"/>
                <a:gd name="T40" fmla="*/ 400 w 1304"/>
                <a:gd name="T41" fmla="*/ 1243 h 1244"/>
                <a:gd name="T42" fmla="*/ 302 w 1304"/>
                <a:gd name="T43" fmla="*/ 1067 h 1244"/>
                <a:gd name="T44" fmla="*/ 344 w 1304"/>
                <a:gd name="T45" fmla="*/ 911 h 1244"/>
                <a:gd name="T46" fmla="*/ 56 w 1304"/>
                <a:gd name="T47" fmla="*/ 911 h 1244"/>
                <a:gd name="T48" fmla="*/ 652 w 1304"/>
                <a:gd name="T49" fmla="*/ 254 h 1244"/>
                <a:gd name="T50" fmla="*/ 570 w 1304"/>
                <a:gd name="T51" fmla="*/ 132 h 1244"/>
                <a:gd name="T52" fmla="*/ 733 w 1304"/>
                <a:gd name="T53" fmla="*/ 132 h 1244"/>
                <a:gd name="T54" fmla="*/ 790 w 1304"/>
                <a:gd name="T55" fmla="*/ 454 h 1244"/>
                <a:gd name="T56" fmla="*/ 852 w 1304"/>
                <a:gd name="T57" fmla="*/ 385 h 1244"/>
                <a:gd name="T58" fmla="*/ 796 w 1304"/>
                <a:gd name="T59" fmla="*/ 183 h 1244"/>
                <a:gd name="T60" fmla="*/ 652 w 1304"/>
                <a:gd name="T61" fmla="*/ 0 h 1244"/>
                <a:gd name="T62" fmla="*/ 508 w 1304"/>
                <a:gd name="T63" fmla="*/ 183 h 1244"/>
                <a:gd name="T64" fmla="*/ 451 w 1304"/>
                <a:gd name="T65" fmla="*/ 385 h 1244"/>
                <a:gd name="T66" fmla="*/ 513 w 1304"/>
                <a:gd name="T67" fmla="*/ 454 h 1244"/>
                <a:gd name="T68" fmla="*/ 652 w 1304"/>
                <a:gd name="T69" fmla="*/ 316 h 1244"/>
                <a:gd name="T70" fmla="*/ 790 w 1304"/>
                <a:gd name="T71" fmla="*/ 454 h 1244"/>
                <a:gd name="T72" fmla="*/ 1134 w 1304"/>
                <a:gd name="T73" fmla="*/ 736 h 1244"/>
                <a:gd name="T74" fmla="*/ 683 w 1304"/>
                <a:gd name="T75" fmla="*/ 564 h 1244"/>
                <a:gd name="T76" fmla="*/ 621 w 1304"/>
                <a:gd name="T77" fmla="*/ 454 h 1244"/>
                <a:gd name="T78" fmla="*/ 169 w 1304"/>
                <a:gd name="T79" fmla="*/ 564 h 1244"/>
                <a:gd name="T80" fmla="*/ 231 w 1304"/>
                <a:gd name="T81" fmla="*/ 736 h 1244"/>
                <a:gd name="T82" fmla="*/ 621 w 1304"/>
                <a:gd name="T83" fmla="*/ 626 h 1244"/>
                <a:gd name="T84" fmla="*/ 683 w 1304"/>
                <a:gd name="T85" fmla="*/ 736 h 1244"/>
                <a:gd name="T86" fmla="*/ 1072 w 1304"/>
                <a:gd name="T87" fmla="*/ 626 h 1244"/>
                <a:gd name="T88" fmla="*/ 1185 w 1304"/>
                <a:gd name="T89" fmla="*/ 982 h 1244"/>
                <a:gd name="T90" fmla="*/ 1021 w 1304"/>
                <a:gd name="T91" fmla="*/ 982 h 1244"/>
                <a:gd name="T92" fmla="*/ 1103 w 1304"/>
                <a:gd name="T93" fmla="*/ 852 h 1244"/>
                <a:gd name="T94" fmla="*/ 1185 w 1304"/>
                <a:gd name="T95" fmla="*/ 982 h 1244"/>
                <a:gd name="T96" fmla="*/ 1205 w 1304"/>
                <a:gd name="T97" fmla="*/ 1067 h 1244"/>
                <a:gd name="T98" fmla="*/ 1247 w 1304"/>
                <a:gd name="T99" fmla="*/ 911 h 1244"/>
                <a:gd name="T100" fmla="*/ 959 w 1304"/>
                <a:gd name="T101" fmla="*/ 911 h 1244"/>
                <a:gd name="T102" fmla="*/ 1001 w 1304"/>
                <a:gd name="T103" fmla="*/ 1067 h 1244"/>
                <a:gd name="T104" fmla="*/ 903 w 1304"/>
                <a:gd name="T105" fmla="*/ 1243 h 1244"/>
                <a:gd name="T106" fmla="*/ 965 w 1304"/>
                <a:gd name="T107" fmla="*/ 1174 h 1244"/>
                <a:gd name="T108" fmla="*/ 1241 w 1304"/>
                <a:gd name="T109" fmla="*/ 1174 h 1244"/>
                <a:gd name="T110" fmla="*/ 1303 w 1304"/>
                <a:gd name="T111" fmla="*/ 124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4" h="124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AF1888FE-2EE8-1348-AE32-168616EA6010}"/>
              </a:ext>
            </a:extLst>
          </p:cNvPr>
          <p:cNvGrpSpPr/>
          <p:nvPr userDrawn="1"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8B5F61-5899-C149-A0B5-A20B620A9771}"/>
                </a:ext>
              </a:extLst>
            </p:cNvPr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9" name="Freeform 20">
              <a:extLst>
                <a:ext uri="{FF2B5EF4-FFF2-40B4-BE49-F238E27FC236}">
                  <a16:creationId xmlns:a16="http://schemas.microsoft.com/office/drawing/2014/main" id="{504C49D1-C4C4-5F41-AACA-EE27B09BC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34" y="5627064"/>
              <a:ext cx="469900" cy="469900"/>
            </a:xfrm>
            <a:custGeom>
              <a:avLst/>
              <a:gdLst>
                <a:gd name="T0" fmla="*/ 1275 w 1305"/>
                <a:gd name="T1" fmla="*/ 773 h 1304"/>
                <a:gd name="T2" fmla="*/ 948 w 1305"/>
                <a:gd name="T3" fmla="*/ 1132 h 1304"/>
                <a:gd name="T4" fmla="*/ 485 w 1305"/>
                <a:gd name="T5" fmla="*/ 1119 h 1304"/>
                <a:gd name="T6" fmla="*/ 819 w 1305"/>
                <a:gd name="T7" fmla="*/ 1118 h 1304"/>
                <a:gd name="T8" fmla="*/ 652 w 1305"/>
                <a:gd name="T9" fmla="*/ 1241 h 1304"/>
                <a:gd name="T10" fmla="*/ 485 w 1305"/>
                <a:gd name="T11" fmla="*/ 1119 h 1304"/>
                <a:gd name="T12" fmla="*/ 652 w 1305"/>
                <a:gd name="T13" fmla="*/ 987 h 1304"/>
                <a:gd name="T14" fmla="*/ 570 w 1305"/>
                <a:gd name="T15" fmla="*/ 838 h 1304"/>
                <a:gd name="T16" fmla="*/ 734 w 1305"/>
                <a:gd name="T17" fmla="*/ 838 h 1304"/>
                <a:gd name="T18" fmla="*/ 423 w 1305"/>
                <a:gd name="T19" fmla="*/ 1230 h 1304"/>
                <a:gd name="T20" fmla="*/ 652 w 1305"/>
                <a:gd name="T21" fmla="*/ 1303 h 1304"/>
                <a:gd name="T22" fmla="*/ 881 w 1305"/>
                <a:gd name="T23" fmla="*/ 1230 h 1304"/>
                <a:gd name="T24" fmla="*/ 756 w 1305"/>
                <a:gd name="T25" fmla="*/ 1007 h 1304"/>
                <a:gd name="T26" fmla="*/ 796 w 1305"/>
                <a:gd name="T27" fmla="*/ 838 h 1304"/>
                <a:gd name="T28" fmla="*/ 508 w 1305"/>
                <a:gd name="T29" fmla="*/ 838 h 1304"/>
                <a:gd name="T30" fmla="*/ 548 w 1305"/>
                <a:gd name="T31" fmla="*/ 1007 h 1304"/>
                <a:gd name="T32" fmla="*/ 423 w 1305"/>
                <a:gd name="T33" fmla="*/ 1230 h 1304"/>
                <a:gd name="T34" fmla="*/ 327 w 1305"/>
                <a:gd name="T35" fmla="*/ 1186 h 1304"/>
                <a:gd name="T36" fmla="*/ 90 w 1305"/>
                <a:gd name="T37" fmla="*/ 764 h 1304"/>
                <a:gd name="T38" fmla="*/ 395 w 1305"/>
                <a:gd name="T39" fmla="*/ 607 h 1304"/>
                <a:gd name="T40" fmla="*/ 62 w 1305"/>
                <a:gd name="T41" fmla="*/ 607 h 1304"/>
                <a:gd name="T42" fmla="*/ 229 w 1305"/>
                <a:gd name="T43" fmla="*/ 457 h 1304"/>
                <a:gd name="T44" fmla="*/ 395 w 1305"/>
                <a:gd name="T45" fmla="*/ 607 h 1304"/>
                <a:gd name="T46" fmla="*/ 229 w 1305"/>
                <a:gd name="T47" fmla="*/ 395 h 1304"/>
                <a:gd name="T48" fmla="*/ 147 w 1305"/>
                <a:gd name="T49" fmla="*/ 246 h 1304"/>
                <a:gd name="T50" fmla="*/ 311 w 1305"/>
                <a:gd name="T51" fmla="*/ 246 h 1304"/>
                <a:gd name="T52" fmla="*/ 373 w 1305"/>
                <a:gd name="T53" fmla="*/ 246 h 1304"/>
                <a:gd name="T54" fmla="*/ 85 w 1305"/>
                <a:gd name="T55" fmla="*/ 246 h 1304"/>
                <a:gd name="T56" fmla="*/ 125 w 1305"/>
                <a:gd name="T57" fmla="*/ 415 h 1304"/>
                <a:gd name="T58" fmla="*/ 0 w 1305"/>
                <a:gd name="T59" fmla="*/ 640 h 1304"/>
                <a:gd name="T60" fmla="*/ 229 w 1305"/>
                <a:gd name="T61" fmla="*/ 711 h 1304"/>
                <a:gd name="T62" fmla="*/ 457 w 1305"/>
                <a:gd name="T63" fmla="*/ 640 h 1304"/>
                <a:gd name="T64" fmla="*/ 332 w 1305"/>
                <a:gd name="T65" fmla="*/ 415 h 1304"/>
                <a:gd name="T66" fmla="*/ 373 w 1305"/>
                <a:gd name="T67" fmla="*/ 246 h 1304"/>
                <a:gd name="T68" fmla="*/ 652 w 1305"/>
                <a:gd name="T69" fmla="*/ 0 h 1304"/>
                <a:gd name="T70" fmla="*/ 401 w 1305"/>
                <a:gd name="T71" fmla="*/ 124 h 1304"/>
                <a:gd name="T72" fmla="*/ 903 w 1305"/>
                <a:gd name="T73" fmla="*/ 124 h 1304"/>
                <a:gd name="T74" fmla="*/ 1242 w 1305"/>
                <a:gd name="T75" fmla="*/ 607 h 1304"/>
                <a:gd name="T76" fmla="*/ 909 w 1305"/>
                <a:gd name="T77" fmla="*/ 607 h 1304"/>
                <a:gd name="T78" fmla="*/ 1075 w 1305"/>
                <a:gd name="T79" fmla="*/ 457 h 1304"/>
                <a:gd name="T80" fmla="*/ 1242 w 1305"/>
                <a:gd name="T81" fmla="*/ 607 h 1304"/>
                <a:gd name="T82" fmla="*/ 1075 w 1305"/>
                <a:gd name="T83" fmla="*/ 395 h 1304"/>
                <a:gd name="T84" fmla="*/ 994 w 1305"/>
                <a:gd name="T85" fmla="*/ 246 h 1304"/>
                <a:gd name="T86" fmla="*/ 1157 w 1305"/>
                <a:gd name="T87" fmla="*/ 246 h 1304"/>
                <a:gd name="T88" fmla="*/ 1304 w 1305"/>
                <a:gd name="T89" fmla="*/ 640 h 1304"/>
                <a:gd name="T90" fmla="*/ 1179 w 1305"/>
                <a:gd name="T91" fmla="*/ 415 h 1304"/>
                <a:gd name="T92" fmla="*/ 1219 w 1305"/>
                <a:gd name="T93" fmla="*/ 246 h 1304"/>
                <a:gd name="T94" fmla="*/ 931 w 1305"/>
                <a:gd name="T95" fmla="*/ 246 h 1304"/>
                <a:gd name="T96" fmla="*/ 972 w 1305"/>
                <a:gd name="T97" fmla="*/ 415 h 1304"/>
                <a:gd name="T98" fmla="*/ 847 w 1305"/>
                <a:gd name="T99" fmla="*/ 640 h 1304"/>
                <a:gd name="T100" fmla="*/ 1075 w 1305"/>
                <a:gd name="T101" fmla="*/ 711 h 1304"/>
                <a:gd name="T102" fmla="*/ 1304 w 1305"/>
                <a:gd name="T103" fmla="*/ 64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5" h="1304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54975861-7630-4C45-9CDC-EC82806AA0FE}"/>
              </a:ext>
            </a:extLst>
          </p:cNvPr>
          <p:cNvGrpSpPr/>
          <p:nvPr userDrawn="1"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1D9F3F82-C1BB-A245-AEE7-52112685334A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2" name="Freeform 23">
              <a:extLst>
                <a:ext uri="{FF2B5EF4-FFF2-40B4-BE49-F238E27FC236}">
                  <a16:creationId xmlns:a16="http://schemas.microsoft.com/office/drawing/2014/main" id="{DF800D6D-85D8-E342-8AAC-6516DA47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48774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DCEB18AF-A3E8-474C-847F-CE5B85DF75DB}"/>
              </a:ext>
            </a:extLst>
          </p:cNvPr>
          <p:cNvGrpSpPr/>
          <p:nvPr userDrawn="1"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E13EF3A8-7749-5A46-ADA4-5FA933012D95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5" name="Freeform 24">
              <a:extLst>
                <a:ext uri="{FF2B5EF4-FFF2-40B4-BE49-F238E27FC236}">
                  <a16:creationId xmlns:a16="http://schemas.microsoft.com/office/drawing/2014/main" id="{FDCA9B98-DBDD-9F40-8022-2493921A7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800" y="4644012"/>
              <a:ext cx="481013" cy="479425"/>
            </a:xfrm>
            <a:custGeom>
              <a:avLst/>
              <a:gdLst>
                <a:gd name="T0" fmla="*/ 25 w 1335"/>
                <a:gd name="T1" fmla="*/ 1273 h 1332"/>
                <a:gd name="T2" fmla="*/ 65 w 1335"/>
                <a:gd name="T3" fmla="*/ 1253 h 1332"/>
                <a:gd name="T4" fmla="*/ 224 w 1335"/>
                <a:gd name="T5" fmla="*/ 836 h 1332"/>
                <a:gd name="T6" fmla="*/ 119 w 1335"/>
                <a:gd name="T7" fmla="*/ 1232 h 1332"/>
                <a:gd name="T8" fmla="*/ 148 w 1335"/>
                <a:gd name="T9" fmla="*/ 1275 h 1332"/>
                <a:gd name="T10" fmla="*/ 325 w 1335"/>
                <a:gd name="T11" fmla="*/ 875 h 1332"/>
                <a:gd name="T12" fmla="*/ 452 w 1335"/>
                <a:gd name="T13" fmla="*/ 1079 h 1332"/>
                <a:gd name="T14" fmla="*/ 488 w 1335"/>
                <a:gd name="T15" fmla="*/ 1105 h 1332"/>
                <a:gd name="T16" fmla="*/ 486 w 1335"/>
                <a:gd name="T17" fmla="*/ 887 h 1332"/>
                <a:gd name="T18" fmla="*/ 320 w 1335"/>
                <a:gd name="T19" fmla="*/ 806 h 1332"/>
                <a:gd name="T20" fmla="*/ 317 w 1335"/>
                <a:gd name="T21" fmla="*/ 805 h 1332"/>
                <a:gd name="T22" fmla="*/ 223 w 1335"/>
                <a:gd name="T23" fmla="*/ 757 h 1332"/>
                <a:gd name="T24" fmla="*/ 205 w 1335"/>
                <a:gd name="T25" fmla="*/ 691 h 1332"/>
                <a:gd name="T26" fmla="*/ 174 w 1335"/>
                <a:gd name="T27" fmla="*/ 395 h 1332"/>
                <a:gd name="T28" fmla="*/ 143 w 1335"/>
                <a:gd name="T29" fmla="*/ 691 h 1332"/>
                <a:gd name="T30" fmla="*/ 6 w 1335"/>
                <a:gd name="T31" fmla="*/ 1233 h 1332"/>
                <a:gd name="T32" fmla="*/ 264 w 1335"/>
                <a:gd name="T33" fmla="*/ 144 h 1332"/>
                <a:gd name="T34" fmla="*/ 428 w 1335"/>
                <a:gd name="T35" fmla="*/ 144 h 1332"/>
                <a:gd name="T36" fmla="*/ 346 w 1335"/>
                <a:gd name="T37" fmla="*/ 0 h 1332"/>
                <a:gd name="T38" fmla="*/ 346 w 1335"/>
                <a:gd name="T39" fmla="*/ 288 h 1332"/>
                <a:gd name="T40" fmla="*/ 346 w 1335"/>
                <a:gd name="T41" fmla="*/ 0 h 1332"/>
                <a:gd name="T42" fmla="*/ 584 w 1335"/>
                <a:gd name="T43" fmla="*/ 794 h 1332"/>
                <a:gd name="T44" fmla="*/ 403 w 1335"/>
                <a:gd name="T45" fmla="*/ 591 h 1332"/>
                <a:gd name="T46" fmla="*/ 541 w 1335"/>
                <a:gd name="T47" fmla="*/ 663 h 1332"/>
                <a:gd name="T48" fmla="*/ 556 w 1335"/>
                <a:gd name="T49" fmla="*/ 605 h 1332"/>
                <a:gd name="T50" fmla="*/ 403 w 1335"/>
                <a:gd name="T51" fmla="*/ 426 h 1332"/>
                <a:gd name="T52" fmla="*/ 302 w 1335"/>
                <a:gd name="T53" fmla="*/ 314 h 1332"/>
                <a:gd name="T54" fmla="*/ 43 w 1335"/>
                <a:gd name="T55" fmla="*/ 374 h 1332"/>
                <a:gd name="T56" fmla="*/ 2 w 1335"/>
                <a:gd name="T57" fmla="*/ 652 h 1332"/>
                <a:gd name="T58" fmla="*/ 64 w 1335"/>
                <a:gd name="T59" fmla="*/ 652 h 1332"/>
                <a:gd name="T60" fmla="*/ 83 w 1335"/>
                <a:gd name="T61" fmla="*/ 422 h 1332"/>
                <a:gd name="T62" fmla="*/ 274 w 1335"/>
                <a:gd name="T63" fmla="*/ 369 h 1332"/>
                <a:gd name="T64" fmla="*/ 341 w 1335"/>
                <a:gd name="T65" fmla="*/ 426 h 1332"/>
                <a:gd name="T66" fmla="*/ 356 w 1335"/>
                <a:gd name="T67" fmla="*/ 735 h 1332"/>
                <a:gd name="T68" fmla="*/ 567 w 1335"/>
                <a:gd name="T69" fmla="*/ 1078 h 1332"/>
                <a:gd name="T70" fmla="*/ 601 w 1335"/>
                <a:gd name="T71" fmla="*/ 1105 h 1332"/>
                <a:gd name="T72" fmla="*/ 599 w 1335"/>
                <a:gd name="T73" fmla="*/ 818 h 1332"/>
                <a:gd name="T74" fmla="*/ 1021 w 1335"/>
                <a:gd name="T75" fmla="*/ 564 h 1332"/>
                <a:gd name="T76" fmla="*/ 990 w 1335"/>
                <a:gd name="T77" fmla="*/ 847 h 1332"/>
                <a:gd name="T78" fmla="*/ 707 w 1335"/>
                <a:gd name="T79" fmla="*/ 878 h 1332"/>
                <a:gd name="T80" fmla="*/ 428 w 1335"/>
                <a:gd name="T81" fmla="*/ 1128 h 1332"/>
                <a:gd name="T82" fmla="*/ 397 w 1335"/>
                <a:gd name="T83" fmla="*/ 1300 h 1332"/>
                <a:gd name="T84" fmla="*/ 459 w 1335"/>
                <a:gd name="T85" fmla="*/ 1300 h 1332"/>
                <a:gd name="T86" fmla="*/ 738 w 1335"/>
                <a:gd name="T87" fmla="*/ 1190 h 1332"/>
                <a:gd name="T88" fmla="*/ 770 w 1335"/>
                <a:gd name="T89" fmla="*/ 909 h 1332"/>
                <a:gd name="T90" fmla="*/ 1052 w 1335"/>
                <a:gd name="T91" fmla="*/ 878 h 1332"/>
                <a:gd name="T92" fmla="*/ 1303 w 1335"/>
                <a:gd name="T93" fmla="*/ 626 h 1332"/>
                <a:gd name="T94" fmla="*/ 1303 w 1335"/>
                <a:gd name="T95" fmla="*/ 564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5" h="1332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7343BF26-5E36-AF4E-A15C-18B687F42AFF}"/>
              </a:ext>
            </a:extLst>
          </p:cNvPr>
          <p:cNvGrpSpPr/>
          <p:nvPr userDrawn="1"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0AE5E5E-CF77-C44D-AACC-8365F39E268B}"/>
                </a:ext>
              </a:extLst>
            </p:cNvPr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8" name="Freeform 9">
              <a:extLst>
                <a:ext uri="{FF2B5EF4-FFF2-40B4-BE49-F238E27FC236}">
                  <a16:creationId xmlns:a16="http://schemas.microsoft.com/office/drawing/2014/main" id="{054BFDFC-517A-4E40-A90F-3EECD02F8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032" y="5637383"/>
              <a:ext cx="449262" cy="449262"/>
            </a:xfrm>
            <a:custGeom>
              <a:avLst/>
              <a:gdLst>
                <a:gd name="T0" fmla="*/ 580 w 1248"/>
                <a:gd name="T1" fmla="*/ 626 h 1248"/>
                <a:gd name="T2" fmla="*/ 818 w 1248"/>
                <a:gd name="T3" fmla="*/ 749 h 1248"/>
                <a:gd name="T4" fmla="*/ 723 w 1248"/>
                <a:gd name="T5" fmla="*/ 1044 h 1248"/>
                <a:gd name="T6" fmla="*/ 683 w 1248"/>
                <a:gd name="T7" fmla="*/ 849 h 1248"/>
                <a:gd name="T8" fmla="*/ 617 w 1248"/>
                <a:gd name="T9" fmla="*/ 771 h 1248"/>
                <a:gd name="T10" fmla="*/ 513 w 1248"/>
                <a:gd name="T11" fmla="*/ 761 h 1248"/>
                <a:gd name="T12" fmla="*/ 460 w 1248"/>
                <a:gd name="T13" fmla="*/ 658 h 1248"/>
                <a:gd name="T14" fmla="*/ 451 w 1248"/>
                <a:gd name="T15" fmla="*/ 792 h 1248"/>
                <a:gd name="T16" fmla="*/ 582 w 1248"/>
                <a:gd name="T17" fmla="*/ 823 h 1248"/>
                <a:gd name="T18" fmla="*/ 621 w 1248"/>
                <a:gd name="T19" fmla="*/ 1075 h 1248"/>
                <a:gd name="T20" fmla="*/ 736 w 1248"/>
                <a:gd name="T21" fmla="*/ 1106 h 1248"/>
                <a:gd name="T22" fmla="*/ 871 w 1248"/>
                <a:gd name="T23" fmla="*/ 984 h 1248"/>
                <a:gd name="T24" fmla="*/ 880 w 1248"/>
                <a:gd name="T25" fmla="*/ 736 h 1248"/>
                <a:gd name="T26" fmla="*/ 730 w 1248"/>
                <a:gd name="T27" fmla="*/ 573 h 1248"/>
                <a:gd name="T28" fmla="*/ 567 w 1248"/>
                <a:gd name="T29" fmla="*/ 564 h 1248"/>
                <a:gd name="T30" fmla="*/ 460 w 1248"/>
                <a:gd name="T31" fmla="*/ 658 h 1248"/>
                <a:gd name="T32" fmla="*/ 1044 w 1248"/>
                <a:gd name="T33" fmla="*/ 550 h 1248"/>
                <a:gd name="T34" fmla="*/ 962 w 1248"/>
                <a:gd name="T35" fmla="*/ 536 h 1248"/>
                <a:gd name="T36" fmla="*/ 921 w 1248"/>
                <a:gd name="T37" fmla="*/ 564 h 1248"/>
                <a:gd name="T38" fmla="*/ 730 w 1248"/>
                <a:gd name="T39" fmla="*/ 432 h 1248"/>
                <a:gd name="T40" fmla="*/ 541 w 1248"/>
                <a:gd name="T41" fmla="*/ 423 h 1248"/>
                <a:gd name="T42" fmla="*/ 623 w 1248"/>
                <a:gd name="T43" fmla="*/ 316 h 1248"/>
                <a:gd name="T44" fmla="*/ 702 w 1248"/>
                <a:gd name="T45" fmla="*/ 306 h 1248"/>
                <a:gd name="T46" fmla="*/ 877 w 1248"/>
                <a:gd name="T47" fmla="*/ 259 h 1248"/>
                <a:gd name="T48" fmla="*/ 967 w 1248"/>
                <a:gd name="T49" fmla="*/ 180 h 1248"/>
                <a:gd name="T50" fmla="*/ 1091 w 1248"/>
                <a:gd name="T51" fmla="*/ 620 h 1248"/>
                <a:gd name="T52" fmla="*/ 736 w 1248"/>
                <a:gd name="T53" fmla="*/ 197 h 1248"/>
                <a:gd name="T54" fmla="*/ 667 w 1248"/>
                <a:gd name="T55" fmla="*/ 253 h 1248"/>
                <a:gd name="T56" fmla="*/ 479 w 1248"/>
                <a:gd name="T57" fmla="*/ 397 h 1248"/>
                <a:gd name="T58" fmla="*/ 510 w 1248"/>
                <a:gd name="T59" fmla="*/ 485 h 1248"/>
                <a:gd name="T60" fmla="*/ 827 w 1248"/>
                <a:gd name="T61" fmla="*/ 617 h 1248"/>
                <a:gd name="T62" fmla="*/ 934 w 1248"/>
                <a:gd name="T63" fmla="*/ 626 h 1248"/>
                <a:gd name="T64" fmla="*/ 975 w 1248"/>
                <a:gd name="T65" fmla="*/ 598 h 1248"/>
                <a:gd name="T66" fmla="*/ 1049 w 1248"/>
                <a:gd name="T67" fmla="*/ 669 h 1248"/>
                <a:gd name="T68" fmla="*/ 1182 w 1248"/>
                <a:gd name="T69" fmla="*/ 682 h 1248"/>
                <a:gd name="T70" fmla="*/ 249 w 1248"/>
                <a:gd name="T71" fmla="*/ 1041 h 1248"/>
                <a:gd name="T72" fmla="*/ 287 w 1248"/>
                <a:gd name="T73" fmla="*/ 990 h 1248"/>
                <a:gd name="T74" fmla="*/ 335 w 1248"/>
                <a:gd name="T75" fmla="*/ 814 h 1248"/>
                <a:gd name="T76" fmla="*/ 344 w 1248"/>
                <a:gd name="T77" fmla="*/ 736 h 1248"/>
                <a:gd name="T78" fmla="*/ 273 w 1248"/>
                <a:gd name="T79" fmla="*/ 657 h 1248"/>
                <a:gd name="T80" fmla="*/ 115 w 1248"/>
                <a:gd name="T81" fmla="*/ 649 h 1248"/>
                <a:gd name="T82" fmla="*/ 65 w 1248"/>
                <a:gd name="T83" fmla="*/ 686 h 1248"/>
                <a:gd name="T84" fmla="*/ 144 w 1248"/>
                <a:gd name="T85" fmla="*/ 626 h 1248"/>
                <a:gd name="T86" fmla="*/ 175 w 1248"/>
                <a:gd name="T87" fmla="*/ 523 h 1248"/>
                <a:gd name="T88" fmla="*/ 256 w 1248"/>
                <a:gd name="T89" fmla="*/ 485 h 1248"/>
                <a:gd name="T90" fmla="*/ 287 w 1248"/>
                <a:gd name="T91" fmla="*/ 397 h 1248"/>
                <a:gd name="T92" fmla="*/ 623 w 1248"/>
                <a:gd name="T93" fmla="*/ 62 h 1248"/>
                <a:gd name="T94" fmla="*/ 864 w 1248"/>
                <a:gd name="T95" fmla="*/ 197 h 1248"/>
                <a:gd name="T96" fmla="*/ 65 w 1248"/>
                <a:gd name="T97" fmla="*/ 564 h 1248"/>
                <a:gd name="T98" fmla="*/ 144 w 1248"/>
                <a:gd name="T99" fmla="*/ 344 h 1248"/>
                <a:gd name="T100" fmla="*/ 225 w 1248"/>
                <a:gd name="T101" fmla="*/ 397 h 1248"/>
                <a:gd name="T102" fmla="*/ 200 w 1248"/>
                <a:gd name="T103" fmla="*/ 423 h 1248"/>
                <a:gd name="T104" fmla="*/ 122 w 1248"/>
                <a:gd name="T105" fmla="*/ 488 h 1248"/>
                <a:gd name="T106" fmla="*/ 113 w 1248"/>
                <a:gd name="T107" fmla="*/ 564 h 1248"/>
                <a:gd name="T108" fmla="*/ 128 w 1248"/>
                <a:gd name="T109" fmla="*/ 711 h 1248"/>
                <a:gd name="T110" fmla="*/ 282 w 1248"/>
                <a:gd name="T111" fmla="*/ 750 h 1248"/>
                <a:gd name="T112" fmla="*/ 235 w 1248"/>
                <a:gd name="T113" fmla="*/ 827 h 1248"/>
                <a:gd name="T114" fmla="*/ 225 w 1248"/>
                <a:gd name="T115" fmla="*/ 977 h 1248"/>
                <a:gd name="T116" fmla="*/ 78 w 1248"/>
                <a:gd name="T117" fmla="*/ 755 h 1248"/>
                <a:gd name="T118" fmla="*/ 623 w 1248"/>
                <a:gd name="T119" fmla="*/ 0 h 1248"/>
                <a:gd name="T120" fmla="*/ 623 w 1248"/>
                <a:gd name="T121" fmla="*/ 1247 h 1248"/>
                <a:gd name="T122" fmla="*/ 623 w 1248"/>
                <a:gd name="T12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8" h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EA3A449-777F-D344-8D82-D2B10215B1FD}"/>
              </a:ext>
            </a:extLst>
          </p:cNvPr>
          <p:cNvGrpSpPr/>
          <p:nvPr userDrawn="1"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E8890F37-E959-C345-B92B-5E7307881EDF}"/>
                </a:ext>
              </a:extLst>
            </p:cNvPr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1" name="Freeform 10">
              <a:extLst>
                <a:ext uri="{FF2B5EF4-FFF2-40B4-BE49-F238E27FC236}">
                  <a16:creationId xmlns:a16="http://schemas.microsoft.com/office/drawing/2014/main" id="{B605D926-D835-C444-8802-929131F7A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5647702"/>
              <a:ext cx="490538" cy="428625"/>
            </a:xfrm>
            <a:custGeom>
              <a:avLst/>
              <a:gdLst>
                <a:gd name="T0" fmla="*/ 254 w 1364"/>
                <a:gd name="T1" fmla="*/ 851 h 1191"/>
                <a:gd name="T2" fmla="*/ 316 w 1364"/>
                <a:gd name="T3" fmla="*/ 1190 h 1191"/>
                <a:gd name="T4" fmla="*/ 230 w 1364"/>
                <a:gd name="T5" fmla="*/ 454 h 1191"/>
                <a:gd name="T6" fmla="*/ 0 w 1364"/>
                <a:gd name="T7" fmla="*/ 823 h 1191"/>
                <a:gd name="T8" fmla="*/ 113 w 1364"/>
                <a:gd name="T9" fmla="*/ 1190 h 1191"/>
                <a:gd name="T10" fmla="*/ 175 w 1364"/>
                <a:gd name="T11" fmla="*/ 654 h 1191"/>
                <a:gd name="T12" fmla="*/ 113 w 1364"/>
                <a:gd name="T13" fmla="*/ 899 h 1191"/>
                <a:gd name="T14" fmla="*/ 62 w 1364"/>
                <a:gd name="T15" fmla="*/ 654 h 1191"/>
                <a:gd name="T16" fmla="*/ 642 w 1364"/>
                <a:gd name="T17" fmla="*/ 516 h 1191"/>
                <a:gd name="T18" fmla="*/ 426 w 1364"/>
                <a:gd name="T19" fmla="*/ 566 h 1191"/>
                <a:gd name="T20" fmla="*/ 395 w 1364"/>
                <a:gd name="T21" fmla="*/ 1190 h 1191"/>
                <a:gd name="T22" fmla="*/ 457 w 1364"/>
                <a:gd name="T23" fmla="*/ 629 h 1191"/>
                <a:gd name="T24" fmla="*/ 712 w 1364"/>
                <a:gd name="T25" fmla="*/ 485 h 1191"/>
                <a:gd name="T26" fmla="*/ 230 w 1364"/>
                <a:gd name="T27" fmla="*/ 454 h 1191"/>
                <a:gd name="T28" fmla="*/ 285 w 1364"/>
                <a:gd name="T29" fmla="*/ 369 h 1191"/>
                <a:gd name="T30" fmla="*/ 203 w 1364"/>
                <a:gd name="T31" fmla="*/ 259 h 1191"/>
                <a:gd name="T32" fmla="*/ 367 w 1364"/>
                <a:gd name="T33" fmla="*/ 259 h 1191"/>
                <a:gd name="T34" fmla="*/ 429 w 1364"/>
                <a:gd name="T35" fmla="*/ 259 h 1191"/>
                <a:gd name="T36" fmla="*/ 141 w 1364"/>
                <a:gd name="T37" fmla="*/ 259 h 1191"/>
                <a:gd name="T38" fmla="*/ 285 w 1364"/>
                <a:gd name="T39" fmla="*/ 431 h 1191"/>
                <a:gd name="T40" fmla="*/ 429 w 1364"/>
                <a:gd name="T41" fmla="*/ 259 h 1191"/>
                <a:gd name="T42" fmla="*/ 1300 w 1364"/>
                <a:gd name="T43" fmla="*/ 542 h 1191"/>
                <a:gd name="T44" fmla="*/ 1120 w 1364"/>
                <a:gd name="T45" fmla="*/ 708 h 1191"/>
                <a:gd name="T46" fmla="*/ 1120 w 1364"/>
                <a:gd name="T47" fmla="*/ 375 h 1191"/>
                <a:gd name="T48" fmla="*/ 1106 w 1364"/>
                <a:gd name="T49" fmla="*/ 312 h 1191"/>
                <a:gd name="T50" fmla="*/ 1161 w 1364"/>
                <a:gd name="T51" fmla="*/ 204 h 1191"/>
                <a:gd name="T52" fmla="*/ 1106 w 1364"/>
                <a:gd name="T53" fmla="*/ 312 h 1191"/>
                <a:gd name="T54" fmla="*/ 852 w 1364"/>
                <a:gd name="T55" fmla="*/ 66 h 1191"/>
                <a:gd name="T56" fmla="*/ 852 w 1364"/>
                <a:gd name="T57" fmla="*/ 312 h 1191"/>
                <a:gd name="T58" fmla="*/ 1056 w 1364"/>
                <a:gd name="T59" fmla="*/ 375 h 1191"/>
                <a:gd name="T60" fmla="*/ 1056 w 1364"/>
                <a:gd name="T61" fmla="*/ 708 h 1191"/>
                <a:gd name="T62" fmla="*/ 852 w 1364"/>
                <a:gd name="T63" fmla="*/ 375 h 1191"/>
                <a:gd name="T64" fmla="*/ 1041 w 1364"/>
                <a:gd name="T65" fmla="*/ 770 h 1191"/>
                <a:gd name="T66" fmla="*/ 852 w 1364"/>
                <a:gd name="T67" fmla="*/ 770 h 1191"/>
                <a:gd name="T68" fmla="*/ 1242 w 1364"/>
                <a:gd name="T69" fmla="*/ 770 h 1191"/>
                <a:gd name="T70" fmla="*/ 1106 w 1364"/>
                <a:gd name="T71" fmla="*/ 770 h 1191"/>
                <a:gd name="T72" fmla="*/ 601 w 1364"/>
                <a:gd name="T73" fmla="*/ 770 h 1191"/>
                <a:gd name="T74" fmla="*/ 790 w 1364"/>
                <a:gd name="T75" fmla="*/ 1016 h 1191"/>
                <a:gd name="T76" fmla="*/ 601 w 1364"/>
                <a:gd name="T77" fmla="*/ 312 h 1191"/>
                <a:gd name="T78" fmla="*/ 790 w 1364"/>
                <a:gd name="T79" fmla="*/ 312 h 1191"/>
                <a:gd name="T80" fmla="*/ 852 w 1364"/>
                <a:gd name="T81" fmla="*/ 3 h 1191"/>
                <a:gd name="T82" fmla="*/ 790 w 1364"/>
                <a:gd name="T83" fmla="*/ 3 h 1191"/>
                <a:gd name="T84" fmla="*/ 492 w 1364"/>
                <a:gd name="T85" fmla="*/ 197 h 1191"/>
                <a:gd name="T86" fmla="*/ 537 w 1364"/>
                <a:gd name="T87" fmla="*/ 312 h 1191"/>
                <a:gd name="T88" fmla="*/ 454 w 1364"/>
                <a:gd name="T89" fmla="*/ 375 h 1191"/>
                <a:gd name="T90" fmla="*/ 515 w 1364"/>
                <a:gd name="T91" fmla="*/ 424 h 1191"/>
                <a:gd name="T92" fmla="*/ 586 w 1364"/>
                <a:gd name="T93" fmla="*/ 375 h 1191"/>
                <a:gd name="T94" fmla="*/ 790 w 1364"/>
                <a:gd name="T95" fmla="*/ 708 h 1191"/>
                <a:gd name="T96" fmla="*/ 577 w 1364"/>
                <a:gd name="T97" fmla="*/ 650 h 1191"/>
                <a:gd name="T98" fmla="*/ 523 w 1364"/>
                <a:gd name="T99" fmla="*/ 708 h 1191"/>
                <a:gd name="T100" fmla="*/ 483 w 1364"/>
                <a:gd name="T101" fmla="*/ 770 h 1191"/>
                <a:gd name="T102" fmla="*/ 641 w 1364"/>
                <a:gd name="T103" fmla="*/ 985 h 1191"/>
                <a:gd name="T104" fmla="*/ 478 w 1364"/>
                <a:gd name="T105" fmla="*/ 960 h 1191"/>
                <a:gd name="T106" fmla="*/ 821 w 1364"/>
                <a:gd name="T107" fmla="*/ 1082 h 1191"/>
                <a:gd name="T108" fmla="*/ 827 w 1364"/>
                <a:gd name="T109" fmla="*/ 1082 h 1191"/>
                <a:gd name="T110" fmla="*/ 1205 w 1364"/>
                <a:gd name="T111" fmla="*/ 16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4" h="1191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6DDDCA8F-B29B-C642-8913-C6C99742B72E}"/>
              </a:ext>
            </a:extLst>
          </p:cNvPr>
          <p:cNvGrpSpPr/>
          <p:nvPr userDrawn="1"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63BB19B-98BA-4049-BAF1-1E5B383570C2}"/>
                </a:ext>
              </a:extLst>
            </p:cNvPr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4" name="Freeform 11">
              <a:extLst>
                <a:ext uri="{FF2B5EF4-FFF2-40B4-BE49-F238E27FC236}">
                  <a16:creationId xmlns:a16="http://schemas.microsoft.com/office/drawing/2014/main" id="{235BCA30-4B49-BA41-BCCA-504FFC5BA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638" y="5643733"/>
              <a:ext cx="477837" cy="436562"/>
            </a:xfrm>
            <a:custGeom>
              <a:avLst/>
              <a:gdLst>
                <a:gd name="T0" fmla="*/ 171 w 1329"/>
                <a:gd name="T1" fmla="*/ 836 h 1211"/>
                <a:gd name="T2" fmla="*/ 230 w 1329"/>
                <a:gd name="T3" fmla="*/ 697 h 1211"/>
                <a:gd name="T4" fmla="*/ 265 w 1329"/>
                <a:gd name="T5" fmla="*/ 762 h 1211"/>
                <a:gd name="T6" fmla="*/ 523 w 1329"/>
                <a:gd name="T7" fmla="*/ 1013 h 1211"/>
                <a:gd name="T8" fmla="*/ 279 w 1329"/>
                <a:gd name="T9" fmla="*/ 990 h 1211"/>
                <a:gd name="T10" fmla="*/ 224 w 1329"/>
                <a:gd name="T11" fmla="*/ 865 h 1211"/>
                <a:gd name="T12" fmla="*/ 585 w 1329"/>
                <a:gd name="T13" fmla="*/ 1045 h 1211"/>
                <a:gd name="T14" fmla="*/ 886 w 1329"/>
                <a:gd name="T15" fmla="*/ 1102 h 1211"/>
                <a:gd name="T16" fmla="*/ 464 w 1329"/>
                <a:gd name="T17" fmla="*/ 1112 h 1211"/>
                <a:gd name="T18" fmla="*/ 1169 w 1329"/>
                <a:gd name="T19" fmla="*/ 684 h 1211"/>
                <a:gd name="T20" fmla="*/ 1061 w 1329"/>
                <a:gd name="T21" fmla="*/ 977 h 1211"/>
                <a:gd name="T22" fmla="*/ 635 w 1329"/>
                <a:gd name="T23" fmla="*/ 62 h 1211"/>
                <a:gd name="T24" fmla="*/ 542 w 1329"/>
                <a:gd name="T25" fmla="*/ 158 h 1211"/>
                <a:gd name="T26" fmla="*/ 635 w 1329"/>
                <a:gd name="T27" fmla="*/ 62 h 1211"/>
                <a:gd name="T28" fmla="*/ 520 w 1329"/>
                <a:gd name="T29" fmla="*/ 219 h 1211"/>
                <a:gd name="T30" fmla="*/ 530 w 1329"/>
                <a:gd name="T31" fmla="*/ 390 h 1211"/>
                <a:gd name="T32" fmla="*/ 267 w 1329"/>
                <a:gd name="T33" fmla="*/ 633 h 1211"/>
                <a:gd name="T34" fmla="*/ 414 w 1329"/>
                <a:gd name="T35" fmla="*/ 854 h 1211"/>
                <a:gd name="T36" fmla="*/ 395 w 1329"/>
                <a:gd name="T37" fmla="*/ 569 h 1211"/>
                <a:gd name="T38" fmla="*/ 661 w 1329"/>
                <a:gd name="T39" fmla="*/ 607 h 1211"/>
                <a:gd name="T40" fmla="*/ 700 w 1329"/>
                <a:gd name="T41" fmla="*/ 875 h 1211"/>
                <a:gd name="T42" fmla="*/ 414 w 1329"/>
                <a:gd name="T43" fmla="*/ 854 h 1211"/>
                <a:gd name="T44" fmla="*/ 1074 w 1329"/>
                <a:gd name="T45" fmla="*/ 387 h 1211"/>
                <a:gd name="T46" fmla="*/ 1126 w 1329"/>
                <a:gd name="T47" fmla="*/ 642 h 1211"/>
                <a:gd name="T48" fmla="*/ 1039 w 1329"/>
                <a:gd name="T49" fmla="*/ 468 h 1211"/>
                <a:gd name="T50" fmla="*/ 985 w 1329"/>
                <a:gd name="T51" fmla="*/ 695 h 1211"/>
                <a:gd name="T52" fmla="*/ 981 w 1329"/>
                <a:gd name="T53" fmla="*/ 493 h 1211"/>
                <a:gd name="T54" fmla="*/ 1048 w 1329"/>
                <a:gd name="T55" fmla="*/ 686 h 1211"/>
                <a:gd name="T56" fmla="*/ 1002 w 1329"/>
                <a:gd name="T57" fmla="*/ 421 h 1211"/>
                <a:gd name="T58" fmla="*/ 878 w 1329"/>
                <a:gd name="T59" fmla="*/ 390 h 1211"/>
                <a:gd name="T60" fmla="*/ 882 w 1329"/>
                <a:gd name="T61" fmla="*/ 254 h 1211"/>
                <a:gd name="T62" fmla="*/ 1002 w 1329"/>
                <a:gd name="T63" fmla="*/ 421 h 1211"/>
                <a:gd name="T64" fmla="*/ 768 w 1329"/>
                <a:gd name="T65" fmla="*/ 88 h 1211"/>
                <a:gd name="T66" fmla="*/ 882 w 1329"/>
                <a:gd name="T67" fmla="*/ 194 h 1211"/>
                <a:gd name="T68" fmla="*/ 805 w 1329"/>
                <a:gd name="T69" fmla="*/ 224 h 1211"/>
                <a:gd name="T70" fmla="*/ 608 w 1329"/>
                <a:gd name="T71" fmla="*/ 165 h 1211"/>
                <a:gd name="T72" fmla="*/ 836 w 1329"/>
                <a:gd name="T73" fmla="*/ 433 h 1211"/>
                <a:gd name="T74" fmla="*/ 851 w 1329"/>
                <a:gd name="T75" fmla="*/ 665 h 1211"/>
                <a:gd name="T76" fmla="*/ 604 w 1329"/>
                <a:gd name="T77" fmla="*/ 419 h 1211"/>
                <a:gd name="T78" fmla="*/ 836 w 1329"/>
                <a:gd name="T79" fmla="*/ 433 h 1211"/>
                <a:gd name="T80" fmla="*/ 581 w 1329"/>
                <a:gd name="T81" fmla="*/ 222 h 1211"/>
                <a:gd name="T82" fmla="*/ 776 w 1329"/>
                <a:gd name="T83" fmla="*/ 289 h 1211"/>
                <a:gd name="T84" fmla="*/ 577 w 1329"/>
                <a:gd name="T85" fmla="*/ 332 h 1211"/>
                <a:gd name="T86" fmla="*/ 743 w 1329"/>
                <a:gd name="T87" fmla="*/ 918 h 1211"/>
                <a:gd name="T88" fmla="*/ 985 w 1329"/>
                <a:gd name="T89" fmla="*/ 755 h 1211"/>
                <a:gd name="T90" fmla="*/ 964 w 1329"/>
                <a:gd name="T91" fmla="*/ 1028 h 1211"/>
                <a:gd name="T92" fmla="*/ 1139 w 1329"/>
                <a:gd name="T93" fmla="*/ 343 h 1211"/>
                <a:gd name="T94" fmla="*/ 1014 w 1329"/>
                <a:gd name="T95" fmla="*/ 255 h 1211"/>
                <a:gd name="T96" fmla="*/ 926 w 1329"/>
                <a:gd name="T97" fmla="*/ 130 h 1211"/>
                <a:gd name="T98" fmla="*/ 991 w 1329"/>
                <a:gd name="T99" fmla="*/ 170 h 1211"/>
                <a:gd name="T100" fmla="*/ 1049 w 1329"/>
                <a:gd name="T101" fmla="*/ 220 h 1211"/>
                <a:gd name="T102" fmla="*/ 1100 w 1329"/>
                <a:gd name="T103" fmla="*/ 279 h 1211"/>
                <a:gd name="T104" fmla="*/ 1139 w 1329"/>
                <a:gd name="T105" fmla="*/ 343 h 1211"/>
                <a:gd name="T106" fmla="*/ 1091 w 1329"/>
                <a:gd name="T107" fmla="*/ 177 h 1211"/>
                <a:gd name="T108" fmla="*/ 664 w 1329"/>
                <a:gd name="T109" fmla="*/ 0 h 1211"/>
                <a:gd name="T110" fmla="*/ 236 w 1329"/>
                <a:gd name="T111" fmla="*/ 1033 h 1211"/>
                <a:gd name="T112" fmla="*/ 1085 w 1329"/>
                <a:gd name="T113" fmla="*/ 1039 h 1211"/>
                <a:gd name="T114" fmla="*/ 1086 w 1329"/>
                <a:gd name="T115" fmla="*/ 1038 h 1211"/>
                <a:gd name="T116" fmla="*/ 1092 w 1329"/>
                <a:gd name="T117" fmla="*/ 177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9" h="1211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C411A889-B115-DE42-BF59-EC579C6D40DB}"/>
              </a:ext>
            </a:extLst>
          </p:cNvPr>
          <p:cNvGrpSpPr/>
          <p:nvPr userDrawn="1"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F5D6D31E-8559-2D4D-A357-E577006B612E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7" name="Freeform 32">
              <a:extLst>
                <a:ext uri="{FF2B5EF4-FFF2-40B4-BE49-F238E27FC236}">
                  <a16:creationId xmlns:a16="http://schemas.microsoft.com/office/drawing/2014/main" id="{34A5AF02-6098-0A4E-B84B-6B4EA883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782" y="1676251"/>
              <a:ext cx="455612" cy="398462"/>
            </a:xfrm>
            <a:custGeom>
              <a:avLst/>
              <a:gdLst>
                <a:gd name="T0" fmla="*/ 929 w 1265"/>
                <a:gd name="T1" fmla="*/ 1049 h 1107"/>
                <a:gd name="T2" fmla="*/ 929 w 1265"/>
                <a:gd name="T3" fmla="*/ 201 h 1107"/>
                <a:gd name="T4" fmla="*/ 934 w 1265"/>
                <a:gd name="T5" fmla="*/ 180 h 1107"/>
                <a:gd name="T6" fmla="*/ 1092 w 1265"/>
                <a:gd name="T7" fmla="*/ 180 h 1107"/>
                <a:gd name="T8" fmla="*/ 1097 w 1265"/>
                <a:gd name="T9" fmla="*/ 201 h 1107"/>
                <a:gd name="T10" fmla="*/ 1097 w 1265"/>
                <a:gd name="T11" fmla="*/ 1049 h 1107"/>
                <a:gd name="T12" fmla="*/ 929 w 1265"/>
                <a:gd name="T13" fmla="*/ 1049 h 1107"/>
                <a:gd name="T14" fmla="*/ 564 w 1265"/>
                <a:gd name="T15" fmla="*/ 1049 h 1107"/>
                <a:gd name="T16" fmla="*/ 564 w 1265"/>
                <a:gd name="T17" fmla="*/ 512 h 1107"/>
                <a:gd name="T18" fmla="*/ 569 w 1265"/>
                <a:gd name="T19" fmla="*/ 491 h 1107"/>
                <a:gd name="T20" fmla="*/ 727 w 1265"/>
                <a:gd name="T21" fmla="*/ 491 h 1107"/>
                <a:gd name="T22" fmla="*/ 732 w 1265"/>
                <a:gd name="T23" fmla="*/ 512 h 1107"/>
                <a:gd name="T24" fmla="*/ 732 w 1265"/>
                <a:gd name="T25" fmla="*/ 1049 h 1107"/>
                <a:gd name="T26" fmla="*/ 564 w 1265"/>
                <a:gd name="T27" fmla="*/ 1049 h 1107"/>
                <a:gd name="T28" fmla="*/ 200 w 1265"/>
                <a:gd name="T29" fmla="*/ 1049 h 1107"/>
                <a:gd name="T30" fmla="*/ 200 w 1265"/>
                <a:gd name="T31" fmla="*/ 233 h 1107"/>
                <a:gd name="T32" fmla="*/ 205 w 1265"/>
                <a:gd name="T33" fmla="*/ 212 h 1107"/>
                <a:gd name="T34" fmla="*/ 363 w 1265"/>
                <a:gd name="T35" fmla="*/ 212 h 1107"/>
                <a:gd name="T36" fmla="*/ 368 w 1265"/>
                <a:gd name="T37" fmla="*/ 233 h 1107"/>
                <a:gd name="T38" fmla="*/ 368 w 1265"/>
                <a:gd name="T39" fmla="*/ 1049 h 1107"/>
                <a:gd name="T40" fmla="*/ 200 w 1265"/>
                <a:gd name="T41" fmla="*/ 1049 h 1107"/>
                <a:gd name="T42" fmla="*/ 1236 w 1265"/>
                <a:gd name="T43" fmla="*/ 1049 h 1107"/>
                <a:gd name="T44" fmla="*/ 1154 w 1265"/>
                <a:gd name="T45" fmla="*/ 1049 h 1107"/>
                <a:gd name="T46" fmla="*/ 1154 w 1265"/>
                <a:gd name="T47" fmla="*/ 201 h 1107"/>
                <a:gd name="T48" fmla="*/ 1095 w 1265"/>
                <a:gd name="T49" fmla="*/ 123 h 1107"/>
                <a:gd name="T50" fmla="*/ 931 w 1265"/>
                <a:gd name="T51" fmla="*/ 123 h 1107"/>
                <a:gd name="T52" fmla="*/ 872 w 1265"/>
                <a:gd name="T53" fmla="*/ 201 h 1107"/>
                <a:gd name="T54" fmla="*/ 872 w 1265"/>
                <a:gd name="T55" fmla="*/ 1049 h 1107"/>
                <a:gd name="T56" fmla="*/ 789 w 1265"/>
                <a:gd name="T57" fmla="*/ 1049 h 1107"/>
                <a:gd name="T58" fmla="*/ 789 w 1265"/>
                <a:gd name="T59" fmla="*/ 512 h 1107"/>
                <a:gd name="T60" fmla="*/ 730 w 1265"/>
                <a:gd name="T61" fmla="*/ 434 h 1107"/>
                <a:gd name="T62" fmla="*/ 566 w 1265"/>
                <a:gd name="T63" fmla="*/ 434 h 1107"/>
                <a:gd name="T64" fmla="*/ 507 w 1265"/>
                <a:gd name="T65" fmla="*/ 512 h 1107"/>
                <a:gd name="T66" fmla="*/ 507 w 1265"/>
                <a:gd name="T67" fmla="*/ 1049 h 1107"/>
                <a:gd name="T68" fmla="*/ 424 w 1265"/>
                <a:gd name="T69" fmla="*/ 1049 h 1107"/>
                <a:gd name="T70" fmla="*/ 424 w 1265"/>
                <a:gd name="T71" fmla="*/ 233 h 1107"/>
                <a:gd name="T72" fmla="*/ 366 w 1265"/>
                <a:gd name="T73" fmla="*/ 155 h 1107"/>
                <a:gd name="T74" fmla="*/ 202 w 1265"/>
                <a:gd name="T75" fmla="*/ 155 h 1107"/>
                <a:gd name="T76" fmla="*/ 143 w 1265"/>
                <a:gd name="T77" fmla="*/ 233 h 1107"/>
                <a:gd name="T78" fmla="*/ 143 w 1265"/>
                <a:gd name="T79" fmla="*/ 1049 h 1107"/>
                <a:gd name="T80" fmla="*/ 56 w 1265"/>
                <a:gd name="T81" fmla="*/ 1049 h 1107"/>
                <a:gd name="T82" fmla="*/ 56 w 1265"/>
                <a:gd name="T83" fmla="*/ 28 h 1107"/>
                <a:gd name="T84" fmla="*/ 28 w 1265"/>
                <a:gd name="T85" fmla="*/ 0 h 1107"/>
                <a:gd name="T86" fmla="*/ 0 w 1265"/>
                <a:gd name="T87" fmla="*/ 28 h 1107"/>
                <a:gd name="T88" fmla="*/ 0 w 1265"/>
                <a:gd name="T89" fmla="*/ 1077 h 1107"/>
                <a:gd name="T90" fmla="*/ 28 w 1265"/>
                <a:gd name="T91" fmla="*/ 1106 h 1107"/>
                <a:gd name="T92" fmla="*/ 1236 w 1265"/>
                <a:gd name="T93" fmla="*/ 1106 h 1107"/>
                <a:gd name="T94" fmla="*/ 1264 w 1265"/>
                <a:gd name="T95" fmla="*/ 1077 h 1107"/>
                <a:gd name="T96" fmla="*/ 1236 w 1265"/>
                <a:gd name="T97" fmla="*/ 104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5" h="1107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8495C9F-5019-B949-AF2C-2453299E516C}"/>
              </a:ext>
            </a:extLst>
          </p:cNvPr>
          <p:cNvGrpSpPr/>
          <p:nvPr userDrawn="1"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04CE8246-7950-8742-967A-D9DD07FC8C05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0" name="Freeform 1">
              <a:extLst>
                <a:ext uri="{FF2B5EF4-FFF2-40B4-BE49-F238E27FC236}">
                  <a16:creationId xmlns:a16="http://schemas.microsoft.com/office/drawing/2014/main" id="{371AF561-179F-B14C-BD33-7AF3A0A5D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020" y="1658789"/>
              <a:ext cx="387350" cy="433387"/>
            </a:xfrm>
            <a:custGeom>
              <a:avLst/>
              <a:gdLst>
                <a:gd name="T0" fmla="*/ 991 w 1076"/>
                <a:gd name="T1" fmla="*/ 603 h 1203"/>
                <a:gd name="T2" fmla="*/ 814 w 1076"/>
                <a:gd name="T3" fmla="*/ 1145 h 1203"/>
                <a:gd name="T4" fmla="*/ 757 w 1076"/>
                <a:gd name="T5" fmla="*/ 1174 h 1203"/>
                <a:gd name="T6" fmla="*/ 1020 w 1076"/>
                <a:gd name="T7" fmla="*/ 1202 h 1203"/>
                <a:gd name="T8" fmla="*/ 1049 w 1076"/>
                <a:gd name="T9" fmla="*/ 576 h 1203"/>
                <a:gd name="T10" fmla="*/ 786 w 1076"/>
                <a:gd name="T11" fmla="*/ 547 h 1203"/>
                <a:gd name="T12" fmla="*/ 757 w 1076"/>
                <a:gd name="T13" fmla="*/ 1174 h 1203"/>
                <a:gd name="T14" fmla="*/ 653 w 1076"/>
                <a:gd name="T15" fmla="*/ 734 h 1203"/>
                <a:gd name="T16" fmla="*/ 477 w 1076"/>
                <a:gd name="T17" fmla="*/ 1145 h 1203"/>
                <a:gd name="T18" fmla="*/ 420 w 1076"/>
                <a:gd name="T19" fmla="*/ 1174 h 1203"/>
                <a:gd name="T20" fmla="*/ 682 w 1076"/>
                <a:gd name="T21" fmla="*/ 1202 h 1203"/>
                <a:gd name="T22" fmla="*/ 710 w 1076"/>
                <a:gd name="T23" fmla="*/ 705 h 1203"/>
                <a:gd name="T24" fmla="*/ 448 w 1076"/>
                <a:gd name="T25" fmla="*/ 676 h 1203"/>
                <a:gd name="T26" fmla="*/ 420 w 1076"/>
                <a:gd name="T27" fmla="*/ 1174 h 1203"/>
                <a:gd name="T28" fmla="*/ 315 w 1076"/>
                <a:gd name="T29" fmla="*/ 864 h 1203"/>
                <a:gd name="T30" fmla="*/ 138 w 1076"/>
                <a:gd name="T31" fmla="*/ 1145 h 1203"/>
                <a:gd name="T32" fmla="*/ 81 w 1076"/>
                <a:gd name="T33" fmla="*/ 1174 h 1203"/>
                <a:gd name="T34" fmla="*/ 344 w 1076"/>
                <a:gd name="T35" fmla="*/ 1202 h 1203"/>
                <a:gd name="T36" fmla="*/ 373 w 1076"/>
                <a:gd name="T37" fmla="*/ 835 h 1203"/>
                <a:gd name="T38" fmla="*/ 110 w 1076"/>
                <a:gd name="T39" fmla="*/ 806 h 1203"/>
                <a:gd name="T40" fmla="*/ 81 w 1076"/>
                <a:gd name="T41" fmla="*/ 1174 h 1203"/>
                <a:gd name="T42" fmla="*/ 988 w 1076"/>
                <a:gd name="T43" fmla="*/ 191 h 1203"/>
                <a:gd name="T44" fmla="*/ 577 w 1076"/>
                <a:gd name="T45" fmla="*/ 561 h 1203"/>
                <a:gd name="T46" fmla="*/ 402 w 1076"/>
                <a:gd name="T47" fmla="*/ 425 h 1203"/>
                <a:gd name="T48" fmla="*/ 72 w 1076"/>
                <a:gd name="T49" fmla="*/ 627 h 1203"/>
                <a:gd name="T50" fmla="*/ 557 w 1076"/>
                <a:gd name="T51" fmla="*/ 414 h 1203"/>
                <a:gd name="T52" fmla="*/ 884 w 1076"/>
                <a:gd name="T53" fmla="*/ 127 h 1203"/>
                <a:gd name="T54" fmla="*/ 855 w 1076"/>
                <a:gd name="T55" fmla="*/ 58 h 1203"/>
                <a:gd name="T56" fmla="*/ 1017 w 1076"/>
                <a:gd name="T57" fmla="*/ 220 h 1203"/>
                <a:gd name="T58" fmla="*/ 1046 w 1076"/>
                <a:gd name="T59" fmla="*/ 0 h 1203"/>
                <a:gd name="T60" fmla="*/ 759 w 1076"/>
                <a:gd name="T61" fmla="*/ 18 h 1203"/>
                <a:gd name="T62" fmla="*/ 823 w 1076"/>
                <a:gd name="T63" fmla="*/ 107 h 1203"/>
                <a:gd name="T64" fmla="*/ 442 w 1076"/>
                <a:gd name="T65" fmla="*/ 217 h 1203"/>
                <a:gd name="T66" fmla="*/ 11 w 1076"/>
                <a:gd name="T67" fmla="*/ 607 h 1203"/>
                <a:gd name="T68" fmla="*/ 115 w 1076"/>
                <a:gd name="T69" fmla="*/ 751 h 1203"/>
                <a:gd name="T70" fmla="*/ 156 w 1076"/>
                <a:gd name="T71" fmla="*/ 751 h 1203"/>
                <a:gd name="T72" fmla="*/ 557 w 1076"/>
                <a:gd name="T73" fmla="*/ 621 h 1203"/>
                <a:gd name="T74" fmla="*/ 968 w 1076"/>
                <a:gd name="T75" fmla="*/ 252 h 1203"/>
                <a:gd name="T76" fmla="*/ 1057 w 1076"/>
                <a:gd name="T77" fmla="*/ 316 h 1203"/>
                <a:gd name="T78" fmla="*/ 1075 w 1076"/>
                <a:gd name="T79" fmla="*/ 29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03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E882B540-E4DC-C449-B856-238C5DBF3612}"/>
              </a:ext>
            </a:extLst>
          </p:cNvPr>
          <p:cNvGrpSpPr/>
          <p:nvPr userDrawn="1"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BDB9DC9-7F15-3344-B22B-240850AEE0FF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3" name="Freeform 28">
              <a:extLst>
                <a:ext uri="{FF2B5EF4-FFF2-40B4-BE49-F238E27FC236}">
                  <a16:creationId xmlns:a16="http://schemas.microsoft.com/office/drawing/2014/main" id="{BD35852D-9C28-3440-A166-F10059D7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844" y="3645637"/>
              <a:ext cx="479425" cy="479425"/>
            </a:xfrm>
            <a:custGeom>
              <a:avLst/>
              <a:gdLst>
                <a:gd name="T0" fmla="*/ 519 w 1332"/>
                <a:gd name="T1" fmla="*/ 539 h 1333"/>
                <a:gd name="T2" fmla="*/ 457 w 1332"/>
                <a:gd name="T3" fmla="*/ 539 h 1333"/>
                <a:gd name="T4" fmla="*/ 457 w 1332"/>
                <a:gd name="T5" fmla="*/ 387 h 1333"/>
                <a:gd name="T6" fmla="*/ 519 w 1332"/>
                <a:gd name="T7" fmla="*/ 387 h 1333"/>
                <a:gd name="T8" fmla="*/ 519 w 1332"/>
                <a:gd name="T9" fmla="*/ 539 h 1333"/>
                <a:gd name="T10" fmla="*/ 874 w 1332"/>
                <a:gd name="T11" fmla="*/ 539 h 1333"/>
                <a:gd name="T12" fmla="*/ 812 w 1332"/>
                <a:gd name="T13" fmla="*/ 539 h 1333"/>
                <a:gd name="T14" fmla="*/ 812 w 1332"/>
                <a:gd name="T15" fmla="*/ 387 h 1333"/>
                <a:gd name="T16" fmla="*/ 874 w 1332"/>
                <a:gd name="T17" fmla="*/ 387 h 1333"/>
                <a:gd name="T18" fmla="*/ 874 w 1332"/>
                <a:gd name="T19" fmla="*/ 539 h 1333"/>
                <a:gd name="T20" fmla="*/ 261 w 1332"/>
                <a:gd name="T21" fmla="*/ 748 h 1333"/>
                <a:gd name="T22" fmla="*/ 322 w 1332"/>
                <a:gd name="T23" fmla="*/ 736 h 1333"/>
                <a:gd name="T24" fmla="*/ 665 w 1332"/>
                <a:gd name="T25" fmla="*/ 1016 h 1333"/>
                <a:gd name="T26" fmla="*/ 1008 w 1332"/>
                <a:gd name="T27" fmla="*/ 736 h 1333"/>
                <a:gd name="T28" fmla="*/ 1069 w 1332"/>
                <a:gd name="T29" fmla="*/ 748 h 1333"/>
                <a:gd name="T30" fmla="*/ 665 w 1332"/>
                <a:gd name="T31" fmla="*/ 1078 h 1333"/>
                <a:gd name="T32" fmla="*/ 261 w 1332"/>
                <a:gd name="T33" fmla="*/ 748 h 1333"/>
                <a:gd name="T34" fmla="*/ 62 w 1332"/>
                <a:gd name="T35" fmla="*/ 666 h 1333"/>
                <a:gd name="T36" fmla="*/ 665 w 1332"/>
                <a:gd name="T37" fmla="*/ 1270 h 1333"/>
                <a:gd name="T38" fmla="*/ 1269 w 1332"/>
                <a:gd name="T39" fmla="*/ 666 h 1333"/>
                <a:gd name="T40" fmla="*/ 665 w 1332"/>
                <a:gd name="T41" fmla="*/ 62 h 1333"/>
                <a:gd name="T42" fmla="*/ 62 w 1332"/>
                <a:gd name="T43" fmla="*/ 666 h 1333"/>
                <a:gd name="T44" fmla="*/ 0 w 1332"/>
                <a:gd name="T45" fmla="*/ 666 h 1333"/>
                <a:gd name="T46" fmla="*/ 665 w 1332"/>
                <a:gd name="T47" fmla="*/ 0 h 1333"/>
                <a:gd name="T48" fmla="*/ 1331 w 1332"/>
                <a:gd name="T49" fmla="*/ 666 h 1333"/>
                <a:gd name="T50" fmla="*/ 665 w 1332"/>
                <a:gd name="T51" fmla="*/ 1332 h 1333"/>
                <a:gd name="T52" fmla="*/ 0 w 1332"/>
                <a:gd name="T53" fmla="*/ 666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2" h="1333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40F6B327-65DD-AB4D-8520-9F495304A1D0}"/>
              </a:ext>
            </a:extLst>
          </p:cNvPr>
          <p:cNvGrpSpPr/>
          <p:nvPr userDrawn="1"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DE197954-3CF8-2E4F-B531-B5C2182BDB67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6" name="Freeform 5">
              <a:extLst>
                <a:ext uri="{FF2B5EF4-FFF2-40B4-BE49-F238E27FC236}">
                  <a16:creationId xmlns:a16="http://schemas.microsoft.com/office/drawing/2014/main" id="{0DD406A3-ADAA-6842-9649-C38159FA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289" y="2628347"/>
              <a:ext cx="469900" cy="450850"/>
            </a:xfrm>
            <a:custGeom>
              <a:avLst/>
              <a:gdLst>
                <a:gd name="T0" fmla="*/ 542 w 1307"/>
                <a:gd name="T1" fmla="*/ 84 h 1253"/>
                <a:gd name="T2" fmla="*/ 705 w 1307"/>
                <a:gd name="T3" fmla="*/ 84 h 1253"/>
                <a:gd name="T4" fmla="*/ 1060 w 1307"/>
                <a:gd name="T5" fmla="*/ 894 h 1253"/>
                <a:gd name="T6" fmla="*/ 1215 w 1307"/>
                <a:gd name="T7" fmla="*/ 704 h 1253"/>
                <a:gd name="T8" fmla="*/ 1065 w 1307"/>
                <a:gd name="T9" fmla="*/ 378 h 1253"/>
                <a:gd name="T10" fmla="*/ 987 w 1307"/>
                <a:gd name="T11" fmla="*/ 295 h 1253"/>
                <a:gd name="T12" fmla="*/ 653 w 1307"/>
                <a:gd name="T13" fmla="*/ 325 h 1253"/>
                <a:gd name="T14" fmla="*/ 319 w 1307"/>
                <a:gd name="T15" fmla="*/ 295 h 1253"/>
                <a:gd name="T16" fmla="*/ 141 w 1307"/>
                <a:gd name="T17" fmla="*/ 290 h 1253"/>
                <a:gd name="T18" fmla="*/ 268 w 1307"/>
                <a:gd name="T19" fmla="*/ 268 h 1253"/>
                <a:gd name="T20" fmla="*/ 631 w 1307"/>
                <a:gd name="T21" fmla="*/ 212 h 1253"/>
                <a:gd name="T22" fmla="*/ 759 w 1307"/>
                <a:gd name="T23" fmla="*/ 172 h 1253"/>
                <a:gd name="T24" fmla="*/ 1104 w 1307"/>
                <a:gd name="T25" fmla="*/ 259 h 1253"/>
                <a:gd name="T26" fmla="*/ 1133 w 1307"/>
                <a:gd name="T27" fmla="*/ 325 h 1253"/>
                <a:gd name="T28" fmla="*/ 251 w 1307"/>
                <a:gd name="T29" fmla="*/ 376 h 1253"/>
                <a:gd name="T30" fmla="*/ 241 w 1307"/>
                <a:gd name="T31" fmla="*/ 378 h 1253"/>
                <a:gd name="T32" fmla="*/ 59 w 1307"/>
                <a:gd name="T33" fmla="*/ 764 h 1253"/>
                <a:gd name="T34" fmla="*/ 653 w 1307"/>
                <a:gd name="T35" fmla="*/ 385 h 1253"/>
                <a:gd name="T36" fmla="*/ 629 w 1307"/>
                <a:gd name="T37" fmla="*/ 948 h 1253"/>
                <a:gd name="T38" fmla="*/ 840 w 1307"/>
                <a:gd name="T39" fmla="*/ 1057 h 1253"/>
                <a:gd name="T40" fmla="*/ 897 w 1307"/>
                <a:gd name="T41" fmla="*/ 1116 h 1253"/>
                <a:gd name="T42" fmla="*/ 358 w 1307"/>
                <a:gd name="T43" fmla="*/ 1192 h 1253"/>
                <a:gd name="T44" fmla="*/ 626 w 1307"/>
                <a:gd name="T45" fmla="*/ 1116 h 1253"/>
                <a:gd name="T46" fmla="*/ 518 w 1307"/>
                <a:gd name="T47" fmla="*/ 1008 h 1253"/>
                <a:gd name="T48" fmla="*/ 1279 w 1307"/>
                <a:gd name="T49" fmla="*/ 704 h 1253"/>
                <a:gd name="T50" fmla="*/ 1225 w 1307"/>
                <a:gd name="T51" fmla="*/ 290 h 1253"/>
                <a:gd name="T52" fmla="*/ 1038 w 1307"/>
                <a:gd name="T53" fmla="*/ 208 h 1253"/>
                <a:gd name="T54" fmla="*/ 653 w 1307"/>
                <a:gd name="T55" fmla="*/ 151 h 1253"/>
                <a:gd name="T56" fmla="*/ 268 w 1307"/>
                <a:gd name="T57" fmla="*/ 208 h 1253"/>
                <a:gd name="T58" fmla="*/ 81 w 1307"/>
                <a:gd name="T59" fmla="*/ 290 h 1253"/>
                <a:gd name="T60" fmla="*/ 27 w 1307"/>
                <a:gd name="T61" fmla="*/ 704 h 1253"/>
                <a:gd name="T62" fmla="*/ 246 w 1307"/>
                <a:gd name="T63" fmla="*/ 954 h 1253"/>
                <a:gd name="T64" fmla="*/ 466 w 1307"/>
                <a:gd name="T65" fmla="*/ 704 h 1253"/>
                <a:gd name="T66" fmla="*/ 338 w 1307"/>
                <a:gd name="T67" fmla="*/ 352 h 1253"/>
                <a:gd name="T68" fmla="*/ 569 w 1307"/>
                <a:gd name="T69" fmla="*/ 356 h 1253"/>
                <a:gd name="T70" fmla="*/ 407 w 1307"/>
                <a:gd name="T71" fmla="*/ 1057 h 1253"/>
                <a:gd name="T72" fmla="*/ 192 w 1307"/>
                <a:gd name="T73" fmla="*/ 1192 h 1253"/>
                <a:gd name="T74" fmla="*/ 1114 w 1307"/>
                <a:gd name="T75" fmla="*/ 1192 h 1253"/>
                <a:gd name="T76" fmla="*/ 900 w 1307"/>
                <a:gd name="T77" fmla="*/ 1057 h 1253"/>
                <a:gd name="T78" fmla="*/ 737 w 1307"/>
                <a:gd name="T79" fmla="*/ 356 h 1253"/>
                <a:gd name="T80" fmla="*/ 969 w 1307"/>
                <a:gd name="T81" fmla="*/ 352 h 1253"/>
                <a:gd name="T82" fmla="*/ 840 w 1307"/>
                <a:gd name="T83" fmla="*/ 704 h 1253"/>
                <a:gd name="T84" fmla="*/ 1060 w 1307"/>
                <a:gd name="T85" fmla="*/ 95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7" h="1253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45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3" name="TextBox 17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C4C50BA-897F-3549-8259-927A6255845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60C3593-12D5-6D4B-A61D-49A3C431BCD5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447D92D-70C6-DB4C-A99A-B8BD25D26D3F}"/>
              </a:ext>
            </a:extLst>
          </p:cNvPr>
          <p:cNvGrpSpPr/>
          <p:nvPr userDrawn="1"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E0DD764-2A96-EE46-832D-3CA4536140E8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7" name="Freeform 10">
              <a:extLst>
                <a:ext uri="{FF2B5EF4-FFF2-40B4-BE49-F238E27FC236}">
                  <a16:creationId xmlns:a16="http://schemas.microsoft.com/office/drawing/2014/main" id="{F7DBA2B3-6A7A-E047-B7F0-87E0FFE9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79" y="2625172"/>
              <a:ext cx="490538" cy="457200"/>
            </a:xfrm>
            <a:custGeom>
              <a:avLst/>
              <a:gdLst>
                <a:gd name="T0" fmla="*/ 348 w 1362"/>
                <a:gd name="T1" fmla="*/ 1223 h 1268"/>
                <a:gd name="T2" fmla="*/ 392 w 1362"/>
                <a:gd name="T3" fmla="*/ 1267 h 1268"/>
                <a:gd name="T4" fmla="*/ 439 w 1362"/>
                <a:gd name="T5" fmla="*/ 1219 h 1268"/>
                <a:gd name="T6" fmla="*/ 893 w 1362"/>
                <a:gd name="T7" fmla="*/ 1219 h 1268"/>
                <a:gd name="T8" fmla="*/ 941 w 1362"/>
                <a:gd name="T9" fmla="*/ 1267 h 1268"/>
                <a:gd name="T10" fmla="*/ 985 w 1362"/>
                <a:gd name="T11" fmla="*/ 1223 h 1268"/>
                <a:gd name="T12" fmla="*/ 928 w 1362"/>
                <a:gd name="T13" fmla="*/ 1166 h 1268"/>
                <a:gd name="T14" fmla="*/ 906 w 1362"/>
                <a:gd name="T15" fmla="*/ 1157 h 1268"/>
                <a:gd name="T16" fmla="*/ 426 w 1362"/>
                <a:gd name="T17" fmla="*/ 1157 h 1268"/>
                <a:gd name="T18" fmla="*/ 405 w 1362"/>
                <a:gd name="T19" fmla="*/ 1166 h 1268"/>
                <a:gd name="T20" fmla="*/ 348 w 1362"/>
                <a:gd name="T21" fmla="*/ 1223 h 1268"/>
                <a:gd name="T22" fmla="*/ 737 w 1362"/>
                <a:gd name="T23" fmla="*/ 903 h 1268"/>
                <a:gd name="T24" fmla="*/ 596 w 1362"/>
                <a:gd name="T25" fmla="*/ 903 h 1268"/>
                <a:gd name="T26" fmla="*/ 596 w 1362"/>
                <a:gd name="T27" fmla="*/ 965 h 1268"/>
                <a:gd name="T28" fmla="*/ 737 w 1362"/>
                <a:gd name="T29" fmla="*/ 965 h 1268"/>
                <a:gd name="T30" fmla="*/ 737 w 1362"/>
                <a:gd name="T31" fmla="*/ 903 h 1268"/>
                <a:gd name="T32" fmla="*/ 1299 w 1362"/>
                <a:gd name="T33" fmla="*/ 819 h 1268"/>
                <a:gd name="T34" fmla="*/ 62 w 1362"/>
                <a:gd name="T35" fmla="*/ 819 h 1268"/>
                <a:gd name="T36" fmla="*/ 62 w 1362"/>
                <a:gd name="T37" fmla="*/ 116 h 1268"/>
                <a:gd name="T38" fmla="*/ 116 w 1362"/>
                <a:gd name="T39" fmla="*/ 62 h 1268"/>
                <a:gd name="T40" fmla="*/ 1245 w 1362"/>
                <a:gd name="T41" fmla="*/ 62 h 1268"/>
                <a:gd name="T42" fmla="*/ 1299 w 1362"/>
                <a:gd name="T43" fmla="*/ 116 h 1268"/>
                <a:gd name="T44" fmla="*/ 1299 w 1362"/>
                <a:gd name="T45" fmla="*/ 819 h 1268"/>
                <a:gd name="T46" fmla="*/ 62 w 1362"/>
                <a:gd name="T47" fmla="*/ 881 h 1268"/>
                <a:gd name="T48" fmla="*/ 1299 w 1362"/>
                <a:gd name="T49" fmla="*/ 881 h 1268"/>
                <a:gd name="T50" fmla="*/ 1299 w 1362"/>
                <a:gd name="T51" fmla="*/ 934 h 1268"/>
                <a:gd name="T52" fmla="*/ 1245 w 1362"/>
                <a:gd name="T53" fmla="*/ 988 h 1268"/>
                <a:gd name="T54" fmla="*/ 822 w 1362"/>
                <a:gd name="T55" fmla="*/ 988 h 1268"/>
                <a:gd name="T56" fmla="*/ 511 w 1362"/>
                <a:gd name="T57" fmla="*/ 988 h 1268"/>
                <a:gd name="T58" fmla="*/ 116 w 1362"/>
                <a:gd name="T59" fmla="*/ 988 h 1268"/>
                <a:gd name="T60" fmla="*/ 62 w 1362"/>
                <a:gd name="T61" fmla="*/ 934 h 1268"/>
                <a:gd name="T62" fmla="*/ 62 w 1362"/>
                <a:gd name="T63" fmla="*/ 881 h 1268"/>
                <a:gd name="T64" fmla="*/ 1361 w 1362"/>
                <a:gd name="T65" fmla="*/ 116 h 1268"/>
                <a:gd name="T66" fmla="*/ 1245 w 1362"/>
                <a:gd name="T67" fmla="*/ 0 h 1268"/>
                <a:gd name="T68" fmla="*/ 116 w 1362"/>
                <a:gd name="T69" fmla="*/ 0 h 1268"/>
                <a:gd name="T70" fmla="*/ 0 w 1362"/>
                <a:gd name="T71" fmla="*/ 116 h 1268"/>
                <a:gd name="T72" fmla="*/ 0 w 1362"/>
                <a:gd name="T73" fmla="*/ 934 h 1268"/>
                <a:gd name="T74" fmla="*/ 116 w 1362"/>
                <a:gd name="T75" fmla="*/ 1050 h 1268"/>
                <a:gd name="T76" fmla="*/ 480 w 1362"/>
                <a:gd name="T77" fmla="*/ 1050 h 1268"/>
                <a:gd name="T78" fmla="*/ 480 w 1362"/>
                <a:gd name="T79" fmla="*/ 1132 h 1268"/>
                <a:gd name="T80" fmla="*/ 542 w 1362"/>
                <a:gd name="T81" fmla="*/ 1132 h 1268"/>
                <a:gd name="T82" fmla="*/ 542 w 1362"/>
                <a:gd name="T83" fmla="*/ 1050 h 1268"/>
                <a:gd name="T84" fmla="*/ 791 w 1362"/>
                <a:gd name="T85" fmla="*/ 1050 h 1268"/>
                <a:gd name="T86" fmla="*/ 791 w 1362"/>
                <a:gd name="T87" fmla="*/ 1132 h 1268"/>
                <a:gd name="T88" fmla="*/ 853 w 1362"/>
                <a:gd name="T89" fmla="*/ 1132 h 1268"/>
                <a:gd name="T90" fmla="*/ 853 w 1362"/>
                <a:gd name="T91" fmla="*/ 1050 h 1268"/>
                <a:gd name="T92" fmla="*/ 1245 w 1362"/>
                <a:gd name="T93" fmla="*/ 1050 h 1268"/>
                <a:gd name="T94" fmla="*/ 1361 w 1362"/>
                <a:gd name="T95" fmla="*/ 934 h 1268"/>
                <a:gd name="T96" fmla="*/ 1361 w 1362"/>
                <a:gd name="T97" fmla="*/ 11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2" h="1268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67FFBCE-FE7C-2743-82B3-38E970D5FB5F}"/>
              </a:ext>
            </a:extLst>
          </p:cNvPr>
          <p:cNvGrpSpPr/>
          <p:nvPr userDrawn="1"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1185912-2077-AA47-97E0-12E3798698E9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97B44CDC-5895-BF4D-BA25-25602E89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435" y="1665138"/>
              <a:ext cx="488950" cy="420688"/>
            </a:xfrm>
            <a:custGeom>
              <a:avLst/>
              <a:gdLst>
                <a:gd name="T0" fmla="*/ 49 w 1362"/>
                <a:gd name="T1" fmla="*/ 651 h 1172"/>
                <a:gd name="T2" fmla="*/ 18 w 1362"/>
                <a:gd name="T3" fmla="*/ 736 h 1172"/>
                <a:gd name="T4" fmla="*/ 141 w 1362"/>
                <a:gd name="T5" fmla="*/ 1109 h 1172"/>
                <a:gd name="T6" fmla="*/ 212 w 1362"/>
                <a:gd name="T7" fmla="*/ 1163 h 1172"/>
                <a:gd name="T8" fmla="*/ 612 w 1362"/>
                <a:gd name="T9" fmla="*/ 1163 h 1172"/>
                <a:gd name="T10" fmla="*/ 665 w 1362"/>
                <a:gd name="T11" fmla="*/ 1159 h 1172"/>
                <a:gd name="T12" fmla="*/ 642 w 1362"/>
                <a:gd name="T13" fmla="*/ 898 h 1172"/>
                <a:gd name="T14" fmla="*/ 674 w 1362"/>
                <a:gd name="T15" fmla="*/ 780 h 1172"/>
                <a:gd name="T16" fmla="*/ 578 w 1362"/>
                <a:gd name="T17" fmla="*/ 894 h 1172"/>
                <a:gd name="T18" fmla="*/ 426 w 1362"/>
                <a:gd name="T19" fmla="*/ 1001 h 1172"/>
                <a:gd name="T20" fmla="*/ 207 w 1362"/>
                <a:gd name="T21" fmla="*/ 1096 h 1172"/>
                <a:gd name="T22" fmla="*/ 238 w 1362"/>
                <a:gd name="T23" fmla="*/ 866 h 1172"/>
                <a:gd name="T24" fmla="*/ 294 w 1362"/>
                <a:gd name="T25" fmla="*/ 691 h 1172"/>
                <a:gd name="T26" fmla="*/ 371 w 1362"/>
                <a:gd name="T27" fmla="*/ 559 h 1172"/>
                <a:gd name="T28" fmla="*/ 270 w 1362"/>
                <a:gd name="T29" fmla="*/ 631 h 1172"/>
                <a:gd name="T30" fmla="*/ 868 w 1362"/>
                <a:gd name="T31" fmla="*/ 515 h 1172"/>
                <a:gd name="T32" fmla="*/ 903 w 1362"/>
                <a:gd name="T33" fmla="*/ 767 h 1172"/>
                <a:gd name="T34" fmla="*/ 678 w 1362"/>
                <a:gd name="T35" fmla="*/ 658 h 1172"/>
                <a:gd name="T36" fmla="*/ 452 w 1362"/>
                <a:gd name="T37" fmla="*/ 766 h 1172"/>
                <a:gd name="T38" fmla="*/ 487 w 1362"/>
                <a:gd name="T39" fmla="*/ 515 h 1172"/>
                <a:gd name="T40" fmla="*/ 549 w 1362"/>
                <a:gd name="T41" fmla="*/ 322 h 1172"/>
                <a:gd name="T42" fmla="*/ 678 w 1362"/>
                <a:gd name="T43" fmla="*/ 77 h 1172"/>
                <a:gd name="T44" fmla="*/ 806 w 1362"/>
                <a:gd name="T45" fmla="*/ 322 h 1172"/>
                <a:gd name="T46" fmla="*/ 1102 w 1362"/>
                <a:gd name="T47" fmla="*/ 370 h 1172"/>
                <a:gd name="T48" fmla="*/ 1070 w 1362"/>
                <a:gd name="T49" fmla="*/ 283 h 1172"/>
                <a:gd name="T50" fmla="*/ 724 w 1362"/>
                <a:gd name="T51" fmla="*/ 30 h 1172"/>
                <a:gd name="T52" fmla="*/ 631 w 1362"/>
                <a:gd name="T53" fmla="*/ 30 h 1172"/>
                <a:gd name="T54" fmla="*/ 284 w 1362"/>
                <a:gd name="T55" fmla="*/ 283 h 1172"/>
                <a:gd name="T56" fmla="*/ 253 w 1362"/>
                <a:gd name="T57" fmla="*/ 370 h 1172"/>
                <a:gd name="T58" fmla="*/ 387 w 1362"/>
                <a:gd name="T59" fmla="*/ 776 h 1172"/>
                <a:gd name="T60" fmla="*/ 460 w 1362"/>
                <a:gd name="T61" fmla="*/ 832 h 1172"/>
                <a:gd name="T62" fmla="*/ 895 w 1362"/>
                <a:gd name="T63" fmla="*/ 833 h 1172"/>
                <a:gd name="T64" fmla="*/ 957 w 1362"/>
                <a:gd name="T65" fmla="*/ 819 h 1172"/>
                <a:gd name="T66" fmla="*/ 924 w 1362"/>
                <a:gd name="T67" fmla="*/ 547 h 1172"/>
                <a:gd name="T68" fmla="*/ 1315 w 1362"/>
                <a:gd name="T69" fmla="*/ 675 h 1172"/>
                <a:gd name="T70" fmla="*/ 1067 w 1362"/>
                <a:gd name="T71" fmla="*/ 494 h 1172"/>
                <a:gd name="T72" fmla="*/ 1094 w 1362"/>
                <a:gd name="T73" fmla="*/ 702 h 1172"/>
                <a:gd name="T74" fmla="*/ 1275 w 1362"/>
                <a:gd name="T75" fmla="*/ 734 h 1172"/>
                <a:gd name="T76" fmla="*/ 1151 w 1362"/>
                <a:gd name="T77" fmla="*/ 876 h 1172"/>
                <a:gd name="T78" fmla="*/ 1039 w 1362"/>
                <a:gd name="T79" fmla="*/ 954 h 1172"/>
                <a:gd name="T80" fmla="*/ 872 w 1362"/>
                <a:gd name="T81" fmla="*/ 1024 h 1172"/>
                <a:gd name="T82" fmla="*/ 836 w 1362"/>
                <a:gd name="T83" fmla="*/ 883 h 1172"/>
                <a:gd name="T84" fmla="*/ 822 w 1362"/>
                <a:gd name="T85" fmla="*/ 1089 h 1172"/>
                <a:gd name="T86" fmla="*/ 1025 w 1362"/>
                <a:gd name="T87" fmla="*/ 1016 h 1172"/>
                <a:gd name="T88" fmla="*/ 1202 w 1362"/>
                <a:gd name="T89" fmla="*/ 1099 h 1172"/>
                <a:gd name="T90" fmla="*/ 1247 w 1362"/>
                <a:gd name="T91" fmla="*/ 1045 h 1172"/>
                <a:gd name="T92" fmla="*/ 1344 w 1362"/>
                <a:gd name="T93" fmla="*/ 753 h 1172"/>
                <a:gd name="T94" fmla="*/ 1315 w 1362"/>
                <a:gd name="T95" fmla="*/ 675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2" h="117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63C777FA-2404-734E-BAD0-5B2E5B227237}"/>
              </a:ext>
            </a:extLst>
          </p:cNvPr>
          <p:cNvGrpSpPr/>
          <p:nvPr userDrawn="1"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34CB13C-156E-3840-A690-336646A67A57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A4A48F7B-2226-F84C-848F-FADA967E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162" y="4649568"/>
              <a:ext cx="488950" cy="468313"/>
            </a:xfrm>
            <a:custGeom>
              <a:avLst/>
              <a:gdLst>
                <a:gd name="T0" fmla="*/ 141 w 1361"/>
                <a:gd name="T1" fmla="*/ 1162 h 1304"/>
                <a:gd name="T2" fmla="*/ 90 w 1361"/>
                <a:gd name="T3" fmla="*/ 1241 h 1304"/>
                <a:gd name="T4" fmla="*/ 203 w 1361"/>
                <a:gd name="T5" fmla="*/ 1162 h 1304"/>
                <a:gd name="T6" fmla="*/ 1101 w 1361"/>
                <a:gd name="T7" fmla="*/ 1241 h 1304"/>
                <a:gd name="T8" fmla="*/ 203 w 1361"/>
                <a:gd name="T9" fmla="*/ 1162 h 1304"/>
                <a:gd name="T10" fmla="*/ 1179 w 1361"/>
                <a:gd name="T11" fmla="*/ 1162 h 1304"/>
                <a:gd name="T12" fmla="*/ 1179 w 1361"/>
                <a:gd name="T13" fmla="*/ 1241 h 1304"/>
                <a:gd name="T14" fmla="*/ 1163 w 1361"/>
                <a:gd name="T15" fmla="*/ 1162 h 1304"/>
                <a:gd name="T16" fmla="*/ 87 w 1361"/>
                <a:gd name="T17" fmla="*/ 1303 h 1304"/>
                <a:gd name="T18" fmla="*/ 1132 w 1361"/>
                <a:gd name="T19" fmla="*/ 1303 h 1304"/>
                <a:gd name="T20" fmla="*/ 1188 w 1361"/>
                <a:gd name="T21" fmla="*/ 1303 h 1304"/>
                <a:gd name="T22" fmla="*/ 1317 w 1361"/>
                <a:gd name="T23" fmla="*/ 1228 h 1304"/>
                <a:gd name="T24" fmla="*/ 1317 w 1361"/>
                <a:gd name="T25" fmla="*/ 1175 h 1304"/>
                <a:gd name="T26" fmla="*/ 1188 w 1361"/>
                <a:gd name="T27" fmla="*/ 1100 h 1304"/>
                <a:gd name="T28" fmla="*/ 1132 w 1361"/>
                <a:gd name="T29" fmla="*/ 1100 h 1304"/>
                <a:gd name="T30" fmla="*/ 87 w 1361"/>
                <a:gd name="T31" fmla="*/ 1100 h 1304"/>
                <a:gd name="T32" fmla="*/ 28 w 1361"/>
                <a:gd name="T33" fmla="*/ 1244 h 1304"/>
                <a:gd name="T34" fmla="*/ 727 w 1361"/>
                <a:gd name="T35" fmla="*/ 592 h 1304"/>
                <a:gd name="T36" fmla="*/ 875 w 1361"/>
                <a:gd name="T37" fmla="*/ 592 h 1304"/>
                <a:gd name="T38" fmla="*/ 906 w 1361"/>
                <a:gd name="T39" fmla="*/ 366 h 1304"/>
                <a:gd name="T40" fmla="*/ 856 w 1361"/>
                <a:gd name="T41" fmla="*/ 375 h 1304"/>
                <a:gd name="T42" fmla="*/ 649 w 1361"/>
                <a:gd name="T43" fmla="*/ 595 h 1304"/>
                <a:gd name="T44" fmla="*/ 680 w 1361"/>
                <a:gd name="T45" fmla="*/ 654 h 1304"/>
                <a:gd name="T46" fmla="*/ 937 w 1361"/>
                <a:gd name="T47" fmla="*/ 623 h 1304"/>
                <a:gd name="T48" fmla="*/ 1216 w 1361"/>
                <a:gd name="T49" fmla="*/ 987 h 1304"/>
                <a:gd name="T50" fmla="*/ 62 w 1361"/>
                <a:gd name="T51" fmla="*/ 905 h 1304"/>
                <a:gd name="T52" fmla="*/ 150 w 1361"/>
                <a:gd name="T53" fmla="*/ 842 h 1304"/>
                <a:gd name="T54" fmla="*/ 203 w 1361"/>
                <a:gd name="T55" fmla="*/ 821 h 1304"/>
                <a:gd name="T56" fmla="*/ 746 w 1361"/>
                <a:gd name="T57" fmla="*/ 259 h 1304"/>
                <a:gd name="T58" fmla="*/ 254 w 1361"/>
                <a:gd name="T59" fmla="*/ 764 h 1304"/>
                <a:gd name="T60" fmla="*/ 285 w 1361"/>
                <a:gd name="T61" fmla="*/ 824 h 1304"/>
                <a:gd name="T62" fmla="*/ 1078 w 1361"/>
                <a:gd name="T63" fmla="*/ 792 h 1304"/>
                <a:gd name="T64" fmla="*/ 1157 w 1361"/>
                <a:gd name="T65" fmla="*/ 259 h 1304"/>
                <a:gd name="T66" fmla="*/ 1188 w 1361"/>
                <a:gd name="T67" fmla="*/ 852 h 1304"/>
                <a:gd name="T68" fmla="*/ 1233 w 1361"/>
                <a:gd name="T69" fmla="*/ 840 h 1304"/>
                <a:gd name="T70" fmla="*/ 1216 w 1361"/>
                <a:gd name="T71" fmla="*/ 987 h 1304"/>
                <a:gd name="T72" fmla="*/ 1233 w 1361"/>
                <a:gd name="T73" fmla="*/ 778 h 1304"/>
                <a:gd name="T74" fmla="*/ 1219 w 1361"/>
                <a:gd name="T75" fmla="*/ 149 h 1304"/>
                <a:gd name="T76" fmla="*/ 1298 w 1361"/>
                <a:gd name="T77" fmla="*/ 200 h 1304"/>
                <a:gd name="T78" fmla="*/ 1016 w 1361"/>
                <a:gd name="T79" fmla="*/ 761 h 1304"/>
                <a:gd name="T80" fmla="*/ 937 w 1361"/>
                <a:gd name="T81" fmla="*/ 708 h 1304"/>
                <a:gd name="T82" fmla="*/ 875 w 1361"/>
                <a:gd name="T83" fmla="*/ 761 h 1304"/>
                <a:gd name="T84" fmla="*/ 796 w 1361"/>
                <a:gd name="T85" fmla="*/ 708 h 1304"/>
                <a:gd name="T86" fmla="*/ 734 w 1361"/>
                <a:gd name="T87" fmla="*/ 761 h 1304"/>
                <a:gd name="T88" fmla="*/ 655 w 1361"/>
                <a:gd name="T89" fmla="*/ 708 h 1304"/>
                <a:gd name="T90" fmla="*/ 593 w 1361"/>
                <a:gd name="T91" fmla="*/ 761 h 1304"/>
                <a:gd name="T92" fmla="*/ 514 w 1361"/>
                <a:gd name="T93" fmla="*/ 708 h 1304"/>
                <a:gd name="T94" fmla="*/ 451 w 1361"/>
                <a:gd name="T95" fmla="*/ 761 h 1304"/>
                <a:gd name="T96" fmla="*/ 1016 w 1361"/>
                <a:gd name="T97" fmla="*/ 77 h 1304"/>
                <a:gd name="T98" fmla="*/ 141 w 1361"/>
                <a:gd name="T99" fmla="*/ 778 h 1304"/>
                <a:gd name="T100" fmla="*/ 62 w 1361"/>
                <a:gd name="T101" fmla="*/ 796 h 1304"/>
                <a:gd name="T102" fmla="*/ 127 w 1361"/>
                <a:gd name="T103" fmla="*/ 146 h 1304"/>
                <a:gd name="T104" fmla="*/ 141 w 1361"/>
                <a:gd name="T105" fmla="*/ 778 h 1304"/>
                <a:gd name="T106" fmla="*/ 1233 w 1361"/>
                <a:gd name="T107" fmla="*/ 84 h 1304"/>
                <a:gd name="T108" fmla="*/ 1157 w 1361"/>
                <a:gd name="T109" fmla="*/ 197 h 1304"/>
                <a:gd name="T110" fmla="*/ 1078 w 1361"/>
                <a:gd name="T111" fmla="*/ 31 h 1304"/>
                <a:gd name="T112" fmla="*/ 1019 w 1361"/>
                <a:gd name="T113" fmla="*/ 0 h 1304"/>
                <a:gd name="T114" fmla="*/ 808 w 1361"/>
                <a:gd name="T115" fmla="*/ 197 h 1304"/>
                <a:gd name="T116" fmla="*/ 203 w 1361"/>
                <a:gd name="T117" fmla="*/ 143 h 1304"/>
                <a:gd name="T118" fmla="*/ 0 w 1361"/>
                <a:gd name="T119" fmla="*/ 200 h 1304"/>
                <a:gd name="T120" fmla="*/ 144 w 1361"/>
                <a:gd name="T121" fmla="*/ 1049 h 1304"/>
                <a:gd name="T122" fmla="*/ 1360 w 1361"/>
                <a:gd name="T123" fmla="*/ 905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1" h="1304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E7CEA429-9F85-7F42-B68C-B3E9A22AD0DC}"/>
              </a:ext>
            </a:extLst>
          </p:cNvPr>
          <p:cNvGrpSpPr/>
          <p:nvPr userDrawn="1"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8B731201-D543-5B48-9D8A-B1A57491614C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12F85AA6-AB18-6643-B24A-4E9C9553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91" y="1631801"/>
              <a:ext cx="476250" cy="487362"/>
            </a:xfrm>
            <a:custGeom>
              <a:avLst/>
              <a:gdLst>
                <a:gd name="T0" fmla="*/ 726 w 1327"/>
                <a:gd name="T1" fmla="*/ 1304 h 1358"/>
                <a:gd name="T2" fmla="*/ 31 w 1327"/>
                <a:gd name="T3" fmla="*/ 1197 h 1358"/>
                <a:gd name="T4" fmla="*/ 1 w 1327"/>
                <a:gd name="T5" fmla="*/ 1142 h 1358"/>
                <a:gd name="T6" fmla="*/ 330 w 1327"/>
                <a:gd name="T7" fmla="*/ 400 h 1358"/>
                <a:gd name="T8" fmla="*/ 468 w 1327"/>
                <a:gd name="T9" fmla="*/ 539 h 1358"/>
                <a:gd name="T10" fmla="*/ 468 w 1327"/>
                <a:gd name="T11" fmla="*/ 601 h 1358"/>
                <a:gd name="T12" fmla="*/ 790 w 1327"/>
                <a:gd name="T13" fmla="*/ 510 h 1358"/>
                <a:gd name="T14" fmla="*/ 654 w 1327"/>
                <a:gd name="T15" fmla="*/ 618 h 1358"/>
                <a:gd name="T16" fmla="*/ 512 w 1327"/>
                <a:gd name="T17" fmla="*/ 708 h 1358"/>
                <a:gd name="T18" fmla="*/ 239 w 1327"/>
                <a:gd name="T19" fmla="*/ 622 h 1358"/>
                <a:gd name="T20" fmla="*/ 224 w 1327"/>
                <a:gd name="T21" fmla="*/ 497 h 1358"/>
                <a:gd name="T22" fmla="*/ 164 w 1327"/>
                <a:gd name="T23" fmla="*/ 316 h 1358"/>
                <a:gd name="T24" fmla="*/ 262 w 1327"/>
                <a:gd name="T25" fmla="*/ 246 h 1358"/>
                <a:gd name="T26" fmla="*/ 391 w 1327"/>
                <a:gd name="T27" fmla="*/ 97 h 1358"/>
                <a:gd name="T28" fmla="*/ 559 w 1327"/>
                <a:gd name="T29" fmla="*/ 136 h 1358"/>
                <a:gd name="T30" fmla="*/ 754 w 1327"/>
                <a:gd name="T31" fmla="*/ 149 h 1358"/>
                <a:gd name="T32" fmla="*/ 746 w 1327"/>
                <a:gd name="T33" fmla="*/ 347 h 1358"/>
                <a:gd name="T34" fmla="*/ 790 w 1327"/>
                <a:gd name="T35" fmla="*/ 510 h 1358"/>
                <a:gd name="T36" fmla="*/ 792 w 1327"/>
                <a:gd name="T37" fmla="*/ 402 h 1358"/>
                <a:gd name="T38" fmla="*/ 803 w 1327"/>
                <a:gd name="T39" fmla="*/ 307 h 1358"/>
                <a:gd name="T40" fmla="*/ 859 w 1327"/>
                <a:gd name="T41" fmla="*/ 97 h 1358"/>
                <a:gd name="T42" fmla="*/ 667 w 1327"/>
                <a:gd name="T43" fmla="*/ 119 h 1358"/>
                <a:gd name="T44" fmla="*/ 551 w 1327"/>
                <a:gd name="T45" fmla="*/ 64 h 1358"/>
                <a:gd name="T46" fmla="*/ 447 w 1327"/>
                <a:gd name="T47" fmla="*/ 65 h 1358"/>
                <a:gd name="T48" fmla="*/ 344 w 1327"/>
                <a:gd name="T49" fmla="*/ 26 h 1358"/>
                <a:gd name="T50" fmla="*/ 223 w 1327"/>
                <a:gd name="T51" fmla="*/ 128 h 1358"/>
                <a:gd name="T52" fmla="*/ 210 w 1327"/>
                <a:gd name="T53" fmla="*/ 212 h 1358"/>
                <a:gd name="T54" fmla="*/ 43 w 1327"/>
                <a:gd name="T55" fmla="*/ 267 h 1358"/>
                <a:gd name="T56" fmla="*/ 140 w 1327"/>
                <a:gd name="T57" fmla="*/ 405 h 1358"/>
                <a:gd name="T58" fmla="*/ 130 w 1327"/>
                <a:gd name="T59" fmla="*/ 500 h 1358"/>
                <a:gd name="T60" fmla="*/ 172 w 1327"/>
                <a:gd name="T61" fmla="*/ 576 h 1358"/>
                <a:gd name="T62" fmla="*/ 170 w 1327"/>
                <a:gd name="T63" fmla="*/ 712 h 1358"/>
                <a:gd name="T64" fmla="*/ 349 w 1327"/>
                <a:gd name="T65" fmla="*/ 752 h 1358"/>
                <a:gd name="T66" fmla="*/ 460 w 1327"/>
                <a:gd name="T67" fmla="*/ 743 h 1358"/>
                <a:gd name="T68" fmla="*/ 565 w 1327"/>
                <a:gd name="T69" fmla="*/ 858 h 1358"/>
                <a:gd name="T70" fmla="*/ 611 w 1327"/>
                <a:gd name="T71" fmla="*/ 720 h 1358"/>
                <a:gd name="T72" fmla="*/ 718 w 1327"/>
                <a:gd name="T73" fmla="*/ 647 h 1358"/>
                <a:gd name="T74" fmla="*/ 769 w 1327"/>
                <a:gd name="T75" fmla="*/ 579 h 1358"/>
                <a:gd name="T76" fmla="*/ 880 w 1327"/>
                <a:gd name="T77" fmla="*/ 508 h 1358"/>
                <a:gd name="T78" fmla="*/ 1323 w 1327"/>
                <a:gd name="T79" fmla="*/ 880 h 1358"/>
                <a:gd name="T80" fmla="*/ 30 w 1327"/>
                <a:gd name="T81" fmla="*/ 1048 h 1358"/>
                <a:gd name="T82" fmla="*/ 1035 w 1327"/>
                <a:gd name="T83" fmla="*/ 1225 h 1358"/>
                <a:gd name="T84" fmla="*/ 984 w 1327"/>
                <a:gd name="T85" fmla="*/ 1173 h 1358"/>
                <a:gd name="T86" fmla="*/ 1325 w 1327"/>
                <a:gd name="T87" fmla="*/ 1035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7" h="1358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1954B44D-3E5E-7243-BC5F-039849E3398A}"/>
              </a:ext>
            </a:extLst>
          </p:cNvPr>
          <p:cNvGrpSpPr/>
          <p:nvPr userDrawn="1"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3235D46-2B63-D841-A8A4-7BDCC8963267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D1808BC1-DCE5-374A-8D5E-F6A14818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1" y="758835"/>
              <a:ext cx="436562" cy="436563"/>
            </a:xfrm>
            <a:custGeom>
              <a:avLst/>
              <a:gdLst>
                <a:gd name="T0" fmla="*/ 281 w 1218"/>
                <a:gd name="T1" fmla="*/ 280 h 1218"/>
                <a:gd name="T2" fmla="*/ 212 w 1218"/>
                <a:gd name="T3" fmla="*/ 280 h 1218"/>
                <a:gd name="T4" fmla="*/ 115 w 1218"/>
                <a:gd name="T5" fmla="*/ 184 h 1218"/>
                <a:gd name="T6" fmla="*/ 167 w 1218"/>
                <a:gd name="T7" fmla="*/ 167 h 1218"/>
                <a:gd name="T8" fmla="*/ 184 w 1218"/>
                <a:gd name="T9" fmla="*/ 115 h 1218"/>
                <a:gd name="T10" fmla="*/ 281 w 1218"/>
                <a:gd name="T11" fmla="*/ 211 h 1218"/>
                <a:gd name="T12" fmla="*/ 281 w 1218"/>
                <a:gd name="T13" fmla="*/ 280 h 1218"/>
                <a:gd name="T14" fmla="*/ 343 w 1218"/>
                <a:gd name="T15" fmla="*/ 186 h 1218"/>
                <a:gd name="T16" fmla="*/ 157 w 1218"/>
                <a:gd name="T17" fmla="*/ 0 h 1218"/>
                <a:gd name="T18" fmla="*/ 118 w 1218"/>
                <a:gd name="T19" fmla="*/ 118 h 1218"/>
                <a:gd name="T20" fmla="*/ 0 w 1218"/>
                <a:gd name="T21" fmla="*/ 157 h 1218"/>
                <a:gd name="T22" fmla="*/ 186 w 1218"/>
                <a:gd name="T23" fmla="*/ 342 h 1218"/>
                <a:gd name="T24" fmla="*/ 299 w 1218"/>
                <a:gd name="T25" fmla="*/ 342 h 1218"/>
                <a:gd name="T26" fmla="*/ 600 w 1218"/>
                <a:gd name="T27" fmla="*/ 644 h 1218"/>
                <a:gd name="T28" fmla="*/ 644 w 1218"/>
                <a:gd name="T29" fmla="*/ 600 h 1218"/>
                <a:gd name="T30" fmla="*/ 343 w 1218"/>
                <a:gd name="T31" fmla="*/ 299 h 1218"/>
                <a:gd name="T32" fmla="*/ 343 w 1218"/>
                <a:gd name="T33" fmla="*/ 186 h 1218"/>
                <a:gd name="T34" fmla="*/ 622 w 1218"/>
                <a:gd name="T35" fmla="*/ 760 h 1218"/>
                <a:gd name="T36" fmla="*/ 484 w 1218"/>
                <a:gd name="T37" fmla="*/ 622 h 1218"/>
                <a:gd name="T38" fmla="*/ 492 w 1218"/>
                <a:gd name="T39" fmla="*/ 576 h 1218"/>
                <a:gd name="T40" fmla="*/ 433 w 1218"/>
                <a:gd name="T41" fmla="*/ 555 h 1218"/>
                <a:gd name="T42" fmla="*/ 422 w 1218"/>
                <a:gd name="T43" fmla="*/ 622 h 1218"/>
                <a:gd name="T44" fmla="*/ 622 w 1218"/>
                <a:gd name="T45" fmla="*/ 822 h 1218"/>
                <a:gd name="T46" fmla="*/ 822 w 1218"/>
                <a:gd name="T47" fmla="*/ 622 h 1218"/>
                <a:gd name="T48" fmla="*/ 622 w 1218"/>
                <a:gd name="T49" fmla="*/ 421 h 1218"/>
                <a:gd name="T50" fmla="*/ 555 w 1218"/>
                <a:gd name="T51" fmla="*/ 433 h 1218"/>
                <a:gd name="T52" fmla="*/ 576 w 1218"/>
                <a:gd name="T53" fmla="*/ 491 h 1218"/>
                <a:gd name="T54" fmla="*/ 622 w 1218"/>
                <a:gd name="T55" fmla="*/ 483 h 1218"/>
                <a:gd name="T56" fmla="*/ 760 w 1218"/>
                <a:gd name="T57" fmla="*/ 622 h 1218"/>
                <a:gd name="T58" fmla="*/ 622 w 1218"/>
                <a:gd name="T59" fmla="*/ 760 h 1218"/>
                <a:gd name="T60" fmla="*/ 441 w 1218"/>
                <a:gd name="T61" fmla="*/ 339 h 1218"/>
                <a:gd name="T62" fmla="*/ 622 w 1218"/>
                <a:gd name="T63" fmla="*/ 286 h 1218"/>
                <a:gd name="T64" fmla="*/ 958 w 1218"/>
                <a:gd name="T65" fmla="*/ 622 h 1218"/>
                <a:gd name="T66" fmla="*/ 622 w 1218"/>
                <a:gd name="T67" fmla="*/ 958 h 1218"/>
                <a:gd name="T68" fmla="*/ 286 w 1218"/>
                <a:gd name="T69" fmla="*/ 622 h 1218"/>
                <a:gd name="T70" fmla="*/ 339 w 1218"/>
                <a:gd name="T71" fmla="*/ 441 h 1218"/>
                <a:gd name="T72" fmla="*/ 287 w 1218"/>
                <a:gd name="T73" fmla="*/ 407 h 1218"/>
                <a:gd name="T74" fmla="*/ 224 w 1218"/>
                <a:gd name="T75" fmla="*/ 622 h 1218"/>
                <a:gd name="T76" fmla="*/ 622 w 1218"/>
                <a:gd name="T77" fmla="*/ 1020 h 1218"/>
                <a:gd name="T78" fmla="*/ 1020 w 1218"/>
                <a:gd name="T79" fmla="*/ 622 h 1218"/>
                <a:gd name="T80" fmla="*/ 622 w 1218"/>
                <a:gd name="T81" fmla="*/ 224 h 1218"/>
                <a:gd name="T82" fmla="*/ 408 w 1218"/>
                <a:gd name="T83" fmla="*/ 286 h 1218"/>
                <a:gd name="T84" fmla="*/ 441 w 1218"/>
                <a:gd name="T85" fmla="*/ 339 h 1218"/>
                <a:gd name="T86" fmla="*/ 622 w 1218"/>
                <a:gd name="T87" fmla="*/ 26 h 1218"/>
                <a:gd name="T88" fmla="*/ 338 w 1218"/>
                <a:gd name="T89" fmla="*/ 98 h 1218"/>
                <a:gd name="T90" fmla="*/ 368 w 1218"/>
                <a:gd name="T91" fmla="*/ 153 h 1218"/>
                <a:gd name="T92" fmla="*/ 622 w 1218"/>
                <a:gd name="T93" fmla="*/ 88 h 1218"/>
                <a:gd name="T94" fmla="*/ 1155 w 1218"/>
                <a:gd name="T95" fmla="*/ 622 h 1218"/>
                <a:gd name="T96" fmla="*/ 622 w 1218"/>
                <a:gd name="T97" fmla="*/ 1155 h 1218"/>
                <a:gd name="T98" fmla="*/ 89 w 1218"/>
                <a:gd name="T99" fmla="*/ 622 h 1218"/>
                <a:gd name="T100" fmla="*/ 153 w 1218"/>
                <a:gd name="T101" fmla="*/ 368 h 1218"/>
                <a:gd name="T102" fmla="*/ 98 w 1218"/>
                <a:gd name="T103" fmla="*/ 338 h 1218"/>
                <a:gd name="T104" fmla="*/ 27 w 1218"/>
                <a:gd name="T105" fmla="*/ 622 h 1218"/>
                <a:gd name="T106" fmla="*/ 622 w 1218"/>
                <a:gd name="T107" fmla="*/ 1217 h 1218"/>
                <a:gd name="T108" fmla="*/ 1217 w 1218"/>
                <a:gd name="T109" fmla="*/ 622 h 1218"/>
                <a:gd name="T110" fmla="*/ 622 w 1218"/>
                <a:gd name="T111" fmla="*/ 26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E758BA9-669C-4C40-98B6-480F726A1E99}"/>
              </a:ext>
            </a:extLst>
          </p:cNvPr>
          <p:cNvGrpSpPr/>
          <p:nvPr userDrawn="1"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DD08CDF-8C37-9047-976F-8A9DD3AF55D1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55A64B4E-D645-6D41-9C70-52201068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5676" y="2626760"/>
              <a:ext cx="488950" cy="454025"/>
            </a:xfrm>
            <a:custGeom>
              <a:avLst/>
              <a:gdLst>
                <a:gd name="T0" fmla="*/ 439 w 1361"/>
                <a:gd name="T1" fmla="*/ 1219 h 1267"/>
                <a:gd name="T2" fmla="*/ 984 w 1361"/>
                <a:gd name="T3" fmla="*/ 1222 h 1267"/>
                <a:gd name="T4" fmla="*/ 426 w 1361"/>
                <a:gd name="T5" fmla="*/ 1157 h 1267"/>
                <a:gd name="T6" fmla="*/ 736 w 1361"/>
                <a:gd name="T7" fmla="*/ 903 h 1267"/>
                <a:gd name="T8" fmla="*/ 736 w 1361"/>
                <a:gd name="T9" fmla="*/ 965 h 1267"/>
                <a:gd name="T10" fmla="*/ 648 w 1361"/>
                <a:gd name="T11" fmla="*/ 520 h 1267"/>
                <a:gd name="T12" fmla="*/ 727 w 1361"/>
                <a:gd name="T13" fmla="*/ 697 h 1267"/>
                <a:gd name="T14" fmla="*/ 286 w 1361"/>
                <a:gd name="T15" fmla="*/ 480 h 1267"/>
                <a:gd name="T16" fmla="*/ 309 w 1361"/>
                <a:gd name="T17" fmla="*/ 697 h 1267"/>
                <a:gd name="T18" fmla="*/ 286 w 1361"/>
                <a:gd name="T19" fmla="*/ 480 h 1267"/>
                <a:gd name="T20" fmla="*/ 318 w 1361"/>
                <a:gd name="T21" fmla="*/ 351 h 1267"/>
                <a:gd name="T22" fmla="*/ 346 w 1361"/>
                <a:gd name="T23" fmla="*/ 234 h 1267"/>
                <a:gd name="T24" fmla="*/ 373 w 1361"/>
                <a:gd name="T25" fmla="*/ 351 h 1267"/>
                <a:gd name="T26" fmla="*/ 346 w 1361"/>
                <a:gd name="T27" fmla="*/ 193 h 1267"/>
                <a:gd name="T28" fmla="*/ 263 w 1361"/>
                <a:gd name="T29" fmla="*/ 304 h 1267"/>
                <a:gd name="T30" fmla="*/ 403 w 1361"/>
                <a:gd name="T31" fmla="*/ 382 h 1267"/>
                <a:gd name="T32" fmla="*/ 548 w 1361"/>
                <a:gd name="T33" fmla="*/ 407 h 1267"/>
                <a:gd name="T34" fmla="*/ 472 w 1361"/>
                <a:gd name="T35" fmla="*/ 235 h 1267"/>
                <a:gd name="T36" fmla="*/ 546 w 1361"/>
                <a:gd name="T37" fmla="*/ 639 h 1267"/>
                <a:gd name="T38" fmla="*/ 478 w 1361"/>
                <a:gd name="T39" fmla="*/ 590 h 1267"/>
                <a:gd name="T40" fmla="*/ 547 w 1361"/>
                <a:gd name="T41" fmla="*/ 538 h 1267"/>
                <a:gd name="T42" fmla="*/ 603 w 1361"/>
                <a:gd name="T43" fmla="*/ 586 h 1267"/>
                <a:gd name="T44" fmla="*/ 517 w 1361"/>
                <a:gd name="T45" fmla="*/ 477 h 1267"/>
                <a:gd name="T46" fmla="*/ 456 w 1361"/>
                <a:gd name="T47" fmla="*/ 670 h 1267"/>
                <a:gd name="T48" fmla="*/ 603 w 1361"/>
                <a:gd name="T49" fmla="*/ 586 h 1267"/>
                <a:gd name="T50" fmla="*/ 677 w 1361"/>
                <a:gd name="T51" fmla="*/ 351 h 1267"/>
                <a:gd name="T52" fmla="*/ 706 w 1361"/>
                <a:gd name="T53" fmla="*/ 234 h 1267"/>
                <a:gd name="T54" fmla="*/ 733 w 1361"/>
                <a:gd name="T55" fmla="*/ 351 h 1267"/>
                <a:gd name="T56" fmla="*/ 706 w 1361"/>
                <a:gd name="T57" fmla="*/ 193 h 1267"/>
                <a:gd name="T58" fmla="*/ 622 w 1361"/>
                <a:gd name="T59" fmla="*/ 304 h 1267"/>
                <a:gd name="T60" fmla="*/ 763 w 1361"/>
                <a:gd name="T61" fmla="*/ 382 h 1267"/>
                <a:gd name="T62" fmla="*/ 908 w 1361"/>
                <a:gd name="T63" fmla="*/ 407 h 1267"/>
                <a:gd name="T64" fmla="*/ 831 w 1361"/>
                <a:gd name="T65" fmla="*/ 235 h 1267"/>
                <a:gd name="T66" fmla="*/ 917 w 1361"/>
                <a:gd name="T67" fmla="*/ 639 h 1267"/>
                <a:gd name="T68" fmla="*/ 848 w 1361"/>
                <a:gd name="T69" fmla="*/ 590 h 1267"/>
                <a:gd name="T70" fmla="*/ 917 w 1361"/>
                <a:gd name="T71" fmla="*/ 538 h 1267"/>
                <a:gd name="T72" fmla="*/ 973 w 1361"/>
                <a:gd name="T73" fmla="*/ 586 h 1267"/>
                <a:gd name="T74" fmla="*/ 887 w 1361"/>
                <a:gd name="T75" fmla="*/ 477 h 1267"/>
                <a:gd name="T76" fmla="*/ 826 w 1361"/>
                <a:gd name="T77" fmla="*/ 670 h 1267"/>
                <a:gd name="T78" fmla="*/ 973 w 1361"/>
                <a:gd name="T79" fmla="*/ 586 h 1267"/>
                <a:gd name="T80" fmla="*/ 1088 w 1361"/>
                <a:gd name="T81" fmla="*/ 196 h 1267"/>
                <a:gd name="T82" fmla="*/ 1041 w 1361"/>
                <a:gd name="T83" fmla="*/ 235 h 1267"/>
                <a:gd name="T84" fmla="*/ 1097 w 1361"/>
                <a:gd name="T85" fmla="*/ 697 h 1267"/>
                <a:gd name="T86" fmla="*/ 1018 w 1361"/>
                <a:gd name="T87" fmla="*/ 520 h 1267"/>
                <a:gd name="T88" fmla="*/ 1298 w 1361"/>
                <a:gd name="T89" fmla="*/ 818 h 1267"/>
                <a:gd name="T90" fmla="*/ 115 w 1361"/>
                <a:gd name="T91" fmla="*/ 62 h 1267"/>
                <a:gd name="T92" fmla="*/ 1298 w 1361"/>
                <a:gd name="T93" fmla="*/ 818 h 1267"/>
                <a:gd name="T94" fmla="*/ 1298 w 1361"/>
                <a:gd name="T95" fmla="*/ 934 h 1267"/>
                <a:gd name="T96" fmla="*/ 510 w 1361"/>
                <a:gd name="T97" fmla="*/ 987 h 1267"/>
                <a:gd name="T98" fmla="*/ 62 w 1361"/>
                <a:gd name="T99" fmla="*/ 880 h 1267"/>
                <a:gd name="T100" fmla="*/ 115 w 1361"/>
                <a:gd name="T101" fmla="*/ 0 h 1267"/>
                <a:gd name="T102" fmla="*/ 115 w 1361"/>
                <a:gd name="T103" fmla="*/ 1050 h 1267"/>
                <a:gd name="T104" fmla="*/ 542 w 1361"/>
                <a:gd name="T105" fmla="*/ 1131 h 1267"/>
                <a:gd name="T106" fmla="*/ 790 w 1361"/>
                <a:gd name="T107" fmla="*/ 1131 h 1267"/>
                <a:gd name="T108" fmla="*/ 1244 w 1361"/>
                <a:gd name="T109" fmla="*/ 1050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1" h="1267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F4E5F321-F439-8E4C-8434-CCB8B27F4B45}"/>
              </a:ext>
            </a:extLst>
          </p:cNvPr>
          <p:cNvGrpSpPr/>
          <p:nvPr userDrawn="1"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86771CA-C7EA-C641-9C63-AE6B20926210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5" name="Freeform 1">
              <a:extLst>
                <a:ext uri="{FF2B5EF4-FFF2-40B4-BE49-F238E27FC236}">
                  <a16:creationId xmlns:a16="http://schemas.microsoft.com/office/drawing/2014/main" id="{D23E7050-FA9A-2D47-8FA6-865C74986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52" y="2621997"/>
              <a:ext cx="485775" cy="463550"/>
            </a:xfrm>
            <a:custGeom>
              <a:avLst/>
              <a:gdLst>
                <a:gd name="T0" fmla="*/ 1007 w 1348"/>
                <a:gd name="T1" fmla="*/ 392 h 1288"/>
                <a:gd name="T2" fmla="*/ 734 w 1348"/>
                <a:gd name="T3" fmla="*/ 229 h 1288"/>
                <a:gd name="T4" fmla="*/ 946 w 1348"/>
                <a:gd name="T5" fmla="*/ 311 h 1288"/>
                <a:gd name="T6" fmla="*/ 672 w 1348"/>
                <a:gd name="T7" fmla="*/ 167 h 1288"/>
                <a:gd name="T8" fmla="*/ 480 w 1348"/>
                <a:gd name="T9" fmla="*/ 280 h 1288"/>
                <a:gd name="T10" fmla="*/ 784 w 1348"/>
                <a:gd name="T11" fmla="*/ 116 h 1288"/>
                <a:gd name="T12" fmla="*/ 574 w 1348"/>
                <a:gd name="T13" fmla="*/ 878 h 1288"/>
                <a:gd name="T14" fmla="*/ 758 w 1348"/>
                <a:gd name="T15" fmla="*/ 1028 h 1288"/>
                <a:gd name="T16" fmla="*/ 561 w 1348"/>
                <a:gd name="T17" fmla="*/ 972 h 1288"/>
                <a:gd name="T18" fmla="*/ 336 w 1348"/>
                <a:gd name="T19" fmla="*/ 972 h 1288"/>
                <a:gd name="T20" fmla="*/ 146 w 1348"/>
                <a:gd name="T21" fmla="*/ 1009 h 1288"/>
                <a:gd name="T22" fmla="*/ 352 w 1348"/>
                <a:gd name="T23" fmla="*/ 793 h 1288"/>
                <a:gd name="T24" fmla="*/ 439 w 1348"/>
                <a:gd name="T25" fmla="*/ 689 h 1288"/>
                <a:gd name="T26" fmla="*/ 1132 w 1348"/>
                <a:gd name="T27" fmla="*/ 454 h 1288"/>
                <a:gd name="T28" fmla="*/ 1132 w 1348"/>
                <a:gd name="T29" fmla="*/ 167 h 1288"/>
                <a:gd name="T30" fmla="*/ 847 w 1348"/>
                <a:gd name="T31" fmla="*/ 54 h 1288"/>
                <a:gd name="T32" fmla="*/ 480 w 1348"/>
                <a:gd name="T33" fmla="*/ 0 h 1288"/>
                <a:gd name="T34" fmla="*/ 418 w 1348"/>
                <a:gd name="T35" fmla="*/ 54 h 1288"/>
                <a:gd name="T36" fmla="*/ 418 w 1348"/>
                <a:gd name="T37" fmla="*/ 630 h 1288"/>
                <a:gd name="T38" fmla="*/ 319 w 1348"/>
                <a:gd name="T39" fmla="*/ 731 h 1288"/>
                <a:gd name="T40" fmla="*/ 0 w 1348"/>
                <a:gd name="T41" fmla="*/ 1111 h 1288"/>
                <a:gd name="T42" fmla="*/ 110 w 1348"/>
                <a:gd name="T43" fmla="*/ 1060 h 1288"/>
                <a:gd name="T44" fmla="*/ 336 w 1348"/>
                <a:gd name="T45" fmla="*/ 1060 h 1288"/>
                <a:gd name="T46" fmla="*/ 561 w 1348"/>
                <a:gd name="T47" fmla="*/ 1060 h 1288"/>
                <a:gd name="T48" fmla="*/ 792 w 1348"/>
                <a:gd name="T49" fmla="*/ 1079 h 1288"/>
                <a:gd name="T50" fmla="*/ 982 w 1348"/>
                <a:gd name="T51" fmla="*/ 1253 h 1288"/>
                <a:gd name="T52" fmla="*/ 606 w 1348"/>
                <a:gd name="T53" fmla="*/ 816 h 1288"/>
                <a:gd name="T54" fmla="*/ 480 w 1348"/>
                <a:gd name="T55" fmla="*/ 342 h 1288"/>
                <a:gd name="T56" fmla="*/ 672 w 1348"/>
                <a:gd name="T57" fmla="*/ 454 h 1288"/>
                <a:gd name="T58" fmla="*/ 1347 w 1348"/>
                <a:gd name="T59" fmla="*/ 1137 h 1288"/>
                <a:gd name="T60" fmla="*/ 1145 w 1348"/>
                <a:gd name="T61" fmla="*/ 957 h 1288"/>
                <a:gd name="T62" fmla="*/ 932 w 1348"/>
                <a:gd name="T63" fmla="*/ 689 h 1288"/>
                <a:gd name="T64" fmla="*/ 841 w 1348"/>
                <a:gd name="T65" fmla="*/ 921 h 1288"/>
                <a:gd name="T66" fmla="*/ 1007 w 1348"/>
                <a:gd name="T67" fmla="*/ 812 h 1288"/>
                <a:gd name="T68" fmla="*/ 1168 w 1348"/>
                <a:gd name="T69" fmla="*/ 1019 h 1288"/>
                <a:gd name="T70" fmla="*/ 1347 w 1348"/>
                <a:gd name="T71" fmla="*/ 113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8" h="128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EBF41C4-07D4-014D-BF8A-946D424F0F59}"/>
              </a:ext>
            </a:extLst>
          </p:cNvPr>
          <p:cNvGrpSpPr/>
          <p:nvPr userDrawn="1"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4E69F756-EE45-6A48-BAC5-78DF247B645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CC8295E4-D4A7-E34A-9870-17744027E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354" y="1642913"/>
              <a:ext cx="469900" cy="465138"/>
            </a:xfrm>
            <a:custGeom>
              <a:avLst/>
              <a:gdLst>
                <a:gd name="T0" fmla="*/ 1044 w 1304"/>
                <a:gd name="T1" fmla="*/ 728 h 1294"/>
                <a:gd name="T2" fmla="*/ 1106 w 1304"/>
                <a:gd name="T3" fmla="*/ 785 h 1294"/>
                <a:gd name="T4" fmla="*/ 1106 w 1304"/>
                <a:gd name="T5" fmla="*/ 248 h 1294"/>
                <a:gd name="T6" fmla="*/ 1044 w 1304"/>
                <a:gd name="T7" fmla="*/ 672 h 1294"/>
                <a:gd name="T8" fmla="*/ 1106 w 1304"/>
                <a:gd name="T9" fmla="*/ 248 h 1294"/>
                <a:gd name="T10" fmla="*/ 621 w 1304"/>
                <a:gd name="T11" fmla="*/ 1123 h 1294"/>
                <a:gd name="T12" fmla="*/ 683 w 1304"/>
                <a:gd name="T13" fmla="*/ 1180 h 1294"/>
                <a:gd name="T14" fmla="*/ 683 w 1304"/>
                <a:gd name="T15" fmla="*/ 756 h 1294"/>
                <a:gd name="T16" fmla="*/ 621 w 1304"/>
                <a:gd name="T17" fmla="*/ 1067 h 1294"/>
                <a:gd name="T18" fmla="*/ 683 w 1304"/>
                <a:gd name="T19" fmla="*/ 756 h 1294"/>
                <a:gd name="T20" fmla="*/ 197 w 1304"/>
                <a:gd name="T21" fmla="*/ 1152 h 1294"/>
                <a:gd name="T22" fmla="*/ 259 w 1304"/>
                <a:gd name="T23" fmla="*/ 1208 h 1294"/>
                <a:gd name="T24" fmla="*/ 259 w 1304"/>
                <a:gd name="T25" fmla="*/ 898 h 1294"/>
                <a:gd name="T26" fmla="*/ 197 w 1304"/>
                <a:gd name="T27" fmla="*/ 1095 h 1294"/>
                <a:gd name="T28" fmla="*/ 259 w 1304"/>
                <a:gd name="T29" fmla="*/ 898 h 1294"/>
                <a:gd name="T30" fmla="*/ 228 w 1304"/>
                <a:gd name="T31" fmla="*/ 537 h 1294"/>
                <a:gd name="T32" fmla="*/ 0 w 1304"/>
                <a:gd name="T33" fmla="*/ 900 h 1294"/>
                <a:gd name="T34" fmla="*/ 84 w 1304"/>
                <a:gd name="T35" fmla="*/ 1293 h 1294"/>
                <a:gd name="T36" fmla="*/ 146 w 1304"/>
                <a:gd name="T37" fmla="*/ 838 h 1294"/>
                <a:gd name="T38" fmla="*/ 228 w 1304"/>
                <a:gd name="T39" fmla="*/ 638 h 1294"/>
                <a:gd name="T40" fmla="*/ 310 w 1304"/>
                <a:gd name="T41" fmla="*/ 838 h 1294"/>
                <a:gd name="T42" fmla="*/ 372 w 1304"/>
                <a:gd name="T43" fmla="*/ 1010 h 1294"/>
                <a:gd name="T44" fmla="*/ 457 w 1304"/>
                <a:gd name="T45" fmla="*/ 900 h 1294"/>
                <a:gd name="T46" fmla="*/ 880 w 1304"/>
                <a:gd name="T47" fmla="*/ 576 h 1294"/>
                <a:gd name="T48" fmla="*/ 423 w 1304"/>
                <a:gd name="T49" fmla="*/ 576 h 1294"/>
                <a:gd name="T50" fmla="*/ 508 w 1304"/>
                <a:gd name="T51" fmla="*/ 646 h 1294"/>
                <a:gd name="T52" fmla="*/ 570 w 1304"/>
                <a:gd name="T53" fmla="*/ 1293 h 1294"/>
                <a:gd name="T54" fmla="*/ 496 w 1304"/>
                <a:gd name="T55" fmla="*/ 584 h 1294"/>
                <a:gd name="T56" fmla="*/ 808 w 1304"/>
                <a:gd name="T57" fmla="*/ 584 h 1294"/>
                <a:gd name="T58" fmla="*/ 733 w 1304"/>
                <a:gd name="T59" fmla="*/ 926 h 1294"/>
                <a:gd name="T60" fmla="*/ 795 w 1304"/>
                <a:gd name="T61" fmla="*/ 646 h 1294"/>
                <a:gd name="T62" fmla="*/ 880 w 1304"/>
                <a:gd name="T63" fmla="*/ 576 h 1294"/>
                <a:gd name="T64" fmla="*/ 1303 w 1304"/>
                <a:gd name="T65" fmla="*/ 294 h 1294"/>
                <a:gd name="T66" fmla="*/ 846 w 1304"/>
                <a:gd name="T67" fmla="*/ 294 h 1294"/>
                <a:gd name="T68" fmla="*/ 931 w 1304"/>
                <a:gd name="T69" fmla="*/ 364 h 1294"/>
                <a:gd name="T70" fmla="*/ 993 w 1304"/>
                <a:gd name="T71" fmla="*/ 1293 h 1294"/>
                <a:gd name="T72" fmla="*/ 919 w 1304"/>
                <a:gd name="T73" fmla="*/ 302 h 1294"/>
                <a:gd name="T74" fmla="*/ 1231 w 1304"/>
                <a:gd name="T75" fmla="*/ 302 h 1294"/>
                <a:gd name="T76" fmla="*/ 1157 w 1304"/>
                <a:gd name="T77" fmla="*/ 898 h 1294"/>
                <a:gd name="T78" fmla="*/ 1219 w 1304"/>
                <a:gd name="T79" fmla="*/ 36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4" h="129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8E006FD-D904-9746-80CA-106601E5E74F}"/>
              </a:ext>
            </a:extLst>
          </p:cNvPr>
          <p:cNvGrpSpPr/>
          <p:nvPr userDrawn="1"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304C805-17B2-5E48-AC40-8F04DCD40BFE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1" name="Freeform 9">
              <a:extLst>
                <a:ext uri="{FF2B5EF4-FFF2-40B4-BE49-F238E27FC236}">
                  <a16:creationId xmlns:a16="http://schemas.microsoft.com/office/drawing/2014/main" id="{EBC82E80-4E45-0644-AD21-77F0F6BE6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76" y="2660097"/>
              <a:ext cx="490538" cy="387350"/>
            </a:xfrm>
            <a:custGeom>
              <a:avLst/>
              <a:gdLst>
                <a:gd name="T0" fmla="*/ 993 w 1363"/>
                <a:gd name="T1" fmla="*/ 333 h 1076"/>
                <a:gd name="T2" fmla="*/ 1034 w 1363"/>
                <a:gd name="T3" fmla="*/ 338 h 1076"/>
                <a:gd name="T4" fmla="*/ 1049 w 1363"/>
                <a:gd name="T5" fmla="*/ 278 h 1076"/>
                <a:gd name="T6" fmla="*/ 993 w 1363"/>
                <a:gd name="T7" fmla="*/ 392 h 1076"/>
                <a:gd name="T8" fmla="*/ 842 w 1363"/>
                <a:gd name="T9" fmla="*/ 251 h 1076"/>
                <a:gd name="T10" fmla="*/ 711 w 1363"/>
                <a:gd name="T11" fmla="*/ 133 h 1076"/>
                <a:gd name="T12" fmla="*/ 987 w 1363"/>
                <a:gd name="T13" fmla="*/ 134 h 1076"/>
                <a:gd name="T14" fmla="*/ 1359 w 1363"/>
                <a:gd name="T15" fmla="*/ 331 h 1076"/>
                <a:gd name="T16" fmla="*/ 1049 w 1363"/>
                <a:gd name="T17" fmla="*/ 208 h 1076"/>
                <a:gd name="T18" fmla="*/ 1033 w 1363"/>
                <a:gd name="T19" fmla="*/ 86 h 1076"/>
                <a:gd name="T20" fmla="*/ 711 w 1363"/>
                <a:gd name="T21" fmla="*/ 69 h 1076"/>
                <a:gd name="T22" fmla="*/ 649 w 1363"/>
                <a:gd name="T23" fmla="*/ 0 h 1076"/>
                <a:gd name="T24" fmla="*/ 649 w 1363"/>
                <a:gd name="T25" fmla="*/ 311 h 1076"/>
                <a:gd name="T26" fmla="*/ 711 w 1363"/>
                <a:gd name="T27" fmla="*/ 536 h 1076"/>
                <a:gd name="T28" fmla="*/ 842 w 1363"/>
                <a:gd name="T29" fmla="*/ 313 h 1076"/>
                <a:gd name="T30" fmla="*/ 931 w 1363"/>
                <a:gd name="T31" fmla="*/ 423 h 1076"/>
                <a:gd name="T32" fmla="*/ 1350 w 1363"/>
                <a:gd name="T33" fmla="*/ 361 h 1076"/>
                <a:gd name="T34" fmla="*/ 1360 w 1363"/>
                <a:gd name="T35" fmla="*/ 847 h 1076"/>
                <a:gd name="T36" fmla="*/ 787 w 1363"/>
                <a:gd name="T37" fmla="*/ 543 h 1076"/>
                <a:gd name="T38" fmla="*/ 1271 w 1363"/>
                <a:gd name="T39" fmla="*/ 849 h 1076"/>
                <a:gd name="T40" fmla="*/ 1298 w 1363"/>
                <a:gd name="T41" fmla="*/ 903 h 1076"/>
                <a:gd name="T42" fmla="*/ 1106 w 1363"/>
                <a:gd name="T43" fmla="*/ 931 h 1076"/>
                <a:gd name="T44" fmla="*/ 1087 w 1363"/>
                <a:gd name="T45" fmla="*/ 847 h 1076"/>
                <a:gd name="T46" fmla="*/ 871 w 1363"/>
                <a:gd name="T47" fmla="*/ 740 h 1076"/>
                <a:gd name="T48" fmla="*/ 993 w 1363"/>
                <a:gd name="T49" fmla="*/ 877 h 1076"/>
                <a:gd name="T50" fmla="*/ 1044 w 1363"/>
                <a:gd name="T51" fmla="*/ 931 h 1076"/>
                <a:gd name="T52" fmla="*/ 852 w 1363"/>
                <a:gd name="T53" fmla="*/ 931 h 1076"/>
                <a:gd name="T54" fmla="*/ 845 w 1363"/>
                <a:gd name="T55" fmla="*/ 883 h 1076"/>
                <a:gd name="T56" fmla="*/ 767 w 1363"/>
                <a:gd name="T57" fmla="*/ 757 h 1076"/>
                <a:gd name="T58" fmla="*/ 783 w 1363"/>
                <a:gd name="T59" fmla="*/ 907 h 1076"/>
                <a:gd name="T60" fmla="*/ 790 w 1363"/>
                <a:gd name="T61" fmla="*/ 931 h 1076"/>
                <a:gd name="T62" fmla="*/ 570 w 1363"/>
                <a:gd name="T63" fmla="*/ 931 h 1076"/>
                <a:gd name="T64" fmla="*/ 577 w 1363"/>
                <a:gd name="T65" fmla="*/ 907 h 1076"/>
                <a:gd name="T66" fmla="*/ 593 w 1363"/>
                <a:gd name="T67" fmla="*/ 757 h 1076"/>
                <a:gd name="T68" fmla="*/ 515 w 1363"/>
                <a:gd name="T69" fmla="*/ 883 h 1076"/>
                <a:gd name="T70" fmla="*/ 508 w 1363"/>
                <a:gd name="T71" fmla="*/ 931 h 1076"/>
                <a:gd name="T72" fmla="*/ 316 w 1363"/>
                <a:gd name="T73" fmla="*/ 931 h 1076"/>
                <a:gd name="T74" fmla="*/ 367 w 1363"/>
                <a:gd name="T75" fmla="*/ 877 h 1076"/>
                <a:gd name="T76" fmla="*/ 488 w 1363"/>
                <a:gd name="T77" fmla="*/ 740 h 1076"/>
                <a:gd name="T78" fmla="*/ 272 w 1363"/>
                <a:gd name="T79" fmla="*/ 847 h 1076"/>
                <a:gd name="T80" fmla="*/ 254 w 1363"/>
                <a:gd name="T81" fmla="*/ 931 h 1076"/>
                <a:gd name="T82" fmla="*/ 62 w 1363"/>
                <a:gd name="T83" fmla="*/ 903 h 1076"/>
                <a:gd name="T84" fmla="*/ 89 w 1363"/>
                <a:gd name="T85" fmla="*/ 849 h 1076"/>
                <a:gd name="T86" fmla="*/ 573 w 1363"/>
                <a:gd name="T87" fmla="*/ 543 h 1076"/>
                <a:gd name="T88" fmla="*/ 0 w 1363"/>
                <a:gd name="T89" fmla="*/ 847 h 1076"/>
                <a:gd name="T90" fmla="*/ 144 w 1363"/>
                <a:gd name="T91" fmla="*/ 1075 h 1076"/>
                <a:gd name="T92" fmla="*/ 412 w 1363"/>
                <a:gd name="T93" fmla="*/ 1075 h 1076"/>
                <a:gd name="T94" fmla="*/ 680 w 1363"/>
                <a:gd name="T95" fmla="*/ 1075 h 1076"/>
                <a:gd name="T96" fmla="*/ 948 w 1363"/>
                <a:gd name="T97" fmla="*/ 1075 h 1076"/>
                <a:gd name="T98" fmla="*/ 1216 w 1363"/>
                <a:gd name="T99" fmla="*/ 1075 h 1076"/>
                <a:gd name="T100" fmla="*/ 1360 w 1363"/>
                <a:gd name="T101" fmla="*/ 84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1076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251C479-4209-0C45-9493-DE7920EF4A2D}"/>
              </a:ext>
            </a:extLst>
          </p:cNvPr>
          <p:cNvGrpSpPr/>
          <p:nvPr userDrawn="1"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13C4610-E015-CF41-9F49-2AD1E6283C74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4" name="Freeform 11">
              <a:extLst>
                <a:ext uri="{FF2B5EF4-FFF2-40B4-BE49-F238E27FC236}">
                  <a16:creationId xmlns:a16="http://schemas.microsoft.com/office/drawing/2014/main" id="{F4666598-DA6E-2E4A-A779-AE415249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941" y="4653537"/>
              <a:ext cx="458787" cy="460375"/>
            </a:xfrm>
            <a:custGeom>
              <a:avLst/>
              <a:gdLst>
                <a:gd name="T0" fmla="*/ 1160 w 1276"/>
                <a:gd name="T1" fmla="*/ 960 h 1277"/>
                <a:gd name="T2" fmla="*/ 1275 w 1276"/>
                <a:gd name="T3" fmla="*/ 906 h 1277"/>
                <a:gd name="T4" fmla="*/ 975 w 1276"/>
                <a:gd name="T5" fmla="*/ 875 h 1277"/>
                <a:gd name="T6" fmla="*/ 793 w 1276"/>
                <a:gd name="T7" fmla="*/ 734 h 1277"/>
                <a:gd name="T8" fmla="*/ 940 w 1276"/>
                <a:gd name="T9" fmla="*/ 928 h 1277"/>
                <a:gd name="T10" fmla="*/ 1160 w 1276"/>
                <a:gd name="T11" fmla="*/ 1022 h 1277"/>
                <a:gd name="T12" fmla="*/ 1044 w 1276"/>
                <a:gd name="T13" fmla="*/ 1160 h 1277"/>
                <a:gd name="T14" fmla="*/ 991 w 1276"/>
                <a:gd name="T15" fmla="*/ 1106 h 1277"/>
                <a:gd name="T16" fmla="*/ 875 w 1276"/>
                <a:gd name="T17" fmla="*/ 1160 h 1277"/>
                <a:gd name="T18" fmla="*/ 991 w 1276"/>
                <a:gd name="T19" fmla="*/ 1044 h 1277"/>
                <a:gd name="T20" fmla="*/ 765 w 1276"/>
                <a:gd name="T21" fmla="*/ 903 h 1277"/>
                <a:gd name="T22" fmla="*/ 596 w 1276"/>
                <a:gd name="T23" fmla="*/ 344 h 1277"/>
                <a:gd name="T24" fmla="*/ 596 w 1276"/>
                <a:gd name="T25" fmla="*/ 965 h 1277"/>
                <a:gd name="T26" fmla="*/ 680 w 1276"/>
                <a:gd name="T27" fmla="*/ 734 h 1277"/>
                <a:gd name="T28" fmla="*/ 737 w 1276"/>
                <a:gd name="T29" fmla="*/ 734 h 1277"/>
                <a:gd name="T30" fmla="*/ 737 w 1276"/>
                <a:gd name="T31" fmla="*/ 593 h 1277"/>
                <a:gd name="T32" fmla="*/ 677 w 1276"/>
                <a:gd name="T33" fmla="*/ 201 h 1277"/>
                <a:gd name="T34" fmla="*/ 708 w 1276"/>
                <a:gd name="T35" fmla="*/ 28 h 1277"/>
                <a:gd name="T36" fmla="*/ 452 w 1276"/>
                <a:gd name="T37" fmla="*/ 164 h 1277"/>
                <a:gd name="T38" fmla="*/ 276 w 1276"/>
                <a:gd name="T39" fmla="*/ 114 h 1277"/>
                <a:gd name="T40" fmla="*/ 86 w 1276"/>
                <a:gd name="T41" fmla="*/ 305 h 1277"/>
                <a:gd name="T42" fmla="*/ 135 w 1276"/>
                <a:gd name="T43" fmla="*/ 480 h 1277"/>
                <a:gd name="T44" fmla="*/ 0 w 1276"/>
                <a:gd name="T45" fmla="*/ 737 h 1277"/>
                <a:gd name="T46" fmla="*/ 168 w 1276"/>
                <a:gd name="T47" fmla="*/ 847 h 1277"/>
                <a:gd name="T48" fmla="*/ 95 w 1276"/>
                <a:gd name="T49" fmla="*/ 965 h 1277"/>
                <a:gd name="T50" fmla="*/ 372 w 1276"/>
                <a:gd name="T51" fmla="*/ 1051 h 1277"/>
                <a:gd name="T52" fmla="*/ 483 w 1276"/>
                <a:gd name="T53" fmla="*/ 1219 h 1277"/>
                <a:gd name="T54" fmla="*/ 739 w 1276"/>
                <a:gd name="T55" fmla="*/ 1047 h 1277"/>
                <a:gd name="T56" fmla="*/ 514 w 1276"/>
                <a:gd name="T57" fmla="*/ 1157 h 1277"/>
                <a:gd name="T58" fmla="*/ 382 w 1276"/>
                <a:gd name="T59" fmla="*/ 986 h 1277"/>
                <a:gd name="T60" fmla="*/ 160 w 1276"/>
                <a:gd name="T61" fmla="*/ 943 h 1277"/>
                <a:gd name="T62" fmla="*/ 189 w 1276"/>
                <a:gd name="T63" fmla="*/ 729 h 1277"/>
                <a:gd name="T64" fmla="*/ 62 w 1276"/>
                <a:gd name="T65" fmla="*/ 542 h 1277"/>
                <a:gd name="T66" fmla="*/ 234 w 1276"/>
                <a:gd name="T67" fmla="*/ 411 h 1277"/>
                <a:gd name="T68" fmla="*/ 276 w 1276"/>
                <a:gd name="T69" fmla="*/ 189 h 1277"/>
                <a:gd name="T70" fmla="*/ 490 w 1276"/>
                <a:gd name="T71" fmla="*/ 217 h 1277"/>
                <a:gd name="T72" fmla="*/ 677 w 1276"/>
                <a:gd name="T73" fmla="*/ 90 h 1277"/>
                <a:gd name="T74" fmla="*/ 652 w 1276"/>
                <a:gd name="T75" fmla="*/ 282 h 1277"/>
                <a:gd name="T76" fmla="*/ 708 w 1276"/>
                <a:gd name="T77" fmla="*/ 282 h 1277"/>
                <a:gd name="T78" fmla="*/ 991 w 1276"/>
                <a:gd name="T79" fmla="*/ 62 h 1277"/>
                <a:gd name="T80" fmla="*/ 991 w 1276"/>
                <a:gd name="T81" fmla="*/ 0 h 1277"/>
                <a:gd name="T82" fmla="*/ 780 w 1276"/>
                <a:gd name="T83" fmla="*/ 282 h 1277"/>
                <a:gd name="T84" fmla="*/ 793 w 1276"/>
                <a:gd name="T85" fmla="*/ 344 h 1277"/>
                <a:gd name="T86" fmla="*/ 991 w 1276"/>
                <a:gd name="T87" fmla="*/ 232 h 1277"/>
                <a:gd name="T88" fmla="*/ 1160 w 1276"/>
                <a:gd name="T89" fmla="*/ 423 h 1277"/>
                <a:gd name="T90" fmla="*/ 1213 w 1276"/>
                <a:gd name="T91" fmla="*/ 370 h 1277"/>
                <a:gd name="T92" fmla="*/ 1049 w 1276"/>
                <a:gd name="T93" fmla="*/ 339 h 1277"/>
                <a:gd name="T94" fmla="*/ 808 w 1276"/>
                <a:gd name="T95" fmla="*/ 452 h 1277"/>
                <a:gd name="T96" fmla="*/ 595 w 1276"/>
                <a:gd name="T97" fmla="*/ 796 h 1277"/>
                <a:gd name="T98" fmla="*/ 595 w 1276"/>
                <a:gd name="T99" fmla="*/ 734 h 1277"/>
                <a:gd name="T100" fmla="*/ 821 w 1276"/>
                <a:gd name="T101" fmla="*/ 514 h 1277"/>
                <a:gd name="T102" fmla="*/ 1049 w 1276"/>
                <a:gd name="T103" fmla="*/ 401 h 1277"/>
                <a:gd name="T104" fmla="*/ 1160 w 1276"/>
                <a:gd name="T105" fmla="*/ 254 h 1277"/>
                <a:gd name="T106" fmla="*/ 624 w 1276"/>
                <a:gd name="T107" fmla="*/ 593 h 1277"/>
                <a:gd name="T108" fmla="*/ 1160 w 1276"/>
                <a:gd name="T109" fmla="*/ 677 h 1277"/>
                <a:gd name="T110" fmla="*/ 1213 w 1276"/>
                <a:gd name="T111" fmla="*/ 624 h 1277"/>
                <a:gd name="T112" fmla="*/ 1047 w 1276"/>
                <a:gd name="T113" fmla="*/ 599 h 1277"/>
                <a:gd name="T114" fmla="*/ 793 w 1276"/>
                <a:gd name="T115" fmla="*/ 655 h 1277"/>
                <a:gd name="T116" fmla="*/ 1160 w 1276"/>
                <a:gd name="T117" fmla="*/ 74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1277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2CBBECD-FF39-4940-87EC-65068D19E6C6}"/>
              </a:ext>
            </a:extLst>
          </p:cNvPr>
          <p:cNvGrpSpPr/>
          <p:nvPr userDrawn="1"/>
        </p:nvGrpSpPr>
        <p:grpSpPr>
          <a:xfrm>
            <a:off x="1846335" y="5060728"/>
            <a:ext cx="710291" cy="710292"/>
            <a:chOff x="384795" y="4528578"/>
            <a:chExt cx="710291" cy="710292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85A60059-A3C8-6944-99BE-CBDEAA2188C7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7" name="Freeform 12">
              <a:extLst>
                <a:ext uri="{FF2B5EF4-FFF2-40B4-BE49-F238E27FC236}">
                  <a16:creationId xmlns:a16="http://schemas.microsoft.com/office/drawing/2014/main" id="{376DDC07-EBBC-C549-B681-1FFE45A1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65" y="4659887"/>
              <a:ext cx="488950" cy="447675"/>
            </a:xfrm>
            <a:custGeom>
              <a:avLst/>
              <a:gdLst>
                <a:gd name="T0" fmla="*/ 328 w 1360"/>
                <a:gd name="T1" fmla="*/ 991 h 1242"/>
                <a:gd name="T2" fmla="*/ 213 w 1360"/>
                <a:gd name="T3" fmla="*/ 976 h 1242"/>
                <a:gd name="T4" fmla="*/ 376 w 1360"/>
                <a:gd name="T5" fmla="*/ 813 h 1242"/>
                <a:gd name="T6" fmla="*/ 88 w 1360"/>
                <a:gd name="T7" fmla="*/ 848 h 1242"/>
                <a:gd name="T8" fmla="*/ 232 w 1360"/>
                <a:gd name="T9" fmla="*/ 742 h 1242"/>
                <a:gd name="T10" fmla="*/ 358 w 1360"/>
                <a:gd name="T11" fmla="*/ 748 h 1242"/>
                <a:gd name="T12" fmla="*/ 435 w 1360"/>
                <a:gd name="T13" fmla="*/ 779 h 1242"/>
                <a:gd name="T14" fmla="*/ 528 w 1360"/>
                <a:gd name="T15" fmla="*/ 865 h 1242"/>
                <a:gd name="T16" fmla="*/ 555 w 1360"/>
                <a:gd name="T17" fmla="*/ 1041 h 1242"/>
                <a:gd name="T18" fmla="*/ 441 w 1360"/>
                <a:gd name="T19" fmla="*/ 1155 h 1242"/>
                <a:gd name="T20" fmla="*/ 298 w 1360"/>
                <a:gd name="T21" fmla="*/ 1109 h 1242"/>
                <a:gd name="T22" fmla="*/ 222 w 1360"/>
                <a:gd name="T23" fmla="*/ 1077 h 1242"/>
                <a:gd name="T24" fmla="*/ 129 w 1360"/>
                <a:gd name="T25" fmla="*/ 992 h 1242"/>
                <a:gd name="T26" fmla="*/ 73 w 1360"/>
                <a:gd name="T27" fmla="*/ 1110 h 1242"/>
                <a:gd name="T28" fmla="*/ 163 w 1360"/>
                <a:gd name="T29" fmla="*/ 1200 h 1242"/>
                <a:gd name="T30" fmla="*/ 344 w 1360"/>
                <a:gd name="T31" fmla="*/ 1173 h 1242"/>
                <a:gd name="T32" fmla="*/ 510 w 1360"/>
                <a:gd name="T33" fmla="*/ 1160 h 1242"/>
                <a:gd name="T34" fmla="*/ 638 w 1360"/>
                <a:gd name="T35" fmla="*/ 1004 h 1242"/>
                <a:gd name="T36" fmla="*/ 638 w 1360"/>
                <a:gd name="T37" fmla="*/ 853 h 1242"/>
                <a:gd name="T38" fmla="*/ 510 w 1360"/>
                <a:gd name="T39" fmla="*/ 697 h 1242"/>
                <a:gd name="T40" fmla="*/ 313 w 1360"/>
                <a:gd name="T41" fmla="*/ 684 h 1242"/>
                <a:gd name="T42" fmla="*/ 146 w 1360"/>
                <a:gd name="T43" fmla="*/ 697 h 1242"/>
                <a:gd name="T44" fmla="*/ 19 w 1360"/>
                <a:gd name="T45" fmla="*/ 853 h 1242"/>
                <a:gd name="T46" fmla="*/ 36 w 1360"/>
                <a:gd name="T47" fmla="*/ 963 h 1242"/>
                <a:gd name="T48" fmla="*/ 335 w 1360"/>
                <a:gd name="T49" fmla="*/ 391 h 1242"/>
                <a:gd name="T50" fmla="*/ 196 w 1360"/>
                <a:gd name="T51" fmla="*/ 401 h 1242"/>
                <a:gd name="T52" fmla="*/ 253 w 1360"/>
                <a:gd name="T53" fmla="*/ 425 h 1242"/>
                <a:gd name="T54" fmla="*/ 328 w 1360"/>
                <a:gd name="T55" fmla="*/ 157 h 1242"/>
                <a:gd name="T56" fmla="*/ 218 w 1360"/>
                <a:gd name="T57" fmla="*/ 147 h 1242"/>
                <a:gd name="T58" fmla="*/ 121 w 1360"/>
                <a:gd name="T59" fmla="*/ 297 h 1242"/>
                <a:gd name="T60" fmla="*/ 22 w 1360"/>
                <a:gd name="T61" fmla="*/ 430 h 1242"/>
                <a:gd name="T62" fmla="*/ 11 w 1360"/>
                <a:gd name="T63" fmla="*/ 539 h 1242"/>
                <a:gd name="T64" fmla="*/ 161 w 1360"/>
                <a:gd name="T65" fmla="*/ 607 h 1242"/>
                <a:gd name="T66" fmla="*/ 136 w 1360"/>
                <a:gd name="T67" fmla="*/ 486 h 1242"/>
                <a:gd name="T68" fmla="*/ 122 w 1360"/>
                <a:gd name="T69" fmla="*/ 364 h 1242"/>
                <a:gd name="T70" fmla="*/ 217 w 1360"/>
                <a:gd name="T71" fmla="*/ 216 h 1242"/>
                <a:gd name="T72" fmla="*/ 376 w 1360"/>
                <a:gd name="T73" fmla="*/ 207 h 1242"/>
                <a:gd name="T74" fmla="*/ 914 w 1360"/>
                <a:gd name="T75" fmla="*/ 549 h 1242"/>
                <a:gd name="T76" fmla="*/ 954 w 1360"/>
                <a:gd name="T77" fmla="*/ 541 h 1242"/>
                <a:gd name="T78" fmla="*/ 914 w 1360"/>
                <a:gd name="T79" fmla="*/ 612 h 1242"/>
                <a:gd name="T80" fmla="*/ 1235 w 1360"/>
                <a:gd name="T81" fmla="*/ 361 h 1242"/>
                <a:gd name="T82" fmla="*/ 1252 w 1360"/>
                <a:gd name="T83" fmla="*/ 630 h 1242"/>
                <a:gd name="T84" fmla="*/ 1099 w 1360"/>
                <a:gd name="T85" fmla="*/ 783 h 1242"/>
                <a:gd name="T86" fmla="*/ 863 w 1360"/>
                <a:gd name="T87" fmla="*/ 749 h 1242"/>
                <a:gd name="T88" fmla="*/ 734 w 1360"/>
                <a:gd name="T89" fmla="*/ 696 h 1242"/>
                <a:gd name="T90" fmla="*/ 593 w 1360"/>
                <a:gd name="T91" fmla="*/ 528 h 1242"/>
                <a:gd name="T92" fmla="*/ 576 w 1360"/>
                <a:gd name="T93" fmla="*/ 259 h 1242"/>
                <a:gd name="T94" fmla="*/ 728 w 1360"/>
                <a:gd name="T95" fmla="*/ 106 h 1242"/>
                <a:gd name="T96" fmla="*/ 997 w 1360"/>
                <a:gd name="T97" fmla="*/ 124 h 1242"/>
                <a:gd name="T98" fmla="*/ 1165 w 1360"/>
                <a:gd name="T99" fmla="*/ 265 h 1242"/>
                <a:gd name="T100" fmla="*/ 1260 w 1360"/>
                <a:gd name="T101" fmla="*/ 191 h 1242"/>
                <a:gd name="T102" fmla="*/ 1019 w 1360"/>
                <a:gd name="T103" fmla="*/ 6 h 1242"/>
                <a:gd name="T104" fmla="*/ 809 w 1360"/>
                <a:gd name="T105" fmla="*/ 6 h 1242"/>
                <a:gd name="T106" fmla="*/ 568 w 1360"/>
                <a:gd name="T107" fmla="*/ 191 h 1242"/>
                <a:gd name="T108" fmla="*/ 545 w 1360"/>
                <a:gd name="T109" fmla="*/ 483 h 1242"/>
                <a:gd name="T110" fmla="*/ 626 w 1360"/>
                <a:gd name="T111" fmla="*/ 679 h 1242"/>
                <a:gd name="T112" fmla="*/ 848 w 1360"/>
                <a:gd name="T113" fmla="*/ 869 h 1242"/>
                <a:gd name="T114" fmla="*/ 1019 w 1360"/>
                <a:gd name="T115" fmla="*/ 883 h 1242"/>
                <a:gd name="T116" fmla="*/ 1260 w 1360"/>
                <a:gd name="T117" fmla="*/ 698 h 1242"/>
                <a:gd name="T118" fmla="*/ 1283 w 1360"/>
                <a:gd name="T119" fmla="*/ 40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1242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5706B840-6995-7246-BCF4-23C324E81E00}"/>
              </a:ext>
            </a:extLst>
          </p:cNvPr>
          <p:cNvGrpSpPr/>
          <p:nvPr userDrawn="1"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C2EF977-8762-6B4B-94FA-2F772C86EE13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0" name="Freeform 1">
              <a:extLst>
                <a:ext uri="{FF2B5EF4-FFF2-40B4-BE49-F238E27FC236}">
                  <a16:creationId xmlns:a16="http://schemas.microsoft.com/office/drawing/2014/main" id="{EC7F452B-C48F-AF40-BD7E-09271EBE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563" y="1655613"/>
              <a:ext cx="495300" cy="439738"/>
            </a:xfrm>
            <a:custGeom>
              <a:avLst/>
              <a:gdLst>
                <a:gd name="T0" fmla="*/ 608 w 1380"/>
                <a:gd name="T1" fmla="*/ 941 h 1226"/>
                <a:gd name="T2" fmla="*/ 660 w 1380"/>
                <a:gd name="T3" fmla="*/ 941 h 1226"/>
                <a:gd name="T4" fmla="*/ 774 w 1380"/>
                <a:gd name="T5" fmla="*/ 922 h 1226"/>
                <a:gd name="T6" fmla="*/ 634 w 1380"/>
                <a:gd name="T7" fmla="*/ 1150 h 1226"/>
                <a:gd name="T8" fmla="*/ 493 w 1380"/>
                <a:gd name="T9" fmla="*/ 922 h 1226"/>
                <a:gd name="T10" fmla="*/ 617 w 1380"/>
                <a:gd name="T11" fmla="*/ 1214 h 1226"/>
                <a:gd name="T12" fmla="*/ 651 w 1380"/>
                <a:gd name="T13" fmla="*/ 1214 h 1226"/>
                <a:gd name="T14" fmla="*/ 810 w 1380"/>
                <a:gd name="T15" fmla="*/ 871 h 1226"/>
                <a:gd name="T16" fmla="*/ 634 w 1380"/>
                <a:gd name="T17" fmla="*/ 878 h 1226"/>
                <a:gd name="T18" fmla="*/ 458 w 1380"/>
                <a:gd name="T19" fmla="*/ 871 h 1226"/>
                <a:gd name="T20" fmla="*/ 617 w 1380"/>
                <a:gd name="T21" fmla="*/ 1214 h 1226"/>
                <a:gd name="T22" fmla="*/ 80 w 1380"/>
                <a:gd name="T23" fmla="*/ 347 h 1226"/>
                <a:gd name="T24" fmla="*/ 313 w 1380"/>
                <a:gd name="T25" fmla="*/ 854 h 1226"/>
                <a:gd name="T26" fmla="*/ 349 w 1380"/>
                <a:gd name="T27" fmla="*/ 854 h 1226"/>
                <a:gd name="T28" fmla="*/ 500 w 1380"/>
                <a:gd name="T29" fmla="*/ 658 h 1226"/>
                <a:gd name="T30" fmla="*/ 74 w 1380"/>
                <a:gd name="T31" fmla="*/ 522 h 1226"/>
                <a:gd name="T32" fmla="*/ 219 w 1380"/>
                <a:gd name="T33" fmla="*/ 374 h 1226"/>
                <a:gd name="T34" fmla="*/ 690 w 1380"/>
                <a:gd name="T35" fmla="*/ 670 h 1226"/>
                <a:gd name="T36" fmla="*/ 384 w 1380"/>
                <a:gd name="T37" fmla="*/ 98 h 1226"/>
                <a:gd name="T38" fmla="*/ 664 w 1380"/>
                <a:gd name="T39" fmla="*/ 148 h 1226"/>
                <a:gd name="T40" fmla="*/ 717 w 1380"/>
                <a:gd name="T41" fmla="*/ 148 h 1226"/>
                <a:gd name="T42" fmla="*/ 997 w 1380"/>
                <a:gd name="T43" fmla="*/ 98 h 1226"/>
                <a:gd name="T44" fmla="*/ 690 w 1380"/>
                <a:gd name="T45" fmla="*/ 670 h 1226"/>
                <a:gd name="T46" fmla="*/ 880 w 1380"/>
                <a:gd name="T47" fmla="*/ 0 h 1226"/>
                <a:gd name="T48" fmla="*/ 501 w 1380"/>
                <a:gd name="T49" fmla="*/ 0 h 1226"/>
                <a:gd name="T50" fmla="*/ 258 w 1380"/>
                <a:gd name="T51" fmla="*/ 294 h 1226"/>
                <a:gd name="T52" fmla="*/ 690 w 1380"/>
                <a:gd name="T53" fmla="*/ 746 h 1226"/>
                <a:gd name="T54" fmla="*/ 1123 w 1380"/>
                <a:gd name="T55" fmla="*/ 294 h 1226"/>
                <a:gd name="T56" fmla="*/ 1170 w 1380"/>
                <a:gd name="T57" fmla="*/ 511 h 1226"/>
                <a:gd name="T58" fmla="*/ 1007 w 1380"/>
                <a:gd name="T59" fmla="*/ 512 h 1226"/>
                <a:gd name="T60" fmla="*/ 1059 w 1380"/>
                <a:gd name="T61" fmla="*/ 618 h 1226"/>
                <a:gd name="T62" fmla="*/ 1112 w 1380"/>
                <a:gd name="T63" fmla="*/ 618 h 1226"/>
                <a:gd name="T64" fmla="*/ 1270 w 1380"/>
                <a:gd name="T65" fmla="*/ 590 h 1226"/>
                <a:gd name="T66" fmla="*/ 1085 w 1380"/>
                <a:gd name="T67" fmla="*/ 924 h 1226"/>
                <a:gd name="T68" fmla="*/ 803 w 1380"/>
                <a:gd name="T69" fmla="*/ 705 h 1226"/>
                <a:gd name="T70" fmla="*/ 1085 w 1380"/>
                <a:gd name="T71" fmla="*/ 1000 h 1226"/>
                <a:gd name="T72" fmla="*/ 1368 w 1380"/>
                <a:gd name="T73" fmla="*/ 705 h 1226"/>
                <a:gd name="T74" fmla="*/ 1170 w 1380"/>
                <a:gd name="T75" fmla="*/ 511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0" h="1226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B9C9635D-FBE9-374F-B7E0-695EDA9ADAAB}"/>
              </a:ext>
            </a:extLst>
          </p:cNvPr>
          <p:cNvGrpSpPr/>
          <p:nvPr userDrawn="1"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E1BC3FB-F447-8246-8A8C-9972FAB9723C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3" name="Freeform 1">
              <a:extLst>
                <a:ext uri="{FF2B5EF4-FFF2-40B4-BE49-F238E27FC236}">
                  <a16:creationId xmlns:a16="http://schemas.microsoft.com/office/drawing/2014/main" id="{F136CFDC-2618-7D4E-A9AC-40F16445B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87" y="3667862"/>
              <a:ext cx="490538" cy="434975"/>
            </a:xfrm>
            <a:custGeom>
              <a:avLst/>
              <a:gdLst>
                <a:gd name="T0" fmla="*/ 454 w 1361"/>
                <a:gd name="T1" fmla="*/ 254 h 1207"/>
                <a:gd name="T2" fmla="*/ 0 w 1361"/>
                <a:gd name="T3" fmla="*/ 398 h 1207"/>
                <a:gd name="T4" fmla="*/ 141 w 1361"/>
                <a:gd name="T5" fmla="*/ 993 h 1207"/>
                <a:gd name="T6" fmla="*/ 178 w 1361"/>
                <a:gd name="T7" fmla="*/ 1201 h 1207"/>
                <a:gd name="T8" fmla="*/ 243 w 1361"/>
                <a:gd name="T9" fmla="*/ 1187 h 1207"/>
                <a:gd name="T10" fmla="*/ 680 w 1361"/>
                <a:gd name="T11" fmla="*/ 993 h 1207"/>
                <a:gd name="T12" fmla="*/ 824 w 1361"/>
                <a:gd name="T13" fmla="*/ 793 h 1207"/>
                <a:gd name="T14" fmla="*/ 762 w 1361"/>
                <a:gd name="T15" fmla="*/ 849 h 1207"/>
                <a:gd name="T16" fmla="*/ 417 w 1361"/>
                <a:gd name="T17" fmla="*/ 931 h 1207"/>
                <a:gd name="T18" fmla="*/ 203 w 1361"/>
                <a:gd name="T19" fmla="*/ 1139 h 1207"/>
                <a:gd name="T20" fmla="*/ 172 w 1361"/>
                <a:gd name="T21" fmla="*/ 931 h 1207"/>
                <a:gd name="T22" fmla="*/ 62 w 1361"/>
                <a:gd name="T23" fmla="*/ 849 h 1207"/>
                <a:gd name="T24" fmla="*/ 144 w 1361"/>
                <a:gd name="T25" fmla="*/ 316 h 1207"/>
                <a:gd name="T26" fmla="*/ 906 w 1361"/>
                <a:gd name="T27" fmla="*/ 480 h 1207"/>
                <a:gd name="T28" fmla="*/ 680 w 1361"/>
                <a:gd name="T29" fmla="*/ 542 h 1207"/>
                <a:gd name="T30" fmla="*/ 906 w 1361"/>
                <a:gd name="T31" fmla="*/ 480 h 1207"/>
                <a:gd name="T32" fmla="*/ 1160 w 1361"/>
                <a:gd name="T33" fmla="*/ 259 h 1207"/>
                <a:gd name="T34" fmla="*/ 680 w 1361"/>
                <a:gd name="T35" fmla="*/ 197 h 1207"/>
                <a:gd name="T36" fmla="*/ 680 w 1361"/>
                <a:gd name="T37" fmla="*/ 401 h 1207"/>
                <a:gd name="T38" fmla="*/ 1160 w 1361"/>
                <a:gd name="T39" fmla="*/ 338 h 1207"/>
                <a:gd name="T40" fmla="*/ 680 w 1361"/>
                <a:gd name="T41" fmla="*/ 401 h 1207"/>
                <a:gd name="T42" fmla="*/ 1216 w 1361"/>
                <a:gd name="T43" fmla="*/ 705 h 1207"/>
                <a:gd name="T44" fmla="*/ 1157 w 1361"/>
                <a:gd name="T45" fmla="*/ 736 h 1207"/>
                <a:gd name="T46" fmla="*/ 965 w 1361"/>
                <a:gd name="T47" fmla="*/ 715 h 1207"/>
                <a:gd name="T48" fmla="*/ 623 w 1361"/>
                <a:gd name="T49" fmla="*/ 705 h 1207"/>
                <a:gd name="T50" fmla="*/ 542 w 1361"/>
                <a:gd name="T51" fmla="*/ 144 h 1207"/>
                <a:gd name="T52" fmla="*/ 1216 w 1361"/>
                <a:gd name="T53" fmla="*/ 62 h 1207"/>
                <a:gd name="T54" fmla="*/ 1298 w 1361"/>
                <a:gd name="T55" fmla="*/ 623 h 1207"/>
                <a:gd name="T56" fmla="*/ 1216 w 1361"/>
                <a:gd name="T57" fmla="*/ 0 h 1207"/>
                <a:gd name="T58" fmla="*/ 479 w 1361"/>
                <a:gd name="T59" fmla="*/ 144 h 1207"/>
                <a:gd name="T60" fmla="*/ 623 w 1361"/>
                <a:gd name="T61" fmla="*/ 767 h 1207"/>
                <a:gd name="T62" fmla="*/ 1117 w 1361"/>
                <a:gd name="T63" fmla="*/ 962 h 1207"/>
                <a:gd name="T64" fmla="*/ 1219 w 1361"/>
                <a:gd name="T65" fmla="*/ 920 h 1207"/>
                <a:gd name="T66" fmla="*/ 1360 w 1361"/>
                <a:gd name="T67" fmla="*/ 62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1" h="1207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77BB5E65-99E3-8E4F-B752-052870452C60}"/>
              </a:ext>
            </a:extLst>
          </p:cNvPr>
          <p:cNvGrpSpPr/>
          <p:nvPr userDrawn="1"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E20744B8-7044-F041-993B-79999B352B00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6" name="Freeform 2">
              <a:extLst>
                <a:ext uri="{FF2B5EF4-FFF2-40B4-BE49-F238E27FC236}">
                  <a16:creationId xmlns:a16="http://schemas.microsoft.com/office/drawing/2014/main" id="{15F98971-5DE1-2A41-888F-D03B472BD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91" y="823923"/>
              <a:ext cx="490538" cy="306387"/>
            </a:xfrm>
            <a:custGeom>
              <a:avLst/>
              <a:gdLst>
                <a:gd name="T0" fmla="*/ 1075 w 1361"/>
                <a:gd name="T1" fmla="*/ 786 h 849"/>
                <a:gd name="T2" fmla="*/ 852 w 1361"/>
                <a:gd name="T3" fmla="*/ 563 h 849"/>
                <a:gd name="T4" fmla="*/ 955 w 1361"/>
                <a:gd name="T5" fmla="*/ 376 h 849"/>
                <a:gd name="T6" fmla="*/ 1047 w 1361"/>
                <a:gd name="T7" fmla="*/ 576 h 849"/>
                <a:gd name="T8" fmla="*/ 1103 w 1361"/>
                <a:gd name="T9" fmla="*/ 550 h 849"/>
                <a:gd name="T10" fmla="*/ 1011 w 1361"/>
                <a:gd name="T11" fmla="*/ 351 h 849"/>
                <a:gd name="T12" fmla="*/ 1075 w 1361"/>
                <a:gd name="T13" fmla="*/ 340 h 849"/>
                <a:gd name="T14" fmla="*/ 1298 w 1361"/>
                <a:gd name="T15" fmla="*/ 563 h 849"/>
                <a:gd name="T16" fmla="*/ 1075 w 1361"/>
                <a:gd name="T17" fmla="*/ 786 h 849"/>
                <a:gd name="T18" fmla="*/ 334 w 1361"/>
                <a:gd name="T19" fmla="*/ 532 h 849"/>
                <a:gd name="T20" fmla="*/ 406 w 1361"/>
                <a:gd name="T21" fmla="*/ 376 h 849"/>
                <a:gd name="T22" fmla="*/ 505 w 1361"/>
                <a:gd name="T23" fmla="*/ 532 h 849"/>
                <a:gd name="T24" fmla="*/ 334 w 1361"/>
                <a:gd name="T25" fmla="*/ 532 h 849"/>
                <a:gd name="T26" fmla="*/ 257 w 1361"/>
                <a:gd name="T27" fmla="*/ 550 h 849"/>
                <a:gd name="T28" fmla="*/ 259 w 1361"/>
                <a:gd name="T29" fmla="*/ 580 h 849"/>
                <a:gd name="T30" fmla="*/ 285 w 1361"/>
                <a:gd name="T31" fmla="*/ 594 h 849"/>
                <a:gd name="T32" fmla="*/ 505 w 1361"/>
                <a:gd name="T33" fmla="*/ 594 h 849"/>
                <a:gd name="T34" fmla="*/ 285 w 1361"/>
                <a:gd name="T35" fmla="*/ 786 h 849"/>
                <a:gd name="T36" fmla="*/ 62 w 1361"/>
                <a:gd name="T37" fmla="*/ 563 h 849"/>
                <a:gd name="T38" fmla="*/ 285 w 1361"/>
                <a:gd name="T39" fmla="*/ 340 h 849"/>
                <a:gd name="T40" fmla="*/ 349 w 1361"/>
                <a:gd name="T41" fmla="*/ 351 h 849"/>
                <a:gd name="T42" fmla="*/ 257 w 1361"/>
                <a:gd name="T43" fmla="*/ 550 h 849"/>
                <a:gd name="T44" fmla="*/ 1075 w 1361"/>
                <a:gd name="T45" fmla="*/ 278 h 849"/>
                <a:gd name="T46" fmla="*/ 985 w 1361"/>
                <a:gd name="T47" fmla="*/ 293 h 849"/>
                <a:gd name="T48" fmla="*/ 941 w 1361"/>
                <a:gd name="T49" fmla="*/ 199 h 849"/>
                <a:gd name="T50" fmla="*/ 988 w 1361"/>
                <a:gd name="T51" fmla="*/ 129 h 849"/>
                <a:gd name="T52" fmla="*/ 993 w 1361"/>
                <a:gd name="T53" fmla="*/ 105 h 849"/>
                <a:gd name="T54" fmla="*/ 978 w 1361"/>
                <a:gd name="T55" fmla="*/ 85 h 849"/>
                <a:gd name="T56" fmla="*/ 837 w 1361"/>
                <a:gd name="T57" fmla="*/ 0 h 849"/>
                <a:gd name="T58" fmla="*/ 805 w 1361"/>
                <a:gd name="T59" fmla="*/ 54 h 849"/>
                <a:gd name="T60" fmla="*/ 918 w 1361"/>
                <a:gd name="T61" fmla="*/ 122 h 849"/>
                <a:gd name="T62" fmla="*/ 889 w 1361"/>
                <a:gd name="T63" fmla="*/ 165 h 849"/>
                <a:gd name="T64" fmla="*/ 485 w 1361"/>
                <a:gd name="T65" fmla="*/ 165 h 849"/>
                <a:gd name="T66" fmla="*/ 485 w 1361"/>
                <a:gd name="T67" fmla="*/ 143 h 849"/>
                <a:gd name="T68" fmla="*/ 539 w 1361"/>
                <a:gd name="T69" fmla="*/ 143 h 849"/>
                <a:gd name="T70" fmla="*/ 539 w 1361"/>
                <a:gd name="T71" fmla="*/ 81 h 849"/>
                <a:gd name="T72" fmla="*/ 370 w 1361"/>
                <a:gd name="T73" fmla="*/ 81 h 849"/>
                <a:gd name="T74" fmla="*/ 370 w 1361"/>
                <a:gd name="T75" fmla="*/ 143 h 849"/>
                <a:gd name="T76" fmla="*/ 423 w 1361"/>
                <a:gd name="T77" fmla="*/ 143 h 849"/>
                <a:gd name="T78" fmla="*/ 423 w 1361"/>
                <a:gd name="T79" fmla="*/ 190 h 849"/>
                <a:gd name="T80" fmla="*/ 375 w 1361"/>
                <a:gd name="T81" fmla="*/ 293 h 849"/>
                <a:gd name="T82" fmla="*/ 285 w 1361"/>
                <a:gd name="T83" fmla="*/ 278 h 849"/>
                <a:gd name="T84" fmla="*/ 0 w 1361"/>
                <a:gd name="T85" fmla="*/ 563 h 849"/>
                <a:gd name="T86" fmla="*/ 285 w 1361"/>
                <a:gd name="T87" fmla="*/ 848 h 849"/>
                <a:gd name="T88" fmla="*/ 568 w 1361"/>
                <a:gd name="T89" fmla="*/ 594 h 849"/>
                <a:gd name="T90" fmla="*/ 678 w 1361"/>
                <a:gd name="T91" fmla="*/ 594 h 849"/>
                <a:gd name="T92" fmla="*/ 705 w 1361"/>
                <a:gd name="T93" fmla="*/ 578 h 849"/>
                <a:gd name="T94" fmla="*/ 855 w 1361"/>
                <a:gd name="T95" fmla="*/ 296 h 849"/>
                <a:gd name="T96" fmla="*/ 800 w 1361"/>
                <a:gd name="T97" fmla="*/ 267 h 849"/>
                <a:gd name="T98" fmla="*/ 659 w 1361"/>
                <a:gd name="T99" fmla="*/ 532 h 849"/>
                <a:gd name="T100" fmla="*/ 568 w 1361"/>
                <a:gd name="T101" fmla="*/ 532 h 849"/>
                <a:gd name="T102" fmla="*/ 432 w 1361"/>
                <a:gd name="T103" fmla="*/ 319 h 849"/>
                <a:gd name="T104" fmla="*/ 474 w 1361"/>
                <a:gd name="T105" fmla="*/ 227 h 849"/>
                <a:gd name="T106" fmla="*/ 886 w 1361"/>
                <a:gd name="T107" fmla="*/ 227 h 849"/>
                <a:gd name="T108" fmla="*/ 928 w 1361"/>
                <a:gd name="T109" fmla="*/ 319 h 849"/>
                <a:gd name="T110" fmla="*/ 790 w 1361"/>
                <a:gd name="T111" fmla="*/ 563 h 849"/>
                <a:gd name="T112" fmla="*/ 1075 w 1361"/>
                <a:gd name="T113" fmla="*/ 848 h 849"/>
                <a:gd name="T114" fmla="*/ 1360 w 1361"/>
                <a:gd name="T115" fmla="*/ 563 h 849"/>
                <a:gd name="T116" fmla="*/ 1075 w 1361"/>
                <a:gd name="T117" fmla="*/ 278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1" h="849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46D61B31-2C39-1A4B-AF71-C060397ABDF0}"/>
              </a:ext>
            </a:extLst>
          </p:cNvPr>
          <p:cNvGrpSpPr/>
          <p:nvPr userDrawn="1"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D0FCEFB-2E21-D740-8A01-14CE63CFB38D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9" name="Freeform 3">
              <a:extLst>
                <a:ext uri="{FF2B5EF4-FFF2-40B4-BE49-F238E27FC236}">
                  <a16:creationId xmlns:a16="http://schemas.microsoft.com/office/drawing/2014/main" id="{7FFA4FC0-DB11-6746-84E7-24545ABF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76" y="731848"/>
              <a:ext cx="387350" cy="490537"/>
            </a:xfrm>
            <a:custGeom>
              <a:avLst/>
              <a:gdLst>
                <a:gd name="T0" fmla="*/ 369 w 1078"/>
                <a:gd name="T1" fmla="*/ 909 h 1361"/>
                <a:gd name="T2" fmla="*/ 229 w 1078"/>
                <a:gd name="T3" fmla="*/ 847 h 1361"/>
                <a:gd name="T4" fmla="*/ 708 w 1078"/>
                <a:gd name="T5" fmla="*/ 909 h 1361"/>
                <a:gd name="T6" fmla="*/ 849 w 1078"/>
                <a:gd name="T7" fmla="*/ 847 h 1361"/>
                <a:gd name="T8" fmla="*/ 708 w 1078"/>
                <a:gd name="T9" fmla="*/ 909 h 1361"/>
                <a:gd name="T10" fmla="*/ 849 w 1078"/>
                <a:gd name="T11" fmla="*/ 1073 h 1361"/>
                <a:gd name="T12" fmla="*/ 175 w 1078"/>
                <a:gd name="T13" fmla="*/ 1019 h 1361"/>
                <a:gd name="T14" fmla="*/ 903 w 1078"/>
                <a:gd name="T15" fmla="*/ 768 h 1361"/>
                <a:gd name="T16" fmla="*/ 903 w 1078"/>
                <a:gd name="T17" fmla="*/ 706 h 1361"/>
                <a:gd name="T18" fmla="*/ 175 w 1078"/>
                <a:gd name="T19" fmla="*/ 345 h 1361"/>
                <a:gd name="T20" fmla="*/ 903 w 1078"/>
                <a:gd name="T21" fmla="*/ 706 h 1361"/>
                <a:gd name="T22" fmla="*/ 175 w 1078"/>
                <a:gd name="T23" fmla="*/ 257 h 1361"/>
                <a:gd name="T24" fmla="*/ 849 w 1078"/>
                <a:gd name="T25" fmla="*/ 203 h 1361"/>
                <a:gd name="T26" fmla="*/ 903 w 1078"/>
                <a:gd name="T27" fmla="*/ 282 h 1361"/>
                <a:gd name="T28" fmla="*/ 681 w 1078"/>
                <a:gd name="T29" fmla="*/ 62 h 1361"/>
                <a:gd name="T30" fmla="*/ 443 w 1078"/>
                <a:gd name="T31" fmla="*/ 141 h 1361"/>
                <a:gd name="T32" fmla="*/ 681 w 1078"/>
                <a:gd name="T33" fmla="*/ 62 h 1361"/>
                <a:gd name="T34" fmla="*/ 781 w 1078"/>
                <a:gd name="T35" fmla="*/ 1135 h 1361"/>
                <a:gd name="T36" fmla="*/ 268 w 1078"/>
                <a:gd name="T37" fmla="*/ 1214 h 1361"/>
                <a:gd name="T38" fmla="*/ 1077 w 1078"/>
                <a:gd name="T39" fmla="*/ 624 h 1361"/>
                <a:gd name="T40" fmla="*/ 1065 w 1078"/>
                <a:gd name="T41" fmla="*/ 430 h 1361"/>
                <a:gd name="T42" fmla="*/ 965 w 1078"/>
                <a:gd name="T43" fmla="*/ 257 h 1361"/>
                <a:gd name="T44" fmla="*/ 706 w 1078"/>
                <a:gd name="T45" fmla="*/ 141 h 1361"/>
                <a:gd name="T46" fmla="*/ 763 w 1078"/>
                <a:gd name="T47" fmla="*/ 16 h 1361"/>
                <a:gd name="T48" fmla="*/ 341 w 1078"/>
                <a:gd name="T49" fmla="*/ 0 h 1361"/>
                <a:gd name="T50" fmla="*/ 314 w 1078"/>
                <a:gd name="T51" fmla="*/ 47 h 1361"/>
                <a:gd name="T52" fmla="*/ 229 w 1078"/>
                <a:gd name="T53" fmla="*/ 141 h 1361"/>
                <a:gd name="T54" fmla="*/ 113 w 1078"/>
                <a:gd name="T55" fmla="*/ 354 h 1361"/>
                <a:gd name="T56" fmla="*/ 0 w 1078"/>
                <a:gd name="T57" fmla="*/ 455 h 1361"/>
                <a:gd name="T58" fmla="*/ 63 w 1078"/>
                <a:gd name="T59" fmla="*/ 624 h 1361"/>
                <a:gd name="T60" fmla="*/ 113 w 1078"/>
                <a:gd name="T61" fmla="*/ 432 h 1361"/>
                <a:gd name="T62" fmla="*/ 229 w 1078"/>
                <a:gd name="T63" fmla="*/ 1135 h 1361"/>
                <a:gd name="T64" fmla="*/ 142 w 1078"/>
                <a:gd name="T65" fmla="*/ 1314 h 1361"/>
                <a:gd name="T66" fmla="*/ 169 w 1078"/>
                <a:gd name="T67" fmla="*/ 1360 h 1361"/>
                <a:gd name="T68" fmla="*/ 234 w 1078"/>
                <a:gd name="T69" fmla="*/ 1276 h 1361"/>
                <a:gd name="T70" fmla="*/ 900 w 1078"/>
                <a:gd name="T71" fmla="*/ 1345 h 1361"/>
                <a:gd name="T72" fmla="*/ 942 w 1078"/>
                <a:gd name="T73" fmla="*/ 1356 h 1361"/>
                <a:gd name="T74" fmla="*/ 852 w 1078"/>
                <a:gd name="T75" fmla="*/ 1134 h 1361"/>
                <a:gd name="T76" fmla="*/ 965 w 1078"/>
                <a:gd name="T77" fmla="*/ 433 h 1361"/>
                <a:gd name="T78" fmla="*/ 1015 w 1078"/>
                <a:gd name="T79" fmla="*/ 62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8" h="1361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712A06A7-FAFB-2F49-B789-D3BB9D8C695B}"/>
              </a:ext>
            </a:extLst>
          </p:cNvPr>
          <p:cNvGrpSpPr/>
          <p:nvPr userDrawn="1"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1EE1910-E7E0-0A46-B743-828D7FB17884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2" name="Freeform 4">
              <a:extLst>
                <a:ext uri="{FF2B5EF4-FFF2-40B4-BE49-F238E27FC236}">
                  <a16:creationId xmlns:a16="http://schemas.microsoft.com/office/drawing/2014/main" id="{FBACE303-E458-8143-AAE7-3DD9110C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332" y="759629"/>
              <a:ext cx="450850" cy="434975"/>
            </a:xfrm>
            <a:custGeom>
              <a:avLst/>
              <a:gdLst>
                <a:gd name="T0" fmla="*/ 198 w 1252"/>
                <a:gd name="T1" fmla="*/ 1014 h 1210"/>
                <a:gd name="T2" fmla="*/ 986 w 1252"/>
                <a:gd name="T3" fmla="*/ 133 h 1210"/>
                <a:gd name="T4" fmla="*/ 1148 w 1252"/>
                <a:gd name="T5" fmla="*/ 64 h 1210"/>
                <a:gd name="T6" fmla="*/ 467 w 1252"/>
                <a:gd name="T7" fmla="*/ 839 h 1210"/>
                <a:gd name="T8" fmla="*/ 504 w 1252"/>
                <a:gd name="T9" fmla="*/ 527 h 1210"/>
                <a:gd name="T10" fmla="*/ 378 w 1252"/>
                <a:gd name="T11" fmla="*/ 402 h 1210"/>
                <a:gd name="T12" fmla="*/ 101 w 1252"/>
                <a:gd name="T13" fmla="*/ 241 h 1210"/>
                <a:gd name="T14" fmla="*/ 258 w 1252"/>
                <a:gd name="T15" fmla="*/ 789 h 1210"/>
                <a:gd name="T16" fmla="*/ 205 w 1252"/>
                <a:gd name="T17" fmla="*/ 865 h 1210"/>
                <a:gd name="T18" fmla="*/ 84 w 1252"/>
                <a:gd name="T19" fmla="*/ 767 h 1210"/>
                <a:gd name="T20" fmla="*/ 347 w 1252"/>
                <a:gd name="T21" fmla="*/ 1007 h 1210"/>
                <a:gd name="T22" fmla="*/ 446 w 1252"/>
                <a:gd name="T23" fmla="*/ 1129 h 1210"/>
                <a:gd name="T24" fmla="*/ 347 w 1252"/>
                <a:gd name="T25" fmla="*/ 1007 h 1210"/>
                <a:gd name="T26" fmla="*/ 856 w 1252"/>
                <a:gd name="T27" fmla="*/ 538 h 1210"/>
                <a:gd name="T28" fmla="*/ 958 w 1252"/>
                <a:gd name="T29" fmla="*/ 1112 h 1210"/>
                <a:gd name="T30" fmla="*/ 804 w 1252"/>
                <a:gd name="T31" fmla="*/ 827 h 1210"/>
                <a:gd name="T32" fmla="*/ 1137 w 1252"/>
                <a:gd name="T33" fmla="*/ 0 h 1210"/>
                <a:gd name="T34" fmla="*/ 727 w 1252"/>
                <a:gd name="T35" fmla="*/ 304 h 1210"/>
                <a:gd name="T36" fmla="*/ 51 w 1252"/>
                <a:gd name="T37" fmla="*/ 179 h 1210"/>
                <a:gd name="T38" fmla="*/ 38 w 1252"/>
                <a:gd name="T39" fmla="*/ 273 h 1210"/>
                <a:gd name="T40" fmla="*/ 345 w 1252"/>
                <a:gd name="T41" fmla="*/ 455 h 1210"/>
                <a:gd name="T42" fmla="*/ 329 w 1252"/>
                <a:gd name="T43" fmla="*/ 702 h 1210"/>
                <a:gd name="T44" fmla="*/ 69 w 1252"/>
                <a:gd name="T45" fmla="*/ 702 h 1210"/>
                <a:gd name="T46" fmla="*/ 6 w 1252"/>
                <a:gd name="T47" fmla="*/ 786 h 1210"/>
                <a:gd name="T48" fmla="*/ 173 w 1252"/>
                <a:gd name="T49" fmla="*/ 918 h 1210"/>
                <a:gd name="T50" fmla="*/ 190 w 1252"/>
                <a:gd name="T51" fmla="*/ 1077 h 1210"/>
                <a:gd name="T52" fmla="*/ 294 w 1252"/>
                <a:gd name="T53" fmla="*/ 1039 h 1210"/>
                <a:gd name="T54" fmla="*/ 413 w 1252"/>
                <a:gd name="T55" fmla="*/ 1209 h 1210"/>
                <a:gd name="T56" fmla="*/ 492 w 1252"/>
                <a:gd name="T57" fmla="*/ 1176 h 1210"/>
                <a:gd name="T58" fmla="*/ 480 w 1252"/>
                <a:gd name="T59" fmla="*/ 910 h 1210"/>
                <a:gd name="T60" fmla="*/ 642 w 1252"/>
                <a:gd name="T61" fmla="*/ 752 h 1210"/>
                <a:gd name="T62" fmla="*/ 912 w 1252"/>
                <a:gd name="T63" fmla="*/ 1158 h 1210"/>
                <a:gd name="T64" fmla="*/ 940 w 1252"/>
                <a:gd name="T65" fmla="*/ 1174 h 1210"/>
                <a:gd name="T66" fmla="*/ 1033 w 1252"/>
                <a:gd name="T67" fmla="*/ 1161 h 1210"/>
                <a:gd name="T68" fmla="*/ 908 w 1252"/>
                <a:gd name="T69" fmla="*/ 486 h 1210"/>
                <a:gd name="T70" fmla="*/ 1192 w 1252"/>
                <a:gd name="T71" fmla="*/ 2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2" h="1210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4E63E74-F37F-B042-9A5B-C0871937AA6D}"/>
              </a:ext>
            </a:extLst>
          </p:cNvPr>
          <p:cNvGrpSpPr/>
          <p:nvPr userDrawn="1"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B972CEA-99EB-5D47-AAE5-35F6121B7E74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5">
              <a:extLst>
                <a:ext uri="{FF2B5EF4-FFF2-40B4-BE49-F238E27FC236}">
                  <a16:creationId xmlns:a16="http://schemas.microsoft.com/office/drawing/2014/main" id="{A3684CED-5FBE-D54C-9BD0-0E98CB336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986" y="767566"/>
              <a:ext cx="388937" cy="419100"/>
            </a:xfrm>
            <a:custGeom>
              <a:avLst/>
              <a:gdLst>
                <a:gd name="T0" fmla="*/ 370 w 1079"/>
                <a:gd name="T1" fmla="*/ 852 h 1164"/>
                <a:gd name="T2" fmla="*/ 229 w 1079"/>
                <a:gd name="T3" fmla="*/ 790 h 1164"/>
                <a:gd name="T4" fmla="*/ 708 w 1079"/>
                <a:gd name="T5" fmla="*/ 852 h 1164"/>
                <a:gd name="T6" fmla="*/ 849 w 1079"/>
                <a:gd name="T7" fmla="*/ 790 h 1164"/>
                <a:gd name="T8" fmla="*/ 708 w 1079"/>
                <a:gd name="T9" fmla="*/ 852 h 1164"/>
                <a:gd name="T10" fmla="*/ 175 w 1079"/>
                <a:gd name="T11" fmla="*/ 169 h 1164"/>
                <a:gd name="T12" fmla="*/ 229 w 1079"/>
                <a:gd name="T13" fmla="*/ 62 h 1164"/>
                <a:gd name="T14" fmla="*/ 903 w 1079"/>
                <a:gd name="T15" fmla="*/ 116 h 1164"/>
                <a:gd name="T16" fmla="*/ 203 w 1079"/>
                <a:gd name="T17" fmla="*/ 1075 h 1164"/>
                <a:gd name="T18" fmla="*/ 339 w 1079"/>
                <a:gd name="T19" fmla="*/ 1078 h 1164"/>
                <a:gd name="T20" fmla="*/ 203 w 1079"/>
                <a:gd name="T21" fmla="*/ 1101 h 1164"/>
                <a:gd name="T22" fmla="*/ 739 w 1079"/>
                <a:gd name="T23" fmla="*/ 1078 h 1164"/>
                <a:gd name="T24" fmla="*/ 875 w 1079"/>
                <a:gd name="T25" fmla="*/ 1075 h 1164"/>
                <a:gd name="T26" fmla="*/ 739 w 1079"/>
                <a:gd name="T27" fmla="*/ 1101 h 1164"/>
                <a:gd name="T28" fmla="*/ 570 w 1079"/>
                <a:gd name="T29" fmla="*/ 231 h 1164"/>
                <a:gd name="T30" fmla="*/ 903 w 1079"/>
                <a:gd name="T31" fmla="*/ 649 h 1164"/>
                <a:gd name="T32" fmla="*/ 570 w 1079"/>
                <a:gd name="T33" fmla="*/ 231 h 1164"/>
                <a:gd name="T34" fmla="*/ 508 w 1079"/>
                <a:gd name="T35" fmla="*/ 231 h 1164"/>
                <a:gd name="T36" fmla="*/ 175 w 1079"/>
                <a:gd name="T37" fmla="*/ 649 h 1164"/>
                <a:gd name="T38" fmla="*/ 903 w 1079"/>
                <a:gd name="T39" fmla="*/ 711 h 1164"/>
                <a:gd name="T40" fmla="*/ 849 w 1079"/>
                <a:gd name="T41" fmla="*/ 1016 h 1164"/>
                <a:gd name="T42" fmla="*/ 175 w 1079"/>
                <a:gd name="T43" fmla="*/ 962 h 1164"/>
                <a:gd name="T44" fmla="*/ 903 w 1079"/>
                <a:gd name="T45" fmla="*/ 711 h 1164"/>
                <a:gd name="T46" fmla="*/ 1078 w 1079"/>
                <a:gd name="T47" fmla="*/ 313 h 1164"/>
                <a:gd name="T48" fmla="*/ 965 w 1079"/>
                <a:gd name="T49" fmla="*/ 213 h 1164"/>
                <a:gd name="T50" fmla="*/ 849 w 1079"/>
                <a:gd name="T51" fmla="*/ 0 h 1164"/>
                <a:gd name="T52" fmla="*/ 113 w 1079"/>
                <a:gd name="T53" fmla="*/ 116 h 1164"/>
                <a:gd name="T54" fmla="*/ 12 w 1079"/>
                <a:gd name="T55" fmla="*/ 288 h 1164"/>
                <a:gd name="T56" fmla="*/ 0 w 1079"/>
                <a:gd name="T57" fmla="*/ 483 h 1164"/>
                <a:gd name="T58" fmla="*/ 62 w 1079"/>
                <a:gd name="T59" fmla="*/ 329 h 1164"/>
                <a:gd name="T60" fmla="*/ 113 w 1079"/>
                <a:gd name="T61" fmla="*/ 962 h 1164"/>
                <a:gd name="T62" fmla="*/ 141 w 1079"/>
                <a:gd name="T63" fmla="*/ 1047 h 1164"/>
                <a:gd name="T64" fmla="*/ 200 w 1079"/>
                <a:gd name="T65" fmla="*/ 1163 h 1164"/>
                <a:gd name="T66" fmla="*/ 401 w 1079"/>
                <a:gd name="T67" fmla="*/ 1103 h 1164"/>
                <a:gd name="T68" fmla="*/ 677 w 1079"/>
                <a:gd name="T69" fmla="*/ 1078 h 1164"/>
                <a:gd name="T70" fmla="*/ 737 w 1079"/>
                <a:gd name="T71" fmla="*/ 1163 h 1164"/>
                <a:gd name="T72" fmla="*/ 937 w 1079"/>
                <a:gd name="T73" fmla="*/ 1103 h 1164"/>
                <a:gd name="T74" fmla="*/ 928 w 1079"/>
                <a:gd name="T75" fmla="*/ 1047 h 1164"/>
                <a:gd name="T76" fmla="*/ 965 w 1079"/>
                <a:gd name="T77" fmla="*/ 291 h 1164"/>
                <a:gd name="T78" fmla="*/ 1016 w 1079"/>
                <a:gd name="T79" fmla="*/ 48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9" h="1164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FC6A7C6-2D62-1346-B076-D963D2FA033D}"/>
              </a:ext>
            </a:extLst>
          </p:cNvPr>
          <p:cNvGrpSpPr/>
          <p:nvPr userDrawn="1"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BB6C66D-016E-D647-ACBC-64FA87A32FB2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6">
              <a:extLst>
                <a:ext uri="{FF2B5EF4-FFF2-40B4-BE49-F238E27FC236}">
                  <a16:creationId xmlns:a16="http://schemas.microsoft.com/office/drawing/2014/main" id="{8DA43DDB-6945-5242-BFA4-7491EF4B3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211" y="769548"/>
              <a:ext cx="549275" cy="371475"/>
            </a:xfrm>
            <a:custGeom>
              <a:avLst/>
              <a:gdLst>
                <a:gd name="T0" fmla="*/ 629 w 1527"/>
                <a:gd name="T1" fmla="*/ 658 h 1033"/>
                <a:gd name="T2" fmla="*/ 972 w 1527"/>
                <a:gd name="T3" fmla="*/ 530 h 1033"/>
                <a:gd name="T4" fmla="*/ 574 w 1527"/>
                <a:gd name="T5" fmla="*/ 695 h 1033"/>
                <a:gd name="T6" fmla="*/ 582 w 1527"/>
                <a:gd name="T7" fmla="*/ 709 h 1033"/>
                <a:gd name="T8" fmla="*/ 602 w 1527"/>
                <a:gd name="T9" fmla="*/ 717 h 1033"/>
                <a:gd name="T10" fmla="*/ 928 w 1527"/>
                <a:gd name="T11" fmla="*/ 717 h 1033"/>
                <a:gd name="T12" fmla="*/ 943 w 1527"/>
                <a:gd name="T13" fmla="*/ 710 h 1033"/>
                <a:gd name="T14" fmla="*/ 952 w 1527"/>
                <a:gd name="T15" fmla="*/ 695 h 1033"/>
                <a:gd name="T16" fmla="*/ 245 w 1527"/>
                <a:gd name="T17" fmla="*/ 517 h 1033"/>
                <a:gd name="T18" fmla="*/ 389 w 1527"/>
                <a:gd name="T19" fmla="*/ 597 h 1033"/>
                <a:gd name="T20" fmla="*/ 241 w 1527"/>
                <a:gd name="T21" fmla="*/ 654 h 1033"/>
                <a:gd name="T22" fmla="*/ 490 w 1527"/>
                <a:gd name="T23" fmla="*/ 714 h 1033"/>
                <a:gd name="T24" fmla="*/ 245 w 1527"/>
                <a:gd name="T25" fmla="*/ 517 h 1033"/>
                <a:gd name="T26" fmla="*/ 462 w 1527"/>
                <a:gd name="T27" fmla="*/ 164 h 1033"/>
                <a:gd name="T28" fmla="*/ 1064 w 1527"/>
                <a:gd name="T29" fmla="*/ 164 h 1033"/>
                <a:gd name="T30" fmla="*/ 1240 w 1527"/>
                <a:gd name="T31" fmla="*/ 362 h 1033"/>
                <a:gd name="T32" fmla="*/ 464 w 1527"/>
                <a:gd name="T33" fmla="*/ 103 h 1033"/>
                <a:gd name="T34" fmla="*/ 1095 w 1527"/>
                <a:gd name="T35" fmla="*/ 654 h 1033"/>
                <a:gd name="T36" fmla="*/ 1289 w 1527"/>
                <a:gd name="T37" fmla="*/ 576 h 1033"/>
                <a:gd name="T38" fmla="*/ 1128 w 1527"/>
                <a:gd name="T39" fmla="*/ 538 h 1033"/>
                <a:gd name="T40" fmla="*/ 1285 w 1527"/>
                <a:gd name="T41" fmla="*/ 714 h 1033"/>
                <a:gd name="T42" fmla="*/ 1095 w 1527"/>
                <a:gd name="T43" fmla="*/ 654 h 1033"/>
                <a:gd name="T44" fmla="*/ 1357 w 1527"/>
                <a:gd name="T45" fmla="*/ 910 h 1033"/>
                <a:gd name="T46" fmla="*/ 1181 w 1527"/>
                <a:gd name="T47" fmla="*/ 910 h 1033"/>
                <a:gd name="T48" fmla="*/ 1277 w 1527"/>
                <a:gd name="T49" fmla="*/ 859 h 1033"/>
                <a:gd name="T50" fmla="*/ 1151 w 1527"/>
                <a:gd name="T51" fmla="*/ 829 h 1033"/>
                <a:gd name="T52" fmla="*/ 279 w 1527"/>
                <a:gd name="T53" fmla="*/ 829 h 1033"/>
                <a:gd name="T54" fmla="*/ 345 w 1527"/>
                <a:gd name="T55" fmla="*/ 889 h 1033"/>
                <a:gd name="T56" fmla="*/ 231 w 1527"/>
                <a:gd name="T57" fmla="*/ 973 h 1033"/>
                <a:gd name="T58" fmla="*/ 60 w 1527"/>
                <a:gd name="T59" fmla="*/ 423 h 1033"/>
                <a:gd name="T60" fmla="*/ 259 w 1527"/>
                <a:gd name="T61" fmla="*/ 302 h 1033"/>
                <a:gd name="T62" fmla="*/ 1083 w 1527"/>
                <a:gd name="T63" fmla="*/ 60 h 1033"/>
                <a:gd name="T64" fmla="*/ 1367 w 1527"/>
                <a:gd name="T65" fmla="*/ 361 h 1033"/>
                <a:gd name="T66" fmla="*/ 1526 w 1527"/>
                <a:gd name="T67" fmla="*/ 353 h 1033"/>
                <a:gd name="T68" fmla="*/ 1320 w 1527"/>
                <a:gd name="T69" fmla="*/ 273 h 1033"/>
                <a:gd name="T70" fmla="*/ 443 w 1527"/>
                <a:gd name="T71" fmla="*/ 0 h 1033"/>
                <a:gd name="T72" fmla="*/ 159 w 1527"/>
                <a:gd name="T73" fmla="*/ 301 h 1033"/>
                <a:gd name="T74" fmla="*/ 0 w 1527"/>
                <a:gd name="T75" fmla="*/ 428 h 1033"/>
                <a:gd name="T76" fmla="*/ 109 w 1527"/>
                <a:gd name="T77" fmla="*/ 910 h 1033"/>
                <a:gd name="T78" fmla="*/ 405 w 1527"/>
                <a:gd name="T79" fmla="*/ 910 h 1033"/>
                <a:gd name="T80" fmla="*/ 1121 w 1527"/>
                <a:gd name="T81" fmla="*/ 910 h 1033"/>
                <a:gd name="T82" fmla="*/ 1416 w 1527"/>
                <a:gd name="T83" fmla="*/ 910 h 1033"/>
                <a:gd name="T84" fmla="*/ 1526 w 1527"/>
                <a:gd name="T85" fmla="*/ 428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27" h="1033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594A4D33-ADB9-FA43-BF8C-4238B96B16DF}"/>
              </a:ext>
            </a:extLst>
          </p:cNvPr>
          <p:cNvGrpSpPr/>
          <p:nvPr userDrawn="1"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201CEDB0-26BF-B046-BB72-DE70B14AFE07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7">
              <a:extLst>
                <a:ext uri="{FF2B5EF4-FFF2-40B4-BE49-F238E27FC236}">
                  <a16:creationId xmlns:a16="http://schemas.microsoft.com/office/drawing/2014/main" id="{4ABBA018-2699-7545-AEF8-507FDCA44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952" y="766773"/>
              <a:ext cx="611187" cy="420687"/>
            </a:xfrm>
            <a:custGeom>
              <a:avLst/>
              <a:gdLst>
                <a:gd name="T0" fmla="*/ 1132 w 1696"/>
                <a:gd name="T1" fmla="*/ 1167 h 1168"/>
                <a:gd name="T2" fmla="*/ 1121 w 1696"/>
                <a:gd name="T3" fmla="*/ 1052 h 1168"/>
                <a:gd name="T4" fmla="*/ 1080 w 1696"/>
                <a:gd name="T5" fmla="*/ 958 h 1168"/>
                <a:gd name="T6" fmla="*/ 1138 w 1696"/>
                <a:gd name="T7" fmla="*/ 953 h 1168"/>
                <a:gd name="T8" fmla="*/ 1076 w 1696"/>
                <a:gd name="T9" fmla="*/ 921 h 1168"/>
                <a:gd name="T10" fmla="*/ 1093 w 1696"/>
                <a:gd name="T11" fmla="*/ 825 h 1168"/>
                <a:gd name="T12" fmla="*/ 1121 w 1696"/>
                <a:gd name="T13" fmla="*/ 774 h 1168"/>
                <a:gd name="T14" fmla="*/ 1064 w 1696"/>
                <a:gd name="T15" fmla="*/ 799 h 1168"/>
                <a:gd name="T16" fmla="*/ 606 w 1696"/>
                <a:gd name="T17" fmla="*/ 748 h 1168"/>
                <a:gd name="T18" fmla="*/ 599 w 1696"/>
                <a:gd name="T19" fmla="*/ 825 h 1168"/>
                <a:gd name="T20" fmla="*/ 615 w 1696"/>
                <a:gd name="T21" fmla="*/ 958 h 1168"/>
                <a:gd name="T22" fmla="*/ 560 w 1696"/>
                <a:gd name="T23" fmla="*/ 915 h 1168"/>
                <a:gd name="T24" fmla="*/ 586 w 1696"/>
                <a:gd name="T25" fmla="*/ 985 h 1168"/>
                <a:gd name="T26" fmla="*/ 563 w 1696"/>
                <a:gd name="T27" fmla="*/ 1167 h 1168"/>
                <a:gd name="T28" fmla="*/ 600 w 1696"/>
                <a:gd name="T29" fmla="*/ 1084 h 1168"/>
                <a:gd name="T30" fmla="*/ 536 w 1696"/>
                <a:gd name="T31" fmla="*/ 1135 h 1168"/>
                <a:gd name="T32" fmla="*/ 170 w 1696"/>
                <a:gd name="T33" fmla="*/ 647 h 1168"/>
                <a:gd name="T34" fmla="*/ 346 w 1696"/>
                <a:gd name="T35" fmla="*/ 647 h 1168"/>
                <a:gd name="T36" fmla="*/ 394 w 1696"/>
                <a:gd name="T37" fmla="*/ 1129 h 1168"/>
                <a:gd name="T38" fmla="*/ 452 w 1696"/>
                <a:gd name="T39" fmla="*/ 1138 h 1168"/>
                <a:gd name="T40" fmla="*/ 680 w 1696"/>
                <a:gd name="T41" fmla="*/ 1132 h 1168"/>
                <a:gd name="T42" fmla="*/ 739 w 1696"/>
                <a:gd name="T43" fmla="*/ 1134 h 1168"/>
                <a:gd name="T44" fmla="*/ 956 w 1696"/>
                <a:gd name="T45" fmla="*/ 1134 h 1168"/>
                <a:gd name="T46" fmla="*/ 1015 w 1696"/>
                <a:gd name="T47" fmla="*/ 1132 h 1168"/>
                <a:gd name="T48" fmla="*/ 1243 w 1696"/>
                <a:gd name="T49" fmla="*/ 1138 h 1168"/>
                <a:gd name="T50" fmla="*/ 1301 w 1696"/>
                <a:gd name="T51" fmla="*/ 1129 h 1168"/>
                <a:gd name="T52" fmla="*/ 1349 w 1696"/>
                <a:gd name="T53" fmla="*/ 647 h 1168"/>
                <a:gd name="T54" fmla="*/ 1525 w 1696"/>
                <a:gd name="T55" fmla="*/ 647 h 1168"/>
                <a:gd name="T56" fmla="*/ 1694 w 1696"/>
                <a:gd name="T57" fmla="*/ 515 h 1168"/>
                <a:gd name="T58" fmla="*/ 1466 w 1696"/>
                <a:gd name="T59" fmla="*/ 647 h 1168"/>
                <a:gd name="T60" fmla="*/ 1407 w 1696"/>
                <a:gd name="T61" fmla="*/ 647 h 1168"/>
                <a:gd name="T62" fmla="*/ 287 w 1696"/>
                <a:gd name="T63" fmla="*/ 647 h 1168"/>
                <a:gd name="T64" fmla="*/ 228 w 1696"/>
                <a:gd name="T65" fmla="*/ 647 h 1168"/>
                <a:gd name="T66" fmla="*/ 0 w 1696"/>
                <a:gd name="T67" fmla="*/ 515 h 1168"/>
                <a:gd name="T68" fmla="*/ 987 w 1696"/>
                <a:gd name="T69" fmla="*/ 344 h 1168"/>
                <a:gd name="T70" fmla="*/ 1117 w 1696"/>
                <a:gd name="T71" fmla="*/ 344 h 1168"/>
                <a:gd name="T72" fmla="*/ 776 w 1696"/>
                <a:gd name="T73" fmla="*/ 58 h 1168"/>
                <a:gd name="T74" fmla="*/ 717 w 1696"/>
                <a:gd name="T75" fmla="*/ 58 h 1168"/>
                <a:gd name="T76" fmla="*/ 619 w 1696"/>
                <a:gd name="T77" fmla="*/ 58 h 1168"/>
                <a:gd name="T78" fmla="*/ 1176 w 1696"/>
                <a:gd name="T79" fmla="*/ 345 h 1168"/>
                <a:gd name="T80" fmla="*/ 1274 w 1696"/>
                <a:gd name="T81" fmla="*/ 128 h 1168"/>
                <a:gd name="T82" fmla="*/ 1333 w 1696"/>
                <a:gd name="T83" fmla="*/ 162 h 1168"/>
                <a:gd name="T84" fmla="*/ 487 w 1696"/>
                <a:gd name="T85" fmla="*/ 0 h 1168"/>
                <a:gd name="T86" fmla="*/ 388 w 1696"/>
                <a:gd name="T87" fmla="*/ 191 h 1168"/>
                <a:gd name="T88" fmla="*/ 487 w 1696"/>
                <a:gd name="T89" fmla="*/ 58 h 1168"/>
                <a:gd name="T90" fmla="*/ 30 w 1696"/>
                <a:gd name="T91" fmla="*/ 345 h 1168"/>
                <a:gd name="T92" fmla="*/ 1665 w 1696"/>
                <a:gd name="T93" fmla="*/ 403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6" h="1168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00526CE-1242-074E-8A5D-291AE6D95787}"/>
              </a:ext>
            </a:extLst>
          </p:cNvPr>
          <p:cNvGrpSpPr/>
          <p:nvPr userDrawn="1"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86BA48D3-75B3-224F-9B8A-8B57F5CBF677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8">
              <a:extLst>
                <a:ext uri="{FF2B5EF4-FFF2-40B4-BE49-F238E27FC236}">
                  <a16:creationId xmlns:a16="http://schemas.microsoft.com/office/drawing/2014/main" id="{5EB9B19D-5A42-5E41-B2D0-CED38DBC6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177" y="843766"/>
              <a:ext cx="492125" cy="266700"/>
            </a:xfrm>
            <a:custGeom>
              <a:avLst/>
              <a:gdLst>
                <a:gd name="T0" fmla="*/ 805 w 1366"/>
                <a:gd name="T1" fmla="*/ 248 h 740"/>
                <a:gd name="T2" fmla="*/ 683 w 1366"/>
                <a:gd name="T3" fmla="*/ 197 h 740"/>
                <a:gd name="T4" fmla="*/ 683 w 1366"/>
                <a:gd name="T5" fmla="*/ 197 h 740"/>
                <a:gd name="T6" fmla="*/ 614 w 1366"/>
                <a:gd name="T7" fmla="*/ 212 h 740"/>
                <a:gd name="T8" fmla="*/ 639 w 1366"/>
                <a:gd name="T9" fmla="*/ 268 h 740"/>
                <a:gd name="T10" fmla="*/ 683 w 1366"/>
                <a:gd name="T11" fmla="*/ 259 h 740"/>
                <a:gd name="T12" fmla="*/ 683 w 1366"/>
                <a:gd name="T13" fmla="*/ 259 h 740"/>
                <a:gd name="T14" fmla="*/ 761 w 1366"/>
                <a:gd name="T15" fmla="*/ 292 h 740"/>
                <a:gd name="T16" fmla="*/ 793 w 1366"/>
                <a:gd name="T17" fmla="*/ 369 h 740"/>
                <a:gd name="T18" fmla="*/ 683 w 1366"/>
                <a:gd name="T19" fmla="*/ 479 h 740"/>
                <a:gd name="T20" fmla="*/ 573 w 1366"/>
                <a:gd name="T21" fmla="*/ 369 h 740"/>
                <a:gd name="T22" fmla="*/ 595 w 1366"/>
                <a:gd name="T23" fmla="*/ 303 h 740"/>
                <a:gd name="T24" fmla="*/ 545 w 1366"/>
                <a:gd name="T25" fmla="*/ 266 h 740"/>
                <a:gd name="T26" fmla="*/ 511 w 1366"/>
                <a:gd name="T27" fmla="*/ 369 h 740"/>
                <a:gd name="T28" fmla="*/ 683 w 1366"/>
                <a:gd name="T29" fmla="*/ 541 h 740"/>
                <a:gd name="T30" fmla="*/ 855 w 1366"/>
                <a:gd name="T31" fmla="*/ 369 h 740"/>
                <a:gd name="T32" fmla="*/ 805 w 1366"/>
                <a:gd name="T33" fmla="*/ 248 h 740"/>
                <a:gd name="T34" fmla="*/ 965 w 1366"/>
                <a:gd name="T35" fmla="*/ 608 h 740"/>
                <a:gd name="T36" fmla="*/ 1053 w 1366"/>
                <a:gd name="T37" fmla="*/ 369 h 740"/>
                <a:gd name="T38" fmla="*/ 966 w 1366"/>
                <a:gd name="T39" fmla="*/ 132 h 740"/>
                <a:gd name="T40" fmla="*/ 1290 w 1366"/>
                <a:gd name="T41" fmla="*/ 369 h 740"/>
                <a:gd name="T42" fmla="*/ 965 w 1366"/>
                <a:gd name="T43" fmla="*/ 608 h 740"/>
                <a:gd name="T44" fmla="*/ 313 w 1366"/>
                <a:gd name="T45" fmla="*/ 369 h 740"/>
                <a:gd name="T46" fmla="*/ 402 w 1366"/>
                <a:gd name="T47" fmla="*/ 609 h 740"/>
                <a:gd name="T48" fmla="*/ 76 w 1366"/>
                <a:gd name="T49" fmla="*/ 369 h 740"/>
                <a:gd name="T50" fmla="*/ 402 w 1366"/>
                <a:gd name="T51" fmla="*/ 129 h 740"/>
                <a:gd name="T52" fmla="*/ 313 w 1366"/>
                <a:gd name="T53" fmla="*/ 369 h 740"/>
                <a:gd name="T54" fmla="*/ 715 w 1366"/>
                <a:gd name="T55" fmla="*/ 675 h 740"/>
                <a:gd name="T56" fmla="*/ 682 w 1366"/>
                <a:gd name="T57" fmla="*/ 677 h 740"/>
                <a:gd name="T58" fmla="*/ 375 w 1366"/>
                <a:gd name="T59" fmla="*/ 369 h 740"/>
                <a:gd name="T60" fmla="*/ 682 w 1366"/>
                <a:gd name="T61" fmla="*/ 62 h 740"/>
                <a:gd name="T62" fmla="*/ 715 w 1366"/>
                <a:gd name="T63" fmla="*/ 63 h 740"/>
                <a:gd name="T64" fmla="*/ 990 w 1366"/>
                <a:gd name="T65" fmla="*/ 369 h 740"/>
                <a:gd name="T66" fmla="*/ 715 w 1366"/>
                <a:gd name="T67" fmla="*/ 675 h 740"/>
                <a:gd name="T68" fmla="*/ 723 w 1366"/>
                <a:gd name="T69" fmla="*/ 2 h 740"/>
                <a:gd name="T70" fmla="*/ 683 w 1366"/>
                <a:gd name="T71" fmla="*/ 0 h 740"/>
                <a:gd name="T72" fmla="*/ 682 w 1366"/>
                <a:gd name="T73" fmla="*/ 0 h 740"/>
                <a:gd name="T74" fmla="*/ 681 w 1366"/>
                <a:gd name="T75" fmla="*/ 0 h 740"/>
                <a:gd name="T76" fmla="*/ 658 w 1366"/>
                <a:gd name="T77" fmla="*/ 1 h 740"/>
                <a:gd name="T78" fmla="*/ 645 w 1366"/>
                <a:gd name="T79" fmla="*/ 2 h 740"/>
                <a:gd name="T80" fmla="*/ 10 w 1366"/>
                <a:gd name="T81" fmla="*/ 349 h 740"/>
                <a:gd name="T82" fmla="*/ 10 w 1366"/>
                <a:gd name="T83" fmla="*/ 389 h 740"/>
                <a:gd name="T84" fmla="*/ 645 w 1366"/>
                <a:gd name="T85" fmla="*/ 737 h 740"/>
                <a:gd name="T86" fmla="*/ 658 w 1366"/>
                <a:gd name="T87" fmla="*/ 738 h 740"/>
                <a:gd name="T88" fmla="*/ 681 w 1366"/>
                <a:gd name="T89" fmla="*/ 739 h 740"/>
                <a:gd name="T90" fmla="*/ 682 w 1366"/>
                <a:gd name="T91" fmla="*/ 739 h 740"/>
                <a:gd name="T92" fmla="*/ 683 w 1366"/>
                <a:gd name="T93" fmla="*/ 739 h 740"/>
                <a:gd name="T94" fmla="*/ 721 w 1366"/>
                <a:gd name="T95" fmla="*/ 737 h 740"/>
                <a:gd name="T96" fmla="*/ 802 w 1366"/>
                <a:gd name="T97" fmla="*/ 727 h 740"/>
                <a:gd name="T98" fmla="*/ 1355 w 1366"/>
                <a:gd name="T99" fmla="*/ 390 h 740"/>
                <a:gd name="T100" fmla="*/ 1355 w 1366"/>
                <a:gd name="T101" fmla="*/ 349 h 740"/>
                <a:gd name="T102" fmla="*/ 723 w 1366"/>
                <a:gd name="T103" fmla="*/ 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6" h="740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9DEBB55-3EB7-2F41-8730-A244030EF034}"/>
              </a:ext>
            </a:extLst>
          </p:cNvPr>
          <p:cNvGrpSpPr/>
          <p:nvPr userDrawn="1"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4D773E8-5FFA-1C4F-AE6E-C75666905BC5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13">
              <a:extLst>
                <a:ext uri="{FF2B5EF4-FFF2-40B4-BE49-F238E27FC236}">
                  <a16:creationId xmlns:a16="http://schemas.microsoft.com/office/drawing/2014/main" id="{CBFCF0B9-9700-504F-A54E-72D28C686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007" y="1641326"/>
              <a:ext cx="457200" cy="468312"/>
            </a:xfrm>
            <a:custGeom>
              <a:avLst/>
              <a:gdLst>
                <a:gd name="T0" fmla="*/ 345 w 1271"/>
                <a:gd name="T1" fmla="*/ 318 h 1300"/>
                <a:gd name="T2" fmla="*/ 345 w 1271"/>
                <a:gd name="T3" fmla="*/ 223 h 1300"/>
                <a:gd name="T4" fmla="*/ 249 w 1271"/>
                <a:gd name="T5" fmla="*/ 223 h 1300"/>
                <a:gd name="T6" fmla="*/ 249 w 1271"/>
                <a:gd name="T7" fmla="*/ 318 h 1300"/>
                <a:gd name="T8" fmla="*/ 205 w 1271"/>
                <a:gd name="T9" fmla="*/ 179 h 1300"/>
                <a:gd name="T10" fmla="*/ 389 w 1271"/>
                <a:gd name="T11" fmla="*/ 179 h 1300"/>
                <a:gd name="T12" fmla="*/ 389 w 1271"/>
                <a:gd name="T13" fmla="*/ 362 h 1300"/>
                <a:gd name="T14" fmla="*/ 205 w 1271"/>
                <a:gd name="T15" fmla="*/ 362 h 1300"/>
                <a:gd name="T16" fmla="*/ 297 w 1271"/>
                <a:gd name="T17" fmla="*/ 479 h 1300"/>
                <a:gd name="T18" fmla="*/ 431 w 1271"/>
                <a:gd name="T19" fmla="*/ 461 h 1300"/>
                <a:gd name="T20" fmla="*/ 857 w 1271"/>
                <a:gd name="T21" fmla="*/ 950 h 1300"/>
                <a:gd name="T22" fmla="*/ 815 w 1271"/>
                <a:gd name="T23" fmla="*/ 1064 h 1300"/>
                <a:gd name="T24" fmla="*/ 937 w 1271"/>
                <a:gd name="T25" fmla="*/ 986 h 1300"/>
                <a:gd name="T26" fmla="*/ 1017 w 1271"/>
                <a:gd name="T27" fmla="*/ 1110 h 1300"/>
                <a:gd name="T28" fmla="*/ 975 w 1271"/>
                <a:gd name="T29" fmla="*/ 1224 h 1300"/>
                <a:gd name="T30" fmla="*/ 1075 w 1271"/>
                <a:gd name="T31" fmla="*/ 1137 h 1300"/>
                <a:gd name="T32" fmla="*/ 1097 w 1271"/>
                <a:gd name="T33" fmla="*/ 1146 h 1300"/>
                <a:gd name="T34" fmla="*/ 1186 w 1271"/>
                <a:gd name="T35" fmla="*/ 1182 h 1300"/>
                <a:gd name="T36" fmla="*/ 486 w 1271"/>
                <a:gd name="T37" fmla="*/ 404 h 1300"/>
                <a:gd name="T38" fmla="*/ 444 w 1271"/>
                <a:gd name="T39" fmla="*/ 123 h 1300"/>
                <a:gd name="T40" fmla="*/ 149 w 1271"/>
                <a:gd name="T41" fmla="*/ 123 h 1300"/>
                <a:gd name="T42" fmla="*/ 297 w 1271"/>
                <a:gd name="T43" fmla="*/ 479 h 1300"/>
                <a:gd name="T44" fmla="*/ 488 w 1271"/>
                <a:gd name="T45" fmla="*/ 79 h 1300"/>
                <a:gd name="T46" fmla="*/ 1231 w 1271"/>
                <a:gd name="T47" fmla="*/ 1083 h 1300"/>
                <a:gd name="T48" fmla="*/ 1086 w 1271"/>
                <a:gd name="T49" fmla="*/ 1224 h 1300"/>
                <a:gd name="T50" fmla="*/ 997 w 1271"/>
                <a:gd name="T51" fmla="*/ 1290 h 1300"/>
                <a:gd name="T52" fmla="*/ 953 w 1271"/>
                <a:gd name="T53" fmla="*/ 1290 h 1300"/>
                <a:gd name="T54" fmla="*/ 873 w 1271"/>
                <a:gd name="T55" fmla="*/ 1166 h 1300"/>
                <a:gd name="T56" fmla="*/ 915 w 1271"/>
                <a:gd name="T57" fmla="*/ 1052 h 1300"/>
                <a:gd name="T58" fmla="*/ 793 w 1271"/>
                <a:gd name="T59" fmla="*/ 1130 h 1300"/>
                <a:gd name="T60" fmla="*/ 704 w 1271"/>
                <a:gd name="T61" fmla="*/ 1028 h 1300"/>
                <a:gd name="T62" fmla="*/ 792 w 1271"/>
                <a:gd name="T63" fmla="*/ 928 h 1300"/>
                <a:gd name="T64" fmla="*/ 297 w 1271"/>
                <a:gd name="T65" fmla="*/ 541 h 1300"/>
                <a:gd name="T66" fmla="*/ 105 w 1271"/>
                <a:gd name="T67" fmla="*/ 79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1" h="1300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41C89E1-8D3C-C446-B100-B30B68749B99}"/>
              </a:ext>
            </a:extLst>
          </p:cNvPr>
          <p:cNvGrpSpPr/>
          <p:nvPr userDrawn="1"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309DCBB6-62CF-8D41-8A54-68F65E5C94DB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14">
              <a:extLst>
                <a:ext uri="{FF2B5EF4-FFF2-40B4-BE49-F238E27FC236}">
                  <a16:creationId xmlns:a16="http://schemas.microsoft.com/office/drawing/2014/main" id="{4528E8E4-9AB8-824D-9426-18A9FA82C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876" y="1668313"/>
              <a:ext cx="476250" cy="414338"/>
            </a:xfrm>
            <a:custGeom>
              <a:avLst/>
              <a:gdLst>
                <a:gd name="T0" fmla="*/ 0 w 1324"/>
                <a:gd name="T1" fmla="*/ 989 h 1153"/>
                <a:gd name="T2" fmla="*/ 485 w 1324"/>
                <a:gd name="T3" fmla="*/ 879 h 1153"/>
                <a:gd name="T4" fmla="*/ 224 w 1324"/>
                <a:gd name="T5" fmla="*/ 927 h 1153"/>
                <a:gd name="T6" fmla="*/ 0 w 1324"/>
                <a:gd name="T7" fmla="*/ 758 h 1153"/>
                <a:gd name="T8" fmla="*/ 224 w 1324"/>
                <a:gd name="T9" fmla="*/ 820 h 1153"/>
                <a:gd name="T10" fmla="*/ 387 w 1324"/>
                <a:gd name="T11" fmla="*/ 701 h 1153"/>
                <a:gd name="T12" fmla="*/ 323 w 1324"/>
                <a:gd name="T13" fmla="*/ 697 h 1153"/>
                <a:gd name="T14" fmla="*/ 0 w 1324"/>
                <a:gd name="T15" fmla="*/ 758 h 1153"/>
                <a:gd name="T16" fmla="*/ 224 w 1324"/>
                <a:gd name="T17" fmla="*/ 165 h 1153"/>
                <a:gd name="T18" fmla="*/ 0 w 1324"/>
                <a:gd name="T19" fmla="*/ 227 h 1153"/>
                <a:gd name="T20" fmla="*/ 482 w 1324"/>
                <a:gd name="T21" fmla="*/ 375 h 1153"/>
                <a:gd name="T22" fmla="*/ 851 w 1324"/>
                <a:gd name="T23" fmla="*/ 820 h 1153"/>
                <a:gd name="T24" fmla="*/ 990 w 1324"/>
                <a:gd name="T25" fmla="*/ 717 h 1153"/>
                <a:gd name="T26" fmla="*/ 990 w 1324"/>
                <a:gd name="T27" fmla="*/ 1034 h 1153"/>
                <a:gd name="T28" fmla="*/ 851 w 1324"/>
                <a:gd name="T29" fmla="*/ 927 h 1153"/>
                <a:gd name="T30" fmla="*/ 380 w 1324"/>
                <a:gd name="T31" fmla="*/ 443 h 1153"/>
                <a:gd name="T32" fmla="*/ 0 w 1324"/>
                <a:gd name="T33" fmla="*/ 363 h 1153"/>
                <a:gd name="T34" fmla="*/ 224 w 1324"/>
                <a:gd name="T35" fmla="*/ 425 h 1153"/>
                <a:gd name="T36" fmla="*/ 540 w 1324"/>
                <a:gd name="T37" fmla="*/ 821 h 1153"/>
                <a:gd name="T38" fmla="*/ 928 w 1324"/>
                <a:gd name="T39" fmla="*/ 989 h 1153"/>
                <a:gd name="T40" fmla="*/ 1323 w 1324"/>
                <a:gd name="T41" fmla="*/ 879 h 1153"/>
                <a:gd name="T42" fmla="*/ 928 w 1324"/>
                <a:gd name="T43" fmla="*/ 758 h 1153"/>
                <a:gd name="T44" fmla="*/ 748 w 1324"/>
                <a:gd name="T45" fmla="*/ 696 h 1153"/>
                <a:gd name="T46" fmla="*/ 928 w 1324"/>
                <a:gd name="T47" fmla="*/ 557 h 1153"/>
                <a:gd name="T48" fmla="*/ 928 w 1324"/>
                <a:gd name="T49" fmla="*/ 0 h 1153"/>
                <a:gd name="T50" fmla="*/ 851 w 1324"/>
                <a:gd name="T51" fmla="*/ 165 h 1153"/>
                <a:gd name="T52" fmla="*/ 638 w 1324"/>
                <a:gd name="T53" fmla="*/ 317 h 1153"/>
                <a:gd name="T54" fmla="*/ 990 w 1324"/>
                <a:gd name="T55" fmla="*/ 227 h 1153"/>
                <a:gd name="T56" fmla="*/ 1211 w 1324"/>
                <a:gd name="T57" fmla="*/ 286 h 1153"/>
                <a:gd name="T58" fmla="*/ 990 w 1324"/>
                <a:gd name="T59" fmla="*/ 334 h 1153"/>
                <a:gd name="T60" fmla="*/ 693 w 1324"/>
                <a:gd name="T61" fmla="*/ 437 h 1153"/>
                <a:gd name="T62" fmla="*/ 851 w 1324"/>
                <a:gd name="T63" fmla="*/ 397 h 1153"/>
                <a:gd name="T64" fmla="*/ 928 w 1324"/>
                <a:gd name="T65" fmla="*/ 55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4" h="1153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D22C9FCE-50BA-2443-AEC5-4D70718CD0B1}"/>
              </a:ext>
            </a:extLst>
          </p:cNvPr>
          <p:cNvGrpSpPr/>
          <p:nvPr userDrawn="1"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344E692-4AF3-644A-BEC1-28C4D99D24DF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15">
              <a:extLst>
                <a:ext uri="{FF2B5EF4-FFF2-40B4-BE49-F238E27FC236}">
                  <a16:creationId xmlns:a16="http://schemas.microsoft.com/office/drawing/2014/main" id="{9C6ACD52-9C0D-1243-85C1-8866B432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917" y="1664345"/>
              <a:ext cx="422275" cy="422275"/>
            </a:xfrm>
            <a:custGeom>
              <a:avLst/>
              <a:gdLst>
                <a:gd name="T0" fmla="*/ 660 w 1174"/>
                <a:gd name="T1" fmla="*/ 1010 h 1173"/>
                <a:gd name="T2" fmla="*/ 756 w 1174"/>
                <a:gd name="T3" fmla="*/ 940 h 1173"/>
                <a:gd name="T4" fmla="*/ 1032 w 1174"/>
                <a:gd name="T5" fmla="*/ 1129 h 1173"/>
                <a:gd name="T6" fmla="*/ 734 w 1174"/>
                <a:gd name="T7" fmla="*/ 875 h 1173"/>
                <a:gd name="T8" fmla="*/ 703 w 1174"/>
                <a:gd name="T9" fmla="*/ 702 h 1173"/>
                <a:gd name="T10" fmla="*/ 875 w 1174"/>
                <a:gd name="T11" fmla="*/ 734 h 1173"/>
                <a:gd name="T12" fmla="*/ 1129 w 1174"/>
                <a:gd name="T13" fmla="*/ 1031 h 1173"/>
                <a:gd name="T14" fmla="*/ 941 w 1174"/>
                <a:gd name="T15" fmla="*/ 755 h 1173"/>
                <a:gd name="T16" fmla="*/ 1011 w 1174"/>
                <a:gd name="T17" fmla="*/ 659 h 1173"/>
                <a:gd name="T18" fmla="*/ 672 w 1174"/>
                <a:gd name="T19" fmla="*/ 640 h 1173"/>
                <a:gd name="T20" fmla="*/ 640 w 1174"/>
                <a:gd name="T21" fmla="*/ 981 h 1173"/>
                <a:gd name="T22" fmla="*/ 514 w 1174"/>
                <a:gd name="T23" fmla="*/ 162 h 1173"/>
                <a:gd name="T24" fmla="*/ 417 w 1174"/>
                <a:gd name="T25" fmla="*/ 232 h 1173"/>
                <a:gd name="T26" fmla="*/ 142 w 1174"/>
                <a:gd name="T27" fmla="*/ 44 h 1173"/>
                <a:gd name="T28" fmla="*/ 439 w 1174"/>
                <a:gd name="T29" fmla="*/ 298 h 1173"/>
                <a:gd name="T30" fmla="*/ 471 w 1174"/>
                <a:gd name="T31" fmla="*/ 470 h 1173"/>
                <a:gd name="T32" fmla="*/ 298 w 1174"/>
                <a:gd name="T33" fmla="*/ 439 h 1173"/>
                <a:gd name="T34" fmla="*/ 44 w 1174"/>
                <a:gd name="T35" fmla="*/ 141 h 1173"/>
                <a:gd name="T36" fmla="*/ 233 w 1174"/>
                <a:gd name="T37" fmla="*/ 417 h 1173"/>
                <a:gd name="T38" fmla="*/ 163 w 1174"/>
                <a:gd name="T39" fmla="*/ 513 h 1173"/>
                <a:gd name="T40" fmla="*/ 502 w 1174"/>
                <a:gd name="T41" fmla="*/ 533 h 1173"/>
                <a:gd name="T42" fmla="*/ 533 w 1174"/>
                <a:gd name="T43" fmla="*/ 191 h 1173"/>
                <a:gd name="T44" fmla="*/ 502 w 1174"/>
                <a:gd name="T45" fmla="*/ 640 h 1173"/>
                <a:gd name="T46" fmla="*/ 163 w 1174"/>
                <a:gd name="T47" fmla="*/ 659 h 1173"/>
                <a:gd name="T48" fmla="*/ 233 w 1174"/>
                <a:gd name="T49" fmla="*/ 755 h 1173"/>
                <a:gd name="T50" fmla="*/ 44 w 1174"/>
                <a:gd name="T51" fmla="*/ 1031 h 1173"/>
                <a:gd name="T52" fmla="*/ 298 w 1174"/>
                <a:gd name="T53" fmla="*/ 734 h 1173"/>
                <a:gd name="T54" fmla="*/ 471 w 1174"/>
                <a:gd name="T55" fmla="*/ 702 h 1173"/>
                <a:gd name="T56" fmla="*/ 439 w 1174"/>
                <a:gd name="T57" fmla="*/ 875 h 1173"/>
                <a:gd name="T58" fmla="*/ 142 w 1174"/>
                <a:gd name="T59" fmla="*/ 1129 h 1173"/>
                <a:gd name="T60" fmla="*/ 417 w 1174"/>
                <a:gd name="T61" fmla="*/ 940 h 1173"/>
                <a:gd name="T62" fmla="*/ 514 w 1174"/>
                <a:gd name="T63" fmla="*/ 1010 h 1173"/>
                <a:gd name="T64" fmla="*/ 533 w 1174"/>
                <a:gd name="T65" fmla="*/ 671 h 1173"/>
                <a:gd name="T66" fmla="*/ 1173 w 1174"/>
                <a:gd name="T67" fmla="*/ 185 h 1173"/>
                <a:gd name="T68" fmla="*/ 875 w 1174"/>
                <a:gd name="T69" fmla="*/ 395 h 1173"/>
                <a:gd name="T70" fmla="*/ 907 w 1174"/>
                <a:gd name="T71" fmla="*/ 470 h 1173"/>
                <a:gd name="T72" fmla="*/ 703 w 1174"/>
                <a:gd name="T73" fmla="*/ 266 h 1173"/>
                <a:gd name="T74" fmla="*/ 778 w 1174"/>
                <a:gd name="T75" fmla="*/ 298 h 1173"/>
                <a:gd name="T76" fmla="*/ 988 w 1174"/>
                <a:gd name="T77" fmla="*/ 0 h 1173"/>
                <a:gd name="T78" fmla="*/ 693 w 1174"/>
                <a:gd name="T79" fmla="*/ 169 h 1173"/>
                <a:gd name="T80" fmla="*/ 640 w 1174"/>
                <a:gd name="T81" fmla="*/ 191 h 1173"/>
                <a:gd name="T82" fmla="*/ 671 w 1174"/>
                <a:gd name="T83" fmla="*/ 533 h 1173"/>
                <a:gd name="T84" fmla="*/ 1011 w 1174"/>
                <a:gd name="T85" fmla="*/ 513 h 1173"/>
                <a:gd name="T86" fmla="*/ 941 w 1174"/>
                <a:gd name="T87" fmla="*/ 417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4" h="1173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0F6DA4A4-2492-B847-9028-435852932E14}"/>
              </a:ext>
            </a:extLst>
          </p:cNvPr>
          <p:cNvGrpSpPr/>
          <p:nvPr userDrawn="1"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3A07724-3C08-FD47-B1BC-E25C1D952B2A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16">
              <a:extLst>
                <a:ext uri="{FF2B5EF4-FFF2-40B4-BE49-F238E27FC236}">
                  <a16:creationId xmlns:a16="http://schemas.microsoft.com/office/drawing/2014/main" id="{B7BF94FE-B721-114E-9B23-25D0C032B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957" y="1650851"/>
              <a:ext cx="449262" cy="449263"/>
            </a:xfrm>
            <a:custGeom>
              <a:avLst/>
              <a:gdLst>
                <a:gd name="T0" fmla="*/ 1129 w 1249"/>
                <a:gd name="T1" fmla="*/ 1046 h 1248"/>
                <a:gd name="T2" fmla="*/ 1022 w 1249"/>
                <a:gd name="T3" fmla="*/ 1046 h 1248"/>
                <a:gd name="T4" fmla="*/ 828 w 1249"/>
                <a:gd name="T5" fmla="*/ 843 h 1248"/>
                <a:gd name="T6" fmla="*/ 960 w 1249"/>
                <a:gd name="T7" fmla="*/ 1046 h 1248"/>
                <a:gd name="T8" fmla="*/ 1191 w 1249"/>
                <a:gd name="T9" fmla="*/ 1046 h 1248"/>
                <a:gd name="T10" fmla="*/ 1019 w 1249"/>
                <a:gd name="T11" fmla="*/ 946 h 1248"/>
                <a:gd name="T12" fmla="*/ 828 w 1249"/>
                <a:gd name="T13" fmla="*/ 843 h 1248"/>
                <a:gd name="T14" fmla="*/ 678 w 1249"/>
                <a:gd name="T15" fmla="*/ 1131 h 1248"/>
                <a:gd name="T16" fmla="*/ 570 w 1249"/>
                <a:gd name="T17" fmla="*/ 1131 h 1248"/>
                <a:gd name="T18" fmla="*/ 624 w 1249"/>
                <a:gd name="T19" fmla="*/ 1247 h 1248"/>
                <a:gd name="T20" fmla="*/ 655 w 1249"/>
                <a:gd name="T21" fmla="*/ 1020 h 1248"/>
                <a:gd name="T22" fmla="*/ 593 w 1249"/>
                <a:gd name="T23" fmla="*/ 905 h 1248"/>
                <a:gd name="T24" fmla="*/ 508 w 1249"/>
                <a:gd name="T25" fmla="*/ 1131 h 1248"/>
                <a:gd name="T26" fmla="*/ 173 w 1249"/>
                <a:gd name="T27" fmla="*/ 993 h 1248"/>
                <a:gd name="T28" fmla="*/ 173 w 1249"/>
                <a:gd name="T29" fmla="*/ 1100 h 1248"/>
                <a:gd name="T30" fmla="*/ 173 w 1249"/>
                <a:gd name="T31" fmla="*/ 993 h 1248"/>
                <a:gd name="T32" fmla="*/ 288 w 1249"/>
                <a:gd name="T33" fmla="*/ 1046 h 1248"/>
                <a:gd name="T34" fmla="*/ 420 w 1249"/>
                <a:gd name="T35" fmla="*/ 843 h 1248"/>
                <a:gd name="T36" fmla="*/ 229 w 1249"/>
                <a:gd name="T37" fmla="*/ 946 h 1248"/>
                <a:gd name="T38" fmla="*/ 57 w 1249"/>
                <a:gd name="T39" fmla="*/ 1046 h 1248"/>
                <a:gd name="T40" fmla="*/ 170 w 1249"/>
                <a:gd name="T41" fmla="*/ 624 h 1248"/>
                <a:gd name="T42" fmla="*/ 63 w 1249"/>
                <a:gd name="T43" fmla="*/ 624 h 1248"/>
                <a:gd name="T44" fmla="*/ 170 w 1249"/>
                <a:gd name="T45" fmla="*/ 624 h 1248"/>
                <a:gd name="T46" fmla="*/ 116 w 1249"/>
                <a:gd name="T47" fmla="*/ 740 h 1248"/>
                <a:gd name="T48" fmla="*/ 342 w 1249"/>
                <a:gd name="T49" fmla="*/ 655 h 1248"/>
                <a:gd name="T50" fmla="*/ 227 w 1249"/>
                <a:gd name="T51" fmla="*/ 593 h 1248"/>
                <a:gd name="T52" fmla="*/ 0 w 1249"/>
                <a:gd name="T53" fmla="*/ 624 h 1248"/>
                <a:gd name="T54" fmla="*/ 119 w 1249"/>
                <a:gd name="T55" fmla="*/ 201 h 1248"/>
                <a:gd name="T56" fmla="*/ 226 w 1249"/>
                <a:gd name="T57" fmla="*/ 201 h 1248"/>
                <a:gd name="T58" fmla="*/ 420 w 1249"/>
                <a:gd name="T59" fmla="*/ 404 h 1248"/>
                <a:gd name="T60" fmla="*/ 288 w 1249"/>
                <a:gd name="T61" fmla="*/ 201 h 1248"/>
                <a:gd name="T62" fmla="*/ 57 w 1249"/>
                <a:gd name="T63" fmla="*/ 201 h 1248"/>
                <a:gd name="T64" fmla="*/ 229 w 1249"/>
                <a:gd name="T65" fmla="*/ 301 h 1248"/>
                <a:gd name="T66" fmla="*/ 420 w 1249"/>
                <a:gd name="T67" fmla="*/ 404 h 1248"/>
                <a:gd name="T68" fmla="*/ 571 w 1249"/>
                <a:gd name="T69" fmla="*/ 116 h 1248"/>
                <a:gd name="T70" fmla="*/ 678 w 1249"/>
                <a:gd name="T71" fmla="*/ 116 h 1248"/>
                <a:gd name="T72" fmla="*/ 624 w 1249"/>
                <a:gd name="T73" fmla="*/ 0 h 1248"/>
                <a:gd name="T74" fmla="*/ 593 w 1249"/>
                <a:gd name="T75" fmla="*/ 227 h 1248"/>
                <a:gd name="T76" fmla="*/ 655 w 1249"/>
                <a:gd name="T77" fmla="*/ 342 h 1248"/>
                <a:gd name="T78" fmla="*/ 740 w 1249"/>
                <a:gd name="T79" fmla="*/ 116 h 1248"/>
                <a:gd name="T80" fmla="*/ 624 w 1249"/>
                <a:gd name="T81" fmla="*/ 819 h 1248"/>
                <a:gd name="T82" fmla="*/ 624 w 1249"/>
                <a:gd name="T83" fmla="*/ 429 h 1248"/>
                <a:gd name="T84" fmla="*/ 624 w 1249"/>
                <a:gd name="T85" fmla="*/ 819 h 1248"/>
                <a:gd name="T86" fmla="*/ 367 w 1249"/>
                <a:gd name="T87" fmla="*/ 624 h 1248"/>
                <a:gd name="T88" fmla="*/ 881 w 1249"/>
                <a:gd name="T89" fmla="*/ 624 h 1248"/>
                <a:gd name="T90" fmla="*/ 1076 w 1249"/>
                <a:gd name="T91" fmla="*/ 254 h 1248"/>
                <a:gd name="T92" fmla="*/ 1076 w 1249"/>
                <a:gd name="T93" fmla="*/ 147 h 1248"/>
                <a:gd name="T94" fmla="*/ 1076 w 1249"/>
                <a:gd name="T95" fmla="*/ 254 h 1248"/>
                <a:gd name="T96" fmla="*/ 960 w 1249"/>
                <a:gd name="T97" fmla="*/ 201 h 1248"/>
                <a:gd name="T98" fmla="*/ 828 w 1249"/>
                <a:gd name="T99" fmla="*/ 404 h 1248"/>
                <a:gd name="T100" fmla="*/ 1019 w 1249"/>
                <a:gd name="T101" fmla="*/ 301 h 1248"/>
                <a:gd name="T102" fmla="*/ 1191 w 1249"/>
                <a:gd name="T103" fmla="*/ 201 h 1248"/>
                <a:gd name="T104" fmla="*/ 1132 w 1249"/>
                <a:gd name="T105" fmla="*/ 678 h 1248"/>
                <a:gd name="T106" fmla="*/ 1132 w 1249"/>
                <a:gd name="T107" fmla="*/ 570 h 1248"/>
                <a:gd name="T108" fmla="*/ 1132 w 1249"/>
                <a:gd name="T109" fmla="*/ 678 h 1248"/>
                <a:gd name="T110" fmla="*/ 1021 w 1249"/>
                <a:gd name="T111" fmla="*/ 593 h 1248"/>
                <a:gd name="T112" fmla="*/ 906 w 1249"/>
                <a:gd name="T113" fmla="*/ 655 h 1248"/>
                <a:gd name="T114" fmla="*/ 1132 w 1249"/>
                <a:gd name="T115" fmla="*/ 740 h 1248"/>
                <a:gd name="T116" fmla="*/ 1132 w 1249"/>
                <a:gd name="T117" fmla="*/ 50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9" h="1248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F0B7820B-C58A-C14F-80EC-DFB0435EF43B}"/>
              </a:ext>
            </a:extLst>
          </p:cNvPr>
          <p:cNvGrpSpPr/>
          <p:nvPr userDrawn="1"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3B09B99-2133-3A41-9241-35579DB01D05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17">
              <a:extLst>
                <a:ext uri="{FF2B5EF4-FFF2-40B4-BE49-F238E27FC236}">
                  <a16:creationId xmlns:a16="http://schemas.microsoft.com/office/drawing/2014/main" id="{98EB210D-F7F8-CB48-A8E4-C2544434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981" y="3655956"/>
              <a:ext cx="357188" cy="458787"/>
            </a:xfrm>
            <a:custGeom>
              <a:avLst/>
              <a:gdLst>
                <a:gd name="T0" fmla="*/ 711 w 994"/>
                <a:gd name="T1" fmla="*/ 1071 h 1276"/>
                <a:gd name="T2" fmla="*/ 790 w 994"/>
                <a:gd name="T3" fmla="*/ 796 h 1276"/>
                <a:gd name="T4" fmla="*/ 852 w 994"/>
                <a:gd name="T5" fmla="*/ 734 h 1276"/>
                <a:gd name="T6" fmla="*/ 649 w 994"/>
                <a:gd name="T7" fmla="*/ 1134 h 1276"/>
                <a:gd name="T8" fmla="*/ 852 w 994"/>
                <a:gd name="T9" fmla="*/ 734 h 1276"/>
                <a:gd name="T10" fmla="*/ 849 w 994"/>
                <a:gd name="T11" fmla="*/ 570 h 1276"/>
                <a:gd name="T12" fmla="*/ 539 w 994"/>
                <a:gd name="T13" fmla="*/ 508 h 1276"/>
                <a:gd name="T14" fmla="*/ 536 w 994"/>
                <a:gd name="T15" fmla="*/ 1071 h 1276"/>
                <a:gd name="T16" fmla="*/ 457 w 994"/>
                <a:gd name="T17" fmla="*/ 908 h 1276"/>
                <a:gd name="T18" fmla="*/ 536 w 994"/>
                <a:gd name="T19" fmla="*/ 1071 h 1276"/>
                <a:gd name="T20" fmla="*/ 395 w 994"/>
                <a:gd name="T21" fmla="*/ 847 h 1276"/>
                <a:gd name="T22" fmla="*/ 598 w 994"/>
                <a:gd name="T23" fmla="*/ 1134 h 1276"/>
                <a:gd name="T24" fmla="*/ 282 w 994"/>
                <a:gd name="T25" fmla="*/ 1071 h 1276"/>
                <a:gd name="T26" fmla="*/ 203 w 994"/>
                <a:gd name="T27" fmla="*/ 739 h 1276"/>
                <a:gd name="T28" fmla="*/ 282 w 994"/>
                <a:gd name="T29" fmla="*/ 1071 h 1276"/>
                <a:gd name="T30" fmla="*/ 141 w 994"/>
                <a:gd name="T31" fmla="*/ 677 h 1276"/>
                <a:gd name="T32" fmla="*/ 344 w 994"/>
                <a:gd name="T33" fmla="*/ 1134 h 1276"/>
                <a:gd name="T34" fmla="*/ 367 w 994"/>
                <a:gd name="T35" fmla="*/ 342 h 1276"/>
                <a:gd name="T36" fmla="*/ 259 w 994"/>
                <a:gd name="T37" fmla="*/ 342 h 1276"/>
                <a:gd name="T38" fmla="*/ 313 w 994"/>
                <a:gd name="T39" fmla="*/ 260 h 1276"/>
                <a:gd name="T40" fmla="*/ 367 w 994"/>
                <a:gd name="T41" fmla="*/ 342 h 1276"/>
                <a:gd name="T42" fmla="*/ 485 w 994"/>
                <a:gd name="T43" fmla="*/ 567 h 1276"/>
                <a:gd name="T44" fmla="*/ 403 w 994"/>
                <a:gd name="T45" fmla="*/ 413 h 1276"/>
                <a:gd name="T46" fmla="*/ 429 w 994"/>
                <a:gd name="T47" fmla="*/ 313 h 1276"/>
                <a:gd name="T48" fmla="*/ 197 w 994"/>
                <a:gd name="T49" fmla="*/ 313 h 1276"/>
                <a:gd name="T50" fmla="*/ 223 w 994"/>
                <a:gd name="T51" fmla="*/ 413 h 1276"/>
                <a:gd name="T52" fmla="*/ 141 w 994"/>
                <a:gd name="T53" fmla="*/ 567 h 1276"/>
                <a:gd name="T54" fmla="*/ 203 w 994"/>
                <a:gd name="T55" fmla="*/ 511 h 1276"/>
                <a:gd name="T56" fmla="*/ 423 w 994"/>
                <a:gd name="T57" fmla="*/ 511 h 1276"/>
                <a:gd name="T58" fmla="*/ 849 w 994"/>
                <a:gd name="T59" fmla="*/ 395 h 1276"/>
                <a:gd name="T60" fmla="*/ 539 w 994"/>
                <a:gd name="T61" fmla="*/ 457 h 1276"/>
                <a:gd name="T62" fmla="*/ 849 w 994"/>
                <a:gd name="T63" fmla="*/ 395 h 1276"/>
                <a:gd name="T64" fmla="*/ 877 w 994"/>
                <a:gd name="T65" fmla="*/ 254 h 1276"/>
                <a:gd name="T66" fmla="*/ 739 w 994"/>
                <a:gd name="T67" fmla="*/ 116 h 1276"/>
                <a:gd name="T68" fmla="*/ 677 w 994"/>
                <a:gd name="T69" fmla="*/ 316 h 1276"/>
                <a:gd name="T70" fmla="*/ 931 w 994"/>
                <a:gd name="T71" fmla="*/ 1187 h 1276"/>
                <a:gd name="T72" fmla="*/ 87 w 994"/>
                <a:gd name="T73" fmla="*/ 1213 h 1276"/>
                <a:gd name="T74" fmla="*/ 62 w 994"/>
                <a:gd name="T75" fmla="*/ 88 h 1276"/>
                <a:gd name="T76" fmla="*/ 723 w 994"/>
                <a:gd name="T77" fmla="*/ 62 h 1276"/>
                <a:gd name="T78" fmla="*/ 931 w 994"/>
                <a:gd name="T79" fmla="*/ 1187 h 1276"/>
                <a:gd name="T80" fmla="*/ 749 w 994"/>
                <a:gd name="T81" fmla="*/ 0 h 1276"/>
                <a:gd name="T82" fmla="*/ 0 w 994"/>
                <a:gd name="T83" fmla="*/ 88 h 1276"/>
                <a:gd name="T84" fmla="*/ 87 w 994"/>
                <a:gd name="T85" fmla="*/ 1275 h 1276"/>
                <a:gd name="T86" fmla="*/ 993 w 994"/>
                <a:gd name="T87" fmla="*/ 118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94" h="1276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8A15AAC4-3BFE-164B-B279-305BC6D0D35B}"/>
              </a:ext>
            </a:extLst>
          </p:cNvPr>
          <p:cNvGrpSpPr/>
          <p:nvPr userDrawn="1"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C495D38D-BD0A-0C4C-92F9-2CCCC2BFB8DC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8">
              <a:extLst>
                <a:ext uri="{FF2B5EF4-FFF2-40B4-BE49-F238E27FC236}">
                  <a16:creationId xmlns:a16="http://schemas.microsoft.com/office/drawing/2014/main" id="{6A33C0C7-7C6D-2643-8770-7EA8975E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613" y="2613266"/>
              <a:ext cx="427038" cy="481013"/>
            </a:xfrm>
            <a:custGeom>
              <a:avLst/>
              <a:gdLst>
                <a:gd name="T0" fmla="*/ 1051 w 1185"/>
                <a:gd name="T1" fmla="*/ 1229 h 1334"/>
                <a:gd name="T2" fmla="*/ 1037 w 1185"/>
                <a:gd name="T3" fmla="*/ 1271 h 1334"/>
                <a:gd name="T4" fmla="*/ 1095 w 1185"/>
                <a:gd name="T5" fmla="*/ 1180 h 1334"/>
                <a:gd name="T6" fmla="*/ 711 w 1185"/>
                <a:gd name="T7" fmla="*/ 1305 h 1334"/>
                <a:gd name="T8" fmla="*/ 1150 w 1185"/>
                <a:gd name="T9" fmla="*/ 1153 h 1334"/>
                <a:gd name="T10" fmla="*/ 711 w 1185"/>
                <a:gd name="T11" fmla="*/ 1305 h 1334"/>
                <a:gd name="T12" fmla="*/ 603 w 1185"/>
                <a:gd name="T13" fmla="*/ 132 h 1334"/>
                <a:gd name="T14" fmla="*/ 55 w 1185"/>
                <a:gd name="T15" fmla="*/ 104 h 1334"/>
                <a:gd name="T16" fmla="*/ 960 w 1185"/>
                <a:gd name="T17" fmla="*/ 152 h 1334"/>
                <a:gd name="T18" fmla="*/ 0 w 1185"/>
                <a:gd name="T19" fmla="*/ 104 h 1334"/>
                <a:gd name="T20" fmla="*/ 640 w 1185"/>
                <a:gd name="T21" fmla="*/ 1305 h 1334"/>
                <a:gd name="T22" fmla="*/ 55 w 1185"/>
                <a:gd name="T23" fmla="*/ 1180 h 1334"/>
                <a:gd name="T24" fmla="*/ 55 w 1185"/>
                <a:gd name="T25" fmla="*/ 1125 h 1334"/>
                <a:gd name="T26" fmla="*/ 988 w 1185"/>
                <a:gd name="T27" fmla="*/ 493 h 1334"/>
                <a:gd name="T28" fmla="*/ 603 w 1185"/>
                <a:gd name="T29" fmla="*/ 1257 h 1334"/>
                <a:gd name="T30" fmla="*/ 567 w 1185"/>
                <a:gd name="T31" fmla="*/ 322 h 1334"/>
                <a:gd name="T32" fmla="*/ 643 w 1185"/>
                <a:gd name="T33" fmla="*/ 381 h 1334"/>
                <a:gd name="T34" fmla="*/ 567 w 1185"/>
                <a:gd name="T35" fmla="*/ 322 h 1334"/>
                <a:gd name="T36" fmla="*/ 698 w 1185"/>
                <a:gd name="T37" fmla="*/ 381 h 1334"/>
                <a:gd name="T38" fmla="*/ 511 w 1185"/>
                <a:gd name="T39" fmla="*/ 322 h 1334"/>
                <a:gd name="T40" fmla="*/ 372 w 1185"/>
                <a:gd name="T41" fmla="*/ 601 h 1334"/>
                <a:gd name="T42" fmla="*/ 431 w 1185"/>
                <a:gd name="T43" fmla="*/ 526 h 1334"/>
                <a:gd name="T44" fmla="*/ 431 w 1185"/>
                <a:gd name="T45" fmla="*/ 470 h 1334"/>
                <a:gd name="T46" fmla="*/ 372 w 1185"/>
                <a:gd name="T47" fmla="*/ 657 h 1334"/>
                <a:gd name="T48" fmla="*/ 439 w 1185"/>
                <a:gd name="T49" fmla="*/ 381 h 1334"/>
                <a:gd name="T50" fmla="*/ 364 w 1185"/>
                <a:gd name="T51" fmla="*/ 322 h 1334"/>
                <a:gd name="T52" fmla="*/ 439 w 1185"/>
                <a:gd name="T53" fmla="*/ 381 h 1334"/>
                <a:gd name="T54" fmla="*/ 308 w 1185"/>
                <a:gd name="T55" fmla="*/ 322 h 1334"/>
                <a:gd name="T56" fmla="*/ 495 w 1185"/>
                <a:gd name="T57" fmla="*/ 381 h 1334"/>
                <a:gd name="T58" fmla="*/ 372 w 1185"/>
                <a:gd name="T59" fmla="*/ 813 h 1334"/>
                <a:gd name="T60" fmla="*/ 431 w 1185"/>
                <a:gd name="T61" fmla="*/ 738 h 1334"/>
                <a:gd name="T62" fmla="*/ 431 w 1185"/>
                <a:gd name="T63" fmla="*/ 682 h 1334"/>
                <a:gd name="T64" fmla="*/ 372 w 1185"/>
                <a:gd name="T65" fmla="*/ 869 h 1334"/>
                <a:gd name="T66" fmla="*/ 236 w 1185"/>
                <a:gd name="T67" fmla="*/ 593 h 1334"/>
                <a:gd name="T68" fmla="*/ 160 w 1185"/>
                <a:gd name="T69" fmla="*/ 534 h 1334"/>
                <a:gd name="T70" fmla="*/ 236 w 1185"/>
                <a:gd name="T71" fmla="*/ 593 h 1334"/>
                <a:gd name="T72" fmla="*/ 105 w 1185"/>
                <a:gd name="T73" fmla="*/ 534 h 1334"/>
                <a:gd name="T74" fmla="*/ 292 w 1185"/>
                <a:gd name="T75" fmla="*/ 593 h 1334"/>
                <a:gd name="T76" fmla="*/ 169 w 1185"/>
                <a:gd name="T77" fmla="*/ 389 h 1334"/>
                <a:gd name="T78" fmla="*/ 228 w 1185"/>
                <a:gd name="T79" fmla="*/ 314 h 1334"/>
                <a:gd name="T80" fmla="*/ 228 w 1185"/>
                <a:gd name="T81" fmla="*/ 258 h 1334"/>
                <a:gd name="T82" fmla="*/ 169 w 1185"/>
                <a:gd name="T83" fmla="*/ 445 h 1334"/>
                <a:gd name="T84" fmla="*/ 236 w 1185"/>
                <a:gd name="T85" fmla="*/ 805 h 1334"/>
                <a:gd name="T86" fmla="*/ 160 w 1185"/>
                <a:gd name="T87" fmla="*/ 746 h 1334"/>
                <a:gd name="T88" fmla="*/ 236 w 1185"/>
                <a:gd name="T89" fmla="*/ 805 h 1334"/>
                <a:gd name="T90" fmla="*/ 105 w 1185"/>
                <a:gd name="T91" fmla="*/ 746 h 1334"/>
                <a:gd name="T92" fmla="*/ 292 w 1185"/>
                <a:gd name="T93" fmla="*/ 805 h 1334"/>
                <a:gd name="T94" fmla="*/ 1083 w 1185"/>
                <a:gd name="T95" fmla="*/ 605 h 1334"/>
                <a:gd name="T96" fmla="*/ 887 w 1185"/>
                <a:gd name="T97" fmla="*/ 505 h 1334"/>
                <a:gd name="T98" fmla="*/ 732 w 1185"/>
                <a:gd name="T99" fmla="*/ 639 h 1334"/>
                <a:gd name="T100" fmla="*/ 680 w 1185"/>
                <a:gd name="T101" fmla="*/ 944 h 1334"/>
                <a:gd name="T102" fmla="*/ 805 w 1185"/>
                <a:gd name="T103" fmla="*/ 1081 h 1334"/>
                <a:gd name="T104" fmla="*/ 671 w 1185"/>
                <a:gd name="T105" fmla="*/ 669 h 1334"/>
                <a:gd name="T106" fmla="*/ 788 w 1185"/>
                <a:gd name="T107" fmla="*/ 768 h 1334"/>
                <a:gd name="T108" fmla="*/ 831 w 1185"/>
                <a:gd name="T109" fmla="*/ 532 h 1334"/>
                <a:gd name="T110" fmla="*/ 887 w 1185"/>
                <a:gd name="T111" fmla="*/ 560 h 1334"/>
                <a:gd name="T112" fmla="*/ 958 w 1185"/>
                <a:gd name="T113" fmla="*/ 724 h 1334"/>
                <a:gd name="T114" fmla="*/ 1029 w 1185"/>
                <a:gd name="T115" fmla="*/ 619 h 1334"/>
                <a:gd name="T116" fmla="*/ 1085 w 1185"/>
                <a:gd name="T117" fmla="*/ 660 h 1334"/>
                <a:gd name="T118" fmla="*/ 1128 w 1185"/>
                <a:gd name="T119" fmla="*/ 758 h 1334"/>
                <a:gd name="T120" fmla="*/ 855 w 1185"/>
                <a:gd name="T121" fmla="*/ 1086 h 1334"/>
                <a:gd name="T122" fmla="*/ 1135 w 1185"/>
                <a:gd name="T123" fmla="*/ 104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1334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5C051EF-BCB8-AF44-BAF9-141F17B72AB4}"/>
              </a:ext>
            </a:extLst>
          </p:cNvPr>
          <p:cNvGrpSpPr/>
          <p:nvPr userDrawn="1"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3E3182AC-4909-434E-B36A-C353AF1211CE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21">
              <a:extLst>
                <a:ext uri="{FF2B5EF4-FFF2-40B4-BE49-F238E27FC236}">
                  <a16:creationId xmlns:a16="http://schemas.microsoft.com/office/drawing/2014/main" id="{482FB653-74DD-3F42-BB51-B7988C6B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056" y="3647224"/>
              <a:ext cx="476250" cy="476250"/>
            </a:xfrm>
            <a:custGeom>
              <a:avLst/>
              <a:gdLst>
                <a:gd name="T0" fmla="*/ 629 w 1322"/>
                <a:gd name="T1" fmla="*/ 1057 h 1322"/>
                <a:gd name="T2" fmla="*/ 661 w 1322"/>
                <a:gd name="T3" fmla="*/ 1088 h 1322"/>
                <a:gd name="T4" fmla="*/ 692 w 1322"/>
                <a:gd name="T5" fmla="*/ 1057 h 1322"/>
                <a:gd name="T6" fmla="*/ 692 w 1322"/>
                <a:gd name="T7" fmla="*/ 985 h 1322"/>
                <a:gd name="T8" fmla="*/ 661 w 1322"/>
                <a:gd name="T9" fmla="*/ 954 h 1322"/>
                <a:gd name="T10" fmla="*/ 629 w 1322"/>
                <a:gd name="T11" fmla="*/ 985 h 1322"/>
                <a:gd name="T12" fmla="*/ 629 w 1322"/>
                <a:gd name="T13" fmla="*/ 1057 h 1322"/>
                <a:gd name="T14" fmla="*/ 336 w 1322"/>
                <a:gd name="T15" fmla="*/ 629 h 1322"/>
                <a:gd name="T16" fmla="*/ 264 w 1322"/>
                <a:gd name="T17" fmla="*/ 629 h 1322"/>
                <a:gd name="T18" fmla="*/ 233 w 1322"/>
                <a:gd name="T19" fmla="*/ 661 h 1322"/>
                <a:gd name="T20" fmla="*/ 264 w 1322"/>
                <a:gd name="T21" fmla="*/ 692 h 1322"/>
                <a:gd name="T22" fmla="*/ 336 w 1322"/>
                <a:gd name="T23" fmla="*/ 692 h 1322"/>
                <a:gd name="T24" fmla="*/ 368 w 1322"/>
                <a:gd name="T25" fmla="*/ 661 h 1322"/>
                <a:gd name="T26" fmla="*/ 336 w 1322"/>
                <a:gd name="T27" fmla="*/ 629 h 1322"/>
                <a:gd name="T28" fmla="*/ 692 w 1322"/>
                <a:gd name="T29" fmla="*/ 264 h 1322"/>
                <a:gd name="T30" fmla="*/ 661 w 1322"/>
                <a:gd name="T31" fmla="*/ 233 h 1322"/>
                <a:gd name="T32" fmla="*/ 629 w 1322"/>
                <a:gd name="T33" fmla="*/ 264 h 1322"/>
                <a:gd name="T34" fmla="*/ 629 w 1322"/>
                <a:gd name="T35" fmla="*/ 336 h 1322"/>
                <a:gd name="T36" fmla="*/ 661 w 1322"/>
                <a:gd name="T37" fmla="*/ 368 h 1322"/>
                <a:gd name="T38" fmla="*/ 692 w 1322"/>
                <a:gd name="T39" fmla="*/ 336 h 1322"/>
                <a:gd name="T40" fmla="*/ 692 w 1322"/>
                <a:gd name="T41" fmla="*/ 264 h 1322"/>
                <a:gd name="T42" fmla="*/ 917 w 1322"/>
                <a:gd name="T43" fmla="*/ 448 h 1322"/>
                <a:gd name="T44" fmla="*/ 913 w 1322"/>
                <a:gd name="T45" fmla="*/ 404 h 1322"/>
                <a:gd name="T46" fmla="*/ 869 w 1322"/>
                <a:gd name="T47" fmla="*/ 408 h 1322"/>
                <a:gd name="T48" fmla="*/ 653 w 1322"/>
                <a:gd name="T49" fmla="*/ 666 h 1322"/>
                <a:gd name="T50" fmla="*/ 487 w 1322"/>
                <a:gd name="T51" fmla="*/ 535 h 1322"/>
                <a:gd name="T52" fmla="*/ 443 w 1322"/>
                <a:gd name="T53" fmla="*/ 540 h 1322"/>
                <a:gd name="T54" fmla="*/ 448 w 1322"/>
                <a:gd name="T55" fmla="*/ 584 h 1322"/>
                <a:gd name="T56" fmla="*/ 638 w 1322"/>
                <a:gd name="T57" fmla="*/ 734 h 1322"/>
                <a:gd name="T58" fmla="*/ 644 w 1322"/>
                <a:gd name="T59" fmla="*/ 738 h 1322"/>
                <a:gd name="T60" fmla="*/ 647 w 1322"/>
                <a:gd name="T61" fmla="*/ 739 h 1322"/>
                <a:gd name="T62" fmla="*/ 657 w 1322"/>
                <a:gd name="T63" fmla="*/ 741 h 1322"/>
                <a:gd name="T64" fmla="*/ 671 w 1322"/>
                <a:gd name="T65" fmla="*/ 738 h 1322"/>
                <a:gd name="T66" fmla="*/ 674 w 1322"/>
                <a:gd name="T67" fmla="*/ 735 h 1322"/>
                <a:gd name="T68" fmla="*/ 681 w 1322"/>
                <a:gd name="T69" fmla="*/ 730 h 1322"/>
                <a:gd name="T70" fmla="*/ 917 w 1322"/>
                <a:gd name="T71" fmla="*/ 448 h 1322"/>
                <a:gd name="T72" fmla="*/ 1057 w 1322"/>
                <a:gd name="T73" fmla="*/ 629 h 1322"/>
                <a:gd name="T74" fmla="*/ 985 w 1322"/>
                <a:gd name="T75" fmla="*/ 629 h 1322"/>
                <a:gd name="T76" fmla="*/ 954 w 1322"/>
                <a:gd name="T77" fmla="*/ 661 h 1322"/>
                <a:gd name="T78" fmla="*/ 985 w 1322"/>
                <a:gd name="T79" fmla="*/ 692 h 1322"/>
                <a:gd name="T80" fmla="*/ 1057 w 1322"/>
                <a:gd name="T81" fmla="*/ 692 h 1322"/>
                <a:gd name="T82" fmla="*/ 1088 w 1322"/>
                <a:gd name="T83" fmla="*/ 661 h 1322"/>
                <a:gd name="T84" fmla="*/ 1057 w 1322"/>
                <a:gd name="T85" fmla="*/ 629 h 1322"/>
                <a:gd name="T86" fmla="*/ 661 w 1322"/>
                <a:gd name="T87" fmla="*/ 1111 h 1322"/>
                <a:gd name="T88" fmla="*/ 210 w 1322"/>
                <a:gd name="T89" fmla="*/ 661 h 1322"/>
                <a:gd name="T90" fmla="*/ 661 w 1322"/>
                <a:gd name="T91" fmla="*/ 210 h 1322"/>
                <a:gd name="T92" fmla="*/ 1111 w 1322"/>
                <a:gd name="T93" fmla="*/ 661 h 1322"/>
                <a:gd name="T94" fmla="*/ 661 w 1322"/>
                <a:gd name="T95" fmla="*/ 1111 h 1322"/>
                <a:gd name="T96" fmla="*/ 661 w 1322"/>
                <a:gd name="T97" fmla="*/ 148 h 1322"/>
                <a:gd name="T98" fmla="*/ 148 w 1322"/>
                <a:gd name="T99" fmla="*/ 661 h 1322"/>
                <a:gd name="T100" fmla="*/ 661 w 1322"/>
                <a:gd name="T101" fmla="*/ 1174 h 1322"/>
                <a:gd name="T102" fmla="*/ 1174 w 1322"/>
                <a:gd name="T103" fmla="*/ 661 h 1322"/>
                <a:gd name="T104" fmla="*/ 661 w 1322"/>
                <a:gd name="T105" fmla="*/ 148 h 1322"/>
                <a:gd name="T106" fmla="*/ 661 w 1322"/>
                <a:gd name="T107" fmla="*/ 1258 h 1322"/>
                <a:gd name="T108" fmla="*/ 63 w 1322"/>
                <a:gd name="T109" fmla="*/ 661 h 1322"/>
                <a:gd name="T110" fmla="*/ 661 w 1322"/>
                <a:gd name="T111" fmla="*/ 63 h 1322"/>
                <a:gd name="T112" fmla="*/ 1258 w 1322"/>
                <a:gd name="T113" fmla="*/ 661 h 1322"/>
                <a:gd name="T114" fmla="*/ 661 w 1322"/>
                <a:gd name="T115" fmla="*/ 1258 h 1322"/>
                <a:gd name="T116" fmla="*/ 661 w 1322"/>
                <a:gd name="T117" fmla="*/ 0 h 1322"/>
                <a:gd name="T118" fmla="*/ 0 w 1322"/>
                <a:gd name="T119" fmla="*/ 661 h 1322"/>
                <a:gd name="T120" fmla="*/ 661 w 1322"/>
                <a:gd name="T121" fmla="*/ 1321 h 1322"/>
                <a:gd name="T122" fmla="*/ 1321 w 1322"/>
                <a:gd name="T123" fmla="*/ 661 h 1322"/>
                <a:gd name="T124" fmla="*/ 661 w 1322"/>
                <a:gd name="T125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2" h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0CC5489-1346-D44F-9980-6A10A001A0C9}"/>
              </a:ext>
            </a:extLst>
          </p:cNvPr>
          <p:cNvGrpSpPr/>
          <p:nvPr userDrawn="1"/>
        </p:nvGrpSpPr>
        <p:grpSpPr>
          <a:xfrm>
            <a:off x="1838879" y="4062353"/>
            <a:ext cx="710291" cy="710292"/>
            <a:chOff x="377339" y="3530203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F4C18E8-C0B2-1842-BE9F-99DF3251702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22">
              <a:extLst>
                <a:ext uri="{FF2B5EF4-FFF2-40B4-BE49-F238E27FC236}">
                  <a16:creationId xmlns:a16="http://schemas.microsoft.com/office/drawing/2014/main" id="{7DD56C49-F6F9-4241-AABB-45A6F653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34" y="3645637"/>
              <a:ext cx="368300" cy="479425"/>
            </a:xfrm>
            <a:custGeom>
              <a:avLst/>
              <a:gdLst>
                <a:gd name="T0" fmla="*/ 338 w 1023"/>
                <a:gd name="T1" fmla="*/ 1188 h 1333"/>
                <a:gd name="T2" fmla="*/ 510 w 1023"/>
                <a:gd name="T3" fmla="*/ 1332 h 1333"/>
                <a:gd name="T4" fmla="*/ 683 w 1023"/>
                <a:gd name="T5" fmla="*/ 1188 h 1333"/>
                <a:gd name="T6" fmla="*/ 620 w 1023"/>
                <a:gd name="T7" fmla="*/ 1188 h 1333"/>
                <a:gd name="T8" fmla="*/ 510 w 1023"/>
                <a:gd name="T9" fmla="*/ 1270 h 1333"/>
                <a:gd name="T10" fmla="*/ 400 w 1023"/>
                <a:gd name="T11" fmla="*/ 1188 h 1333"/>
                <a:gd name="T12" fmla="*/ 338 w 1023"/>
                <a:gd name="T13" fmla="*/ 1188 h 1333"/>
                <a:gd name="T14" fmla="*/ 62 w 1023"/>
                <a:gd name="T15" fmla="*/ 1100 h 1333"/>
                <a:gd name="T16" fmla="*/ 62 w 1023"/>
                <a:gd name="T17" fmla="*/ 1036 h 1333"/>
                <a:gd name="T18" fmla="*/ 174 w 1023"/>
                <a:gd name="T19" fmla="*/ 915 h 1333"/>
                <a:gd name="T20" fmla="*/ 203 w 1023"/>
                <a:gd name="T21" fmla="*/ 604 h 1333"/>
                <a:gd name="T22" fmla="*/ 203 w 1023"/>
                <a:gd name="T23" fmla="*/ 539 h 1333"/>
                <a:gd name="T24" fmla="*/ 510 w 1023"/>
                <a:gd name="T25" fmla="*/ 231 h 1333"/>
                <a:gd name="T26" fmla="*/ 818 w 1023"/>
                <a:gd name="T27" fmla="*/ 539 h 1333"/>
                <a:gd name="T28" fmla="*/ 818 w 1023"/>
                <a:gd name="T29" fmla="*/ 597 h 1333"/>
                <a:gd name="T30" fmla="*/ 848 w 1023"/>
                <a:gd name="T31" fmla="*/ 915 h 1333"/>
                <a:gd name="T32" fmla="*/ 960 w 1023"/>
                <a:gd name="T33" fmla="*/ 1036 h 1333"/>
                <a:gd name="T34" fmla="*/ 960 w 1023"/>
                <a:gd name="T35" fmla="*/ 1100 h 1333"/>
                <a:gd name="T36" fmla="*/ 62 w 1023"/>
                <a:gd name="T37" fmla="*/ 1100 h 1333"/>
                <a:gd name="T38" fmla="*/ 457 w 1023"/>
                <a:gd name="T39" fmla="*/ 115 h 1333"/>
                <a:gd name="T40" fmla="*/ 510 w 1023"/>
                <a:gd name="T41" fmla="*/ 62 h 1333"/>
                <a:gd name="T42" fmla="*/ 564 w 1023"/>
                <a:gd name="T43" fmla="*/ 115 h 1333"/>
                <a:gd name="T44" fmla="*/ 510 w 1023"/>
                <a:gd name="T45" fmla="*/ 169 h 1333"/>
                <a:gd name="T46" fmla="*/ 457 w 1023"/>
                <a:gd name="T47" fmla="*/ 115 h 1333"/>
                <a:gd name="T48" fmla="*/ 1022 w 1023"/>
                <a:gd name="T49" fmla="*/ 1018 h 1333"/>
                <a:gd name="T50" fmla="*/ 1007 w 1023"/>
                <a:gd name="T51" fmla="*/ 992 h 1333"/>
                <a:gd name="T52" fmla="*/ 999 w 1023"/>
                <a:gd name="T53" fmla="*/ 987 h 1333"/>
                <a:gd name="T54" fmla="*/ 907 w 1023"/>
                <a:gd name="T55" fmla="*/ 896 h 1333"/>
                <a:gd name="T56" fmla="*/ 880 w 1023"/>
                <a:gd name="T57" fmla="*/ 597 h 1333"/>
                <a:gd name="T58" fmla="*/ 880 w 1023"/>
                <a:gd name="T59" fmla="*/ 539 h 1333"/>
                <a:gd name="T60" fmla="*/ 605 w 1023"/>
                <a:gd name="T61" fmla="*/ 182 h 1333"/>
                <a:gd name="T62" fmla="*/ 626 w 1023"/>
                <a:gd name="T63" fmla="*/ 115 h 1333"/>
                <a:gd name="T64" fmla="*/ 510 w 1023"/>
                <a:gd name="T65" fmla="*/ 0 h 1333"/>
                <a:gd name="T66" fmla="*/ 395 w 1023"/>
                <a:gd name="T67" fmla="*/ 115 h 1333"/>
                <a:gd name="T68" fmla="*/ 416 w 1023"/>
                <a:gd name="T69" fmla="*/ 182 h 1333"/>
                <a:gd name="T70" fmla="*/ 141 w 1023"/>
                <a:gd name="T71" fmla="*/ 539 h 1333"/>
                <a:gd name="T72" fmla="*/ 141 w 1023"/>
                <a:gd name="T73" fmla="*/ 604 h 1333"/>
                <a:gd name="T74" fmla="*/ 114 w 1023"/>
                <a:gd name="T75" fmla="*/ 896 h 1333"/>
                <a:gd name="T76" fmla="*/ 23 w 1023"/>
                <a:gd name="T77" fmla="*/ 987 h 1333"/>
                <a:gd name="T78" fmla="*/ 16 w 1023"/>
                <a:gd name="T79" fmla="*/ 992 h 1333"/>
                <a:gd name="T80" fmla="*/ 0 w 1023"/>
                <a:gd name="T81" fmla="*/ 1018 h 1333"/>
                <a:gd name="T82" fmla="*/ 0 w 1023"/>
                <a:gd name="T83" fmla="*/ 1131 h 1333"/>
                <a:gd name="T84" fmla="*/ 31 w 1023"/>
                <a:gd name="T85" fmla="*/ 1162 h 1333"/>
                <a:gd name="T86" fmla="*/ 991 w 1023"/>
                <a:gd name="T87" fmla="*/ 1162 h 1333"/>
                <a:gd name="T88" fmla="*/ 1022 w 1023"/>
                <a:gd name="T89" fmla="*/ 1131 h 1333"/>
                <a:gd name="T90" fmla="*/ 1022 w 1023"/>
                <a:gd name="T91" fmla="*/ 1018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3" h="133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51F42C24-013D-8C46-909B-3CEFFA795C5E}"/>
              </a:ext>
            </a:extLst>
          </p:cNvPr>
          <p:cNvGrpSpPr/>
          <p:nvPr userDrawn="1"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9709E10-3D51-2345-A2B3-790C922A92ED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25">
              <a:extLst>
                <a:ext uri="{FF2B5EF4-FFF2-40B4-BE49-F238E27FC236}">
                  <a16:creationId xmlns:a16="http://schemas.microsoft.com/office/drawing/2014/main" id="{39AB3E81-FDFD-5C49-9C17-02881F1C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3332" y="3660718"/>
              <a:ext cx="474662" cy="449262"/>
            </a:xfrm>
            <a:custGeom>
              <a:avLst/>
              <a:gdLst>
                <a:gd name="T0" fmla="*/ 965 w 1320"/>
                <a:gd name="T1" fmla="*/ 285 h 1248"/>
                <a:gd name="T2" fmla="*/ 0 w 1320"/>
                <a:gd name="T3" fmla="*/ 0 h 1248"/>
                <a:gd name="T4" fmla="*/ 965 w 1320"/>
                <a:gd name="T5" fmla="*/ 1247 h 1248"/>
                <a:gd name="T6" fmla="*/ 903 w 1320"/>
                <a:gd name="T7" fmla="*/ 793 h 1248"/>
                <a:gd name="T8" fmla="*/ 62 w 1320"/>
                <a:gd name="T9" fmla="*/ 1185 h 1248"/>
                <a:gd name="T10" fmla="*/ 903 w 1320"/>
                <a:gd name="T11" fmla="*/ 62 h 1248"/>
                <a:gd name="T12" fmla="*/ 765 w 1320"/>
                <a:gd name="T13" fmla="*/ 339 h 1248"/>
                <a:gd name="T14" fmla="*/ 200 w 1320"/>
                <a:gd name="T15" fmla="*/ 401 h 1248"/>
                <a:gd name="T16" fmla="*/ 765 w 1320"/>
                <a:gd name="T17" fmla="*/ 339 h 1248"/>
                <a:gd name="T18" fmla="*/ 624 w 1320"/>
                <a:gd name="T19" fmla="*/ 260 h 1248"/>
                <a:gd name="T20" fmla="*/ 341 w 1320"/>
                <a:gd name="T21" fmla="*/ 198 h 1248"/>
                <a:gd name="T22" fmla="*/ 200 w 1320"/>
                <a:gd name="T23" fmla="*/ 514 h 1248"/>
                <a:gd name="T24" fmla="*/ 737 w 1320"/>
                <a:gd name="T25" fmla="*/ 452 h 1248"/>
                <a:gd name="T26" fmla="*/ 200 w 1320"/>
                <a:gd name="T27" fmla="*/ 514 h 1248"/>
                <a:gd name="T28" fmla="*/ 624 w 1320"/>
                <a:gd name="T29" fmla="*/ 626 h 1248"/>
                <a:gd name="T30" fmla="*/ 200 w 1320"/>
                <a:gd name="T31" fmla="*/ 564 h 1248"/>
                <a:gd name="T32" fmla="*/ 200 w 1320"/>
                <a:gd name="T33" fmla="*/ 739 h 1248"/>
                <a:gd name="T34" fmla="*/ 511 w 1320"/>
                <a:gd name="T35" fmla="*/ 677 h 1248"/>
                <a:gd name="T36" fmla="*/ 200 w 1320"/>
                <a:gd name="T37" fmla="*/ 739 h 1248"/>
                <a:gd name="T38" fmla="*/ 341 w 1320"/>
                <a:gd name="T39" fmla="*/ 1078 h 1248"/>
                <a:gd name="T40" fmla="*/ 172 w 1320"/>
                <a:gd name="T41" fmla="*/ 1016 h 1248"/>
                <a:gd name="T42" fmla="*/ 1177 w 1320"/>
                <a:gd name="T43" fmla="*/ 366 h 1248"/>
                <a:gd name="T44" fmla="*/ 1202 w 1320"/>
                <a:gd name="T45" fmla="*/ 246 h 1248"/>
                <a:gd name="T46" fmla="*/ 1217 w 1320"/>
                <a:gd name="T47" fmla="*/ 298 h 1248"/>
                <a:gd name="T48" fmla="*/ 1058 w 1320"/>
                <a:gd name="T49" fmla="*/ 335 h 1248"/>
                <a:gd name="T50" fmla="*/ 801 w 1320"/>
                <a:gd name="T51" fmla="*/ 748 h 1248"/>
                <a:gd name="T52" fmla="*/ 1058 w 1320"/>
                <a:gd name="T53" fmla="*/ 335 h 1248"/>
                <a:gd name="T54" fmla="*/ 510 w 1320"/>
                <a:gd name="T55" fmla="*/ 963 h 1248"/>
                <a:gd name="T56" fmla="*/ 756 w 1320"/>
                <a:gd name="T57" fmla="*/ 790 h 1248"/>
                <a:gd name="T58" fmla="*/ 1275 w 1320"/>
                <a:gd name="T59" fmla="*/ 150 h 1248"/>
                <a:gd name="T60" fmla="*/ 1202 w 1320"/>
                <a:gd name="T61" fmla="*/ 184 h 1248"/>
                <a:gd name="T62" fmla="*/ 680 w 1320"/>
                <a:gd name="T63" fmla="*/ 630 h 1248"/>
                <a:gd name="T64" fmla="*/ 446 w 1320"/>
                <a:gd name="T65" fmla="*/ 984 h 1248"/>
                <a:gd name="T66" fmla="*/ 399 w 1320"/>
                <a:gd name="T67" fmla="*/ 1079 h 1248"/>
                <a:gd name="T68" fmla="*/ 443 w 1320"/>
                <a:gd name="T69" fmla="*/ 1078 h 1248"/>
                <a:gd name="T70" fmla="*/ 497 w 1320"/>
                <a:gd name="T71" fmla="*/ 1027 h 1248"/>
                <a:gd name="T72" fmla="*/ 1178 w 1320"/>
                <a:gd name="T73" fmla="*/ 455 h 1248"/>
                <a:gd name="T74" fmla="*/ 1196 w 1320"/>
                <a:gd name="T75" fmla="*/ 509 h 1248"/>
                <a:gd name="T76" fmla="*/ 1040 w 1320"/>
                <a:gd name="T77" fmla="*/ 752 h 1248"/>
                <a:gd name="T78" fmla="*/ 1240 w 1320"/>
                <a:gd name="T79" fmla="*/ 429 h 1248"/>
                <a:gd name="T80" fmla="*/ 1275 w 1320"/>
                <a:gd name="T81" fmla="*/ 318 h 1248"/>
                <a:gd name="T82" fmla="*/ 1319 w 1320"/>
                <a:gd name="T83" fmla="*/ 19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" h="1248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086A4A88-2080-E543-8545-5A79B508419E}"/>
              </a:ext>
            </a:extLst>
          </p:cNvPr>
          <p:cNvGrpSpPr/>
          <p:nvPr userDrawn="1"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B853FE-3F11-6748-A651-4FA2CF2E660F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26">
              <a:extLst>
                <a:ext uri="{FF2B5EF4-FFF2-40B4-BE49-F238E27FC236}">
                  <a16:creationId xmlns:a16="http://schemas.microsoft.com/office/drawing/2014/main" id="{F46A114E-DB53-6341-8273-5EFBF535E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877 w 1191"/>
                <a:gd name="T1" fmla="*/ 762 h 1192"/>
                <a:gd name="T2" fmla="*/ 990 w 1191"/>
                <a:gd name="T3" fmla="*/ 824 h 1192"/>
                <a:gd name="T4" fmla="*/ 990 w 1191"/>
                <a:gd name="T5" fmla="*/ 621 h 1192"/>
                <a:gd name="T6" fmla="*/ 877 w 1191"/>
                <a:gd name="T7" fmla="*/ 683 h 1192"/>
                <a:gd name="T8" fmla="*/ 990 w 1191"/>
                <a:gd name="T9" fmla="*/ 621 h 1192"/>
                <a:gd name="T10" fmla="*/ 651 w 1191"/>
                <a:gd name="T11" fmla="*/ 903 h 1192"/>
                <a:gd name="T12" fmla="*/ 764 w 1191"/>
                <a:gd name="T13" fmla="*/ 965 h 1192"/>
                <a:gd name="T14" fmla="*/ 764 w 1191"/>
                <a:gd name="T15" fmla="*/ 762 h 1192"/>
                <a:gd name="T16" fmla="*/ 651 w 1191"/>
                <a:gd name="T17" fmla="*/ 824 h 1192"/>
                <a:gd name="T18" fmla="*/ 764 w 1191"/>
                <a:gd name="T19" fmla="*/ 762 h 1192"/>
                <a:gd name="T20" fmla="*/ 651 w 1191"/>
                <a:gd name="T21" fmla="*/ 621 h 1192"/>
                <a:gd name="T22" fmla="*/ 764 w 1191"/>
                <a:gd name="T23" fmla="*/ 683 h 1192"/>
                <a:gd name="T24" fmla="*/ 539 w 1191"/>
                <a:gd name="T25" fmla="*/ 903 h 1192"/>
                <a:gd name="T26" fmla="*/ 426 w 1191"/>
                <a:gd name="T27" fmla="*/ 965 h 1192"/>
                <a:gd name="T28" fmla="*/ 539 w 1191"/>
                <a:gd name="T29" fmla="*/ 903 h 1192"/>
                <a:gd name="T30" fmla="*/ 426 w 1191"/>
                <a:gd name="T31" fmla="*/ 762 h 1192"/>
                <a:gd name="T32" fmla="*/ 539 w 1191"/>
                <a:gd name="T33" fmla="*/ 824 h 1192"/>
                <a:gd name="T34" fmla="*/ 539 w 1191"/>
                <a:gd name="T35" fmla="*/ 621 h 1192"/>
                <a:gd name="T36" fmla="*/ 426 w 1191"/>
                <a:gd name="T37" fmla="*/ 683 h 1192"/>
                <a:gd name="T38" fmla="*/ 539 w 1191"/>
                <a:gd name="T39" fmla="*/ 621 h 1192"/>
                <a:gd name="T40" fmla="*/ 200 w 1191"/>
                <a:gd name="T41" fmla="*/ 903 h 1192"/>
                <a:gd name="T42" fmla="*/ 313 w 1191"/>
                <a:gd name="T43" fmla="*/ 965 h 1192"/>
                <a:gd name="T44" fmla="*/ 313 w 1191"/>
                <a:gd name="T45" fmla="*/ 762 h 1192"/>
                <a:gd name="T46" fmla="*/ 200 w 1191"/>
                <a:gd name="T47" fmla="*/ 824 h 1192"/>
                <a:gd name="T48" fmla="*/ 313 w 1191"/>
                <a:gd name="T49" fmla="*/ 762 h 1192"/>
                <a:gd name="T50" fmla="*/ 62 w 1191"/>
                <a:gd name="T51" fmla="*/ 423 h 1192"/>
                <a:gd name="T52" fmla="*/ 87 w 1191"/>
                <a:gd name="T53" fmla="*/ 203 h 1192"/>
                <a:gd name="T54" fmla="*/ 169 w 1191"/>
                <a:gd name="T55" fmla="*/ 288 h 1192"/>
                <a:gd name="T56" fmla="*/ 400 w 1191"/>
                <a:gd name="T57" fmla="*/ 203 h 1192"/>
                <a:gd name="T58" fmla="*/ 790 w 1191"/>
                <a:gd name="T59" fmla="*/ 288 h 1192"/>
                <a:gd name="T60" fmla="*/ 1021 w 1191"/>
                <a:gd name="T61" fmla="*/ 203 h 1192"/>
                <a:gd name="T62" fmla="*/ 1128 w 1191"/>
                <a:gd name="T63" fmla="*/ 229 h 1192"/>
                <a:gd name="T64" fmla="*/ 959 w 1191"/>
                <a:gd name="T65" fmla="*/ 226 h 1192"/>
                <a:gd name="T66" fmla="*/ 852 w 1191"/>
                <a:gd name="T67" fmla="*/ 62 h 1192"/>
                <a:gd name="T68" fmla="*/ 959 w 1191"/>
                <a:gd name="T69" fmla="*/ 226 h 1192"/>
                <a:gd name="T70" fmla="*/ 231 w 1191"/>
                <a:gd name="T71" fmla="*/ 226 h 1192"/>
                <a:gd name="T72" fmla="*/ 338 w 1191"/>
                <a:gd name="T73" fmla="*/ 62 h 1192"/>
                <a:gd name="T74" fmla="*/ 62 w 1191"/>
                <a:gd name="T75" fmla="*/ 486 h 1192"/>
                <a:gd name="T76" fmla="*/ 1128 w 1191"/>
                <a:gd name="T77" fmla="*/ 1104 h 1192"/>
                <a:gd name="T78" fmla="*/ 87 w 1191"/>
                <a:gd name="T79" fmla="*/ 1129 h 1192"/>
                <a:gd name="T80" fmla="*/ 62 w 1191"/>
                <a:gd name="T81" fmla="*/ 486 h 1192"/>
                <a:gd name="T82" fmla="*/ 1103 w 1191"/>
                <a:gd name="T83" fmla="*/ 141 h 1192"/>
                <a:gd name="T84" fmla="*/ 1021 w 1191"/>
                <a:gd name="T85" fmla="*/ 59 h 1192"/>
                <a:gd name="T86" fmla="*/ 849 w 1191"/>
                <a:gd name="T87" fmla="*/ 0 h 1192"/>
                <a:gd name="T88" fmla="*/ 790 w 1191"/>
                <a:gd name="T89" fmla="*/ 141 h 1192"/>
                <a:gd name="T90" fmla="*/ 400 w 1191"/>
                <a:gd name="T91" fmla="*/ 59 h 1192"/>
                <a:gd name="T92" fmla="*/ 228 w 1191"/>
                <a:gd name="T93" fmla="*/ 0 h 1192"/>
                <a:gd name="T94" fmla="*/ 169 w 1191"/>
                <a:gd name="T95" fmla="*/ 141 h 1192"/>
                <a:gd name="T96" fmla="*/ 0 w 1191"/>
                <a:gd name="T97" fmla="*/ 229 h 1192"/>
                <a:gd name="T98" fmla="*/ 87 w 1191"/>
                <a:gd name="T99" fmla="*/ 1191 h 1192"/>
                <a:gd name="T100" fmla="*/ 1190 w 1191"/>
                <a:gd name="T101" fmla="*/ 110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1" h="1192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2C3A065-6281-254F-9058-DF2307641C5A}"/>
              </a:ext>
            </a:extLst>
          </p:cNvPr>
          <p:cNvGrpSpPr/>
          <p:nvPr userDrawn="1"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4FEC96C-DC70-F441-B656-30EB287A8D9D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27">
              <a:extLst>
                <a:ext uri="{FF2B5EF4-FFF2-40B4-BE49-F238E27FC236}">
                  <a16:creationId xmlns:a16="http://schemas.microsoft.com/office/drawing/2014/main" id="{A3B94DE8-5978-8245-A3C0-817CD744E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641" y="3660718"/>
              <a:ext cx="449262" cy="449262"/>
            </a:xfrm>
            <a:custGeom>
              <a:avLst/>
              <a:gdLst>
                <a:gd name="T0" fmla="*/ 673 w 1247"/>
                <a:gd name="T1" fmla="*/ 962 h 1248"/>
                <a:gd name="T2" fmla="*/ 566 w 1247"/>
                <a:gd name="T3" fmla="*/ 962 h 1248"/>
                <a:gd name="T4" fmla="*/ 619 w 1247"/>
                <a:gd name="T5" fmla="*/ 1078 h 1248"/>
                <a:gd name="T6" fmla="*/ 619 w 1247"/>
                <a:gd name="T7" fmla="*/ 847 h 1248"/>
                <a:gd name="T8" fmla="*/ 619 w 1247"/>
                <a:gd name="T9" fmla="*/ 1078 h 1248"/>
                <a:gd name="T10" fmla="*/ 745 w 1247"/>
                <a:gd name="T11" fmla="*/ 620 h 1248"/>
                <a:gd name="T12" fmla="*/ 648 w 1247"/>
                <a:gd name="T13" fmla="*/ 762 h 1248"/>
                <a:gd name="T14" fmla="*/ 569 w 1247"/>
                <a:gd name="T15" fmla="*/ 762 h 1248"/>
                <a:gd name="T16" fmla="*/ 682 w 1247"/>
                <a:gd name="T17" fmla="*/ 565 h 1248"/>
                <a:gd name="T18" fmla="*/ 756 w 1247"/>
                <a:gd name="T19" fmla="*/ 434 h 1248"/>
                <a:gd name="T20" fmla="*/ 572 w 1247"/>
                <a:gd name="T21" fmla="*/ 342 h 1248"/>
                <a:gd name="T22" fmla="*/ 515 w 1247"/>
                <a:gd name="T23" fmla="*/ 435 h 1248"/>
                <a:gd name="T24" fmla="*/ 506 w 1247"/>
                <a:gd name="T25" fmla="*/ 452 h 1248"/>
                <a:gd name="T26" fmla="*/ 431 w 1247"/>
                <a:gd name="T27" fmla="*/ 447 h 1248"/>
                <a:gd name="T28" fmla="*/ 508 w 1247"/>
                <a:gd name="T29" fmla="*/ 280 h 1248"/>
                <a:gd name="T30" fmla="*/ 842 w 1247"/>
                <a:gd name="T31" fmla="*/ 430 h 1248"/>
                <a:gd name="T32" fmla="*/ 904 w 1247"/>
                <a:gd name="T33" fmla="*/ 424 h 1248"/>
                <a:gd name="T34" fmla="*/ 635 w 1247"/>
                <a:gd name="T35" fmla="*/ 175 h 1248"/>
                <a:gd name="T36" fmla="*/ 367 w 1247"/>
                <a:gd name="T37" fmla="*/ 435 h 1248"/>
                <a:gd name="T38" fmla="*/ 450 w 1247"/>
                <a:gd name="T39" fmla="*/ 514 h 1248"/>
                <a:gd name="T40" fmla="*/ 577 w 1247"/>
                <a:gd name="T41" fmla="*/ 437 h 1248"/>
                <a:gd name="T42" fmla="*/ 667 w 1247"/>
                <a:gd name="T43" fmla="*/ 396 h 1248"/>
                <a:gd name="T44" fmla="*/ 677 w 1247"/>
                <a:gd name="T45" fmla="*/ 485 h 1248"/>
                <a:gd name="T46" fmla="*/ 507 w 1247"/>
                <a:gd name="T47" fmla="*/ 708 h 1248"/>
                <a:gd name="T48" fmla="*/ 563 w 1247"/>
                <a:gd name="T49" fmla="*/ 824 h 1248"/>
                <a:gd name="T50" fmla="*/ 710 w 1247"/>
                <a:gd name="T51" fmla="*/ 765 h 1248"/>
                <a:gd name="T52" fmla="*/ 782 w 1247"/>
                <a:gd name="T53" fmla="*/ 670 h 1248"/>
                <a:gd name="T54" fmla="*/ 904 w 1247"/>
                <a:gd name="T55" fmla="*/ 424 h 1248"/>
                <a:gd name="T56" fmla="*/ 62 w 1247"/>
                <a:gd name="T57" fmla="*/ 624 h 1248"/>
                <a:gd name="T58" fmla="*/ 1184 w 1247"/>
                <a:gd name="T59" fmla="*/ 624 h 1248"/>
                <a:gd name="T60" fmla="*/ 622 w 1247"/>
                <a:gd name="T61" fmla="*/ 0 h 1248"/>
                <a:gd name="T62" fmla="*/ 622 w 1247"/>
                <a:gd name="T63" fmla="*/ 1247 h 1248"/>
                <a:gd name="T64" fmla="*/ 622 w 1247"/>
                <a:gd name="T6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7" h="1248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755D25A-9BA7-024A-8ED5-BF51E45CE7F8}"/>
              </a:ext>
            </a:extLst>
          </p:cNvPr>
          <p:cNvGrpSpPr/>
          <p:nvPr userDrawn="1"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9317E95-E949-CA45-81E4-9FE0554CD89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28">
              <a:extLst>
                <a:ext uri="{FF2B5EF4-FFF2-40B4-BE49-F238E27FC236}">
                  <a16:creationId xmlns:a16="http://schemas.microsoft.com/office/drawing/2014/main" id="{3A44ECBF-0521-3D40-BCF8-9A515FCCD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338" y="3660718"/>
              <a:ext cx="449263" cy="449262"/>
            </a:xfrm>
            <a:custGeom>
              <a:avLst/>
              <a:gdLst>
                <a:gd name="T0" fmla="*/ 624 w 1249"/>
                <a:gd name="T1" fmla="*/ 367 h 1248"/>
                <a:gd name="T2" fmla="*/ 570 w 1249"/>
                <a:gd name="T3" fmla="*/ 313 h 1248"/>
                <a:gd name="T4" fmla="*/ 624 w 1249"/>
                <a:gd name="T5" fmla="*/ 260 h 1248"/>
                <a:gd name="T6" fmla="*/ 678 w 1249"/>
                <a:gd name="T7" fmla="*/ 313 h 1248"/>
                <a:gd name="T8" fmla="*/ 624 w 1249"/>
                <a:gd name="T9" fmla="*/ 367 h 1248"/>
                <a:gd name="T10" fmla="*/ 624 w 1249"/>
                <a:gd name="T11" fmla="*/ 198 h 1248"/>
                <a:gd name="T12" fmla="*/ 508 w 1249"/>
                <a:gd name="T13" fmla="*/ 313 h 1248"/>
                <a:gd name="T14" fmla="*/ 624 w 1249"/>
                <a:gd name="T15" fmla="*/ 429 h 1248"/>
                <a:gd name="T16" fmla="*/ 740 w 1249"/>
                <a:gd name="T17" fmla="*/ 313 h 1248"/>
                <a:gd name="T18" fmla="*/ 624 w 1249"/>
                <a:gd name="T19" fmla="*/ 198 h 1248"/>
                <a:gd name="T20" fmla="*/ 514 w 1249"/>
                <a:gd name="T21" fmla="*/ 900 h 1248"/>
                <a:gd name="T22" fmla="*/ 599 w 1249"/>
                <a:gd name="T23" fmla="*/ 872 h 1248"/>
                <a:gd name="T24" fmla="*/ 599 w 1249"/>
                <a:gd name="T25" fmla="*/ 573 h 1248"/>
                <a:gd name="T26" fmla="*/ 514 w 1249"/>
                <a:gd name="T27" fmla="*/ 545 h 1248"/>
                <a:gd name="T28" fmla="*/ 514 w 1249"/>
                <a:gd name="T29" fmla="*/ 514 h 1248"/>
                <a:gd name="T30" fmla="*/ 678 w 1249"/>
                <a:gd name="T31" fmla="*/ 514 h 1248"/>
                <a:gd name="T32" fmla="*/ 678 w 1249"/>
                <a:gd name="T33" fmla="*/ 872 h 1248"/>
                <a:gd name="T34" fmla="*/ 762 w 1249"/>
                <a:gd name="T35" fmla="*/ 900 h 1248"/>
                <a:gd name="T36" fmla="*/ 762 w 1249"/>
                <a:gd name="T37" fmla="*/ 931 h 1248"/>
                <a:gd name="T38" fmla="*/ 514 w 1249"/>
                <a:gd name="T39" fmla="*/ 931 h 1248"/>
                <a:gd name="T40" fmla="*/ 514 w 1249"/>
                <a:gd name="T41" fmla="*/ 900 h 1248"/>
                <a:gd name="T42" fmla="*/ 452 w 1249"/>
                <a:gd name="T43" fmla="*/ 993 h 1248"/>
                <a:gd name="T44" fmla="*/ 824 w 1249"/>
                <a:gd name="T45" fmla="*/ 993 h 1248"/>
                <a:gd name="T46" fmla="*/ 824 w 1249"/>
                <a:gd name="T47" fmla="*/ 855 h 1248"/>
                <a:gd name="T48" fmla="*/ 740 w 1249"/>
                <a:gd name="T49" fmla="*/ 827 h 1248"/>
                <a:gd name="T50" fmla="*/ 740 w 1249"/>
                <a:gd name="T51" fmla="*/ 451 h 1248"/>
                <a:gd name="T52" fmla="*/ 452 w 1249"/>
                <a:gd name="T53" fmla="*/ 451 h 1248"/>
                <a:gd name="T54" fmla="*/ 452 w 1249"/>
                <a:gd name="T55" fmla="*/ 590 h 1248"/>
                <a:gd name="T56" fmla="*/ 536 w 1249"/>
                <a:gd name="T57" fmla="*/ 618 h 1248"/>
                <a:gd name="T58" fmla="*/ 536 w 1249"/>
                <a:gd name="T59" fmla="*/ 827 h 1248"/>
                <a:gd name="T60" fmla="*/ 452 w 1249"/>
                <a:gd name="T61" fmla="*/ 855 h 1248"/>
                <a:gd name="T62" fmla="*/ 452 w 1249"/>
                <a:gd name="T63" fmla="*/ 993 h 1248"/>
                <a:gd name="T64" fmla="*/ 624 w 1249"/>
                <a:gd name="T65" fmla="*/ 1185 h 1248"/>
                <a:gd name="T66" fmla="*/ 62 w 1249"/>
                <a:gd name="T67" fmla="*/ 624 h 1248"/>
                <a:gd name="T68" fmla="*/ 624 w 1249"/>
                <a:gd name="T69" fmla="*/ 62 h 1248"/>
                <a:gd name="T70" fmla="*/ 1186 w 1249"/>
                <a:gd name="T71" fmla="*/ 624 h 1248"/>
                <a:gd name="T72" fmla="*/ 624 w 1249"/>
                <a:gd name="T73" fmla="*/ 1185 h 1248"/>
                <a:gd name="T74" fmla="*/ 624 w 1249"/>
                <a:gd name="T75" fmla="*/ 0 h 1248"/>
                <a:gd name="T76" fmla="*/ 0 w 1249"/>
                <a:gd name="T77" fmla="*/ 624 h 1248"/>
                <a:gd name="T78" fmla="*/ 624 w 1249"/>
                <a:gd name="T79" fmla="*/ 1247 h 1248"/>
                <a:gd name="T80" fmla="*/ 1248 w 1249"/>
                <a:gd name="T81" fmla="*/ 624 h 1248"/>
                <a:gd name="T82" fmla="*/ 624 w 1249"/>
                <a:gd name="T8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49" h="1248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FC95E72-C657-0F42-8724-AFCB71D1BF49}"/>
              </a:ext>
            </a:extLst>
          </p:cNvPr>
          <p:cNvGrpSpPr/>
          <p:nvPr userDrawn="1"/>
        </p:nvGrpSpPr>
        <p:grpSpPr>
          <a:xfrm>
            <a:off x="1837455" y="3030776"/>
            <a:ext cx="710291" cy="710292"/>
            <a:chOff x="375915" y="2498626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1CE69A0-B9D9-CF4F-86F3-34FFB9CDC2AD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D8649D40-A7F9-F542-83F2-2CA19D8E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3" y="2613266"/>
              <a:ext cx="307975" cy="481012"/>
            </a:xfrm>
            <a:custGeom>
              <a:avLst/>
              <a:gdLst>
                <a:gd name="T0" fmla="*/ 262 w 857"/>
                <a:gd name="T1" fmla="*/ 1194 h 1336"/>
                <a:gd name="T2" fmla="*/ 595 w 857"/>
                <a:gd name="T3" fmla="*/ 1194 h 1336"/>
                <a:gd name="T4" fmla="*/ 595 w 857"/>
                <a:gd name="T5" fmla="*/ 1273 h 1336"/>
                <a:gd name="T6" fmla="*/ 262 w 857"/>
                <a:gd name="T7" fmla="*/ 1273 h 1336"/>
                <a:gd name="T8" fmla="*/ 262 w 857"/>
                <a:gd name="T9" fmla="*/ 1194 h 1336"/>
                <a:gd name="T10" fmla="*/ 200 w 857"/>
                <a:gd name="T11" fmla="*/ 1304 h 1336"/>
                <a:gd name="T12" fmla="*/ 231 w 857"/>
                <a:gd name="T13" fmla="*/ 1335 h 1336"/>
                <a:gd name="T14" fmla="*/ 626 w 857"/>
                <a:gd name="T15" fmla="*/ 1335 h 1336"/>
                <a:gd name="T16" fmla="*/ 657 w 857"/>
                <a:gd name="T17" fmla="*/ 1304 h 1336"/>
                <a:gd name="T18" fmla="*/ 657 w 857"/>
                <a:gd name="T19" fmla="*/ 1163 h 1336"/>
                <a:gd name="T20" fmla="*/ 626 w 857"/>
                <a:gd name="T21" fmla="*/ 1132 h 1336"/>
                <a:gd name="T22" fmla="*/ 231 w 857"/>
                <a:gd name="T23" fmla="*/ 1132 h 1336"/>
                <a:gd name="T24" fmla="*/ 200 w 857"/>
                <a:gd name="T25" fmla="*/ 1163 h 1336"/>
                <a:gd name="T26" fmla="*/ 200 w 857"/>
                <a:gd name="T27" fmla="*/ 1304 h 1336"/>
                <a:gd name="T28" fmla="*/ 262 w 857"/>
                <a:gd name="T29" fmla="*/ 940 h 1336"/>
                <a:gd name="T30" fmla="*/ 595 w 857"/>
                <a:gd name="T31" fmla="*/ 940 h 1336"/>
                <a:gd name="T32" fmla="*/ 595 w 857"/>
                <a:gd name="T33" fmla="*/ 1019 h 1336"/>
                <a:gd name="T34" fmla="*/ 262 w 857"/>
                <a:gd name="T35" fmla="*/ 1019 h 1336"/>
                <a:gd name="T36" fmla="*/ 262 w 857"/>
                <a:gd name="T37" fmla="*/ 940 h 1336"/>
                <a:gd name="T38" fmla="*/ 200 w 857"/>
                <a:gd name="T39" fmla="*/ 1050 h 1336"/>
                <a:gd name="T40" fmla="*/ 231 w 857"/>
                <a:gd name="T41" fmla="*/ 1081 h 1336"/>
                <a:gd name="T42" fmla="*/ 626 w 857"/>
                <a:gd name="T43" fmla="*/ 1081 h 1336"/>
                <a:gd name="T44" fmla="*/ 657 w 857"/>
                <a:gd name="T45" fmla="*/ 1050 h 1336"/>
                <a:gd name="T46" fmla="*/ 657 w 857"/>
                <a:gd name="T47" fmla="*/ 909 h 1336"/>
                <a:gd name="T48" fmla="*/ 626 w 857"/>
                <a:gd name="T49" fmla="*/ 878 h 1336"/>
                <a:gd name="T50" fmla="*/ 231 w 857"/>
                <a:gd name="T51" fmla="*/ 878 h 1336"/>
                <a:gd name="T52" fmla="*/ 200 w 857"/>
                <a:gd name="T53" fmla="*/ 909 h 1336"/>
                <a:gd name="T54" fmla="*/ 200 w 857"/>
                <a:gd name="T55" fmla="*/ 1050 h 1336"/>
                <a:gd name="T56" fmla="*/ 760 w 857"/>
                <a:gd name="T57" fmla="*/ 511 h 1336"/>
                <a:gd name="T58" fmla="*/ 626 w 857"/>
                <a:gd name="T59" fmla="*/ 511 h 1336"/>
                <a:gd name="T60" fmla="*/ 595 w 857"/>
                <a:gd name="T61" fmla="*/ 542 h 1336"/>
                <a:gd name="T62" fmla="*/ 595 w 857"/>
                <a:gd name="T63" fmla="*/ 765 h 1336"/>
                <a:gd name="T64" fmla="*/ 262 w 857"/>
                <a:gd name="T65" fmla="*/ 765 h 1336"/>
                <a:gd name="T66" fmla="*/ 262 w 857"/>
                <a:gd name="T67" fmla="*/ 542 h 1336"/>
                <a:gd name="T68" fmla="*/ 231 w 857"/>
                <a:gd name="T69" fmla="*/ 511 h 1336"/>
                <a:gd name="T70" fmla="*/ 97 w 857"/>
                <a:gd name="T71" fmla="*/ 511 h 1336"/>
                <a:gd name="T72" fmla="*/ 428 w 857"/>
                <a:gd name="T73" fmla="*/ 85 h 1336"/>
                <a:gd name="T74" fmla="*/ 760 w 857"/>
                <a:gd name="T75" fmla="*/ 511 h 1336"/>
                <a:gd name="T76" fmla="*/ 453 w 857"/>
                <a:gd name="T77" fmla="*/ 15 h 1336"/>
                <a:gd name="T78" fmla="*/ 404 w 857"/>
                <a:gd name="T79" fmla="*/ 15 h 1336"/>
                <a:gd name="T80" fmla="*/ 9 w 857"/>
                <a:gd name="T81" fmla="*/ 523 h 1336"/>
                <a:gd name="T82" fmla="*/ 5 w 857"/>
                <a:gd name="T83" fmla="*/ 556 h 1336"/>
                <a:gd name="T84" fmla="*/ 33 w 857"/>
                <a:gd name="T85" fmla="*/ 573 h 1336"/>
                <a:gd name="T86" fmla="*/ 200 w 857"/>
                <a:gd name="T87" fmla="*/ 573 h 1336"/>
                <a:gd name="T88" fmla="*/ 200 w 857"/>
                <a:gd name="T89" fmla="*/ 796 h 1336"/>
                <a:gd name="T90" fmla="*/ 231 w 857"/>
                <a:gd name="T91" fmla="*/ 827 h 1336"/>
                <a:gd name="T92" fmla="*/ 626 w 857"/>
                <a:gd name="T93" fmla="*/ 827 h 1336"/>
                <a:gd name="T94" fmla="*/ 657 w 857"/>
                <a:gd name="T95" fmla="*/ 796 h 1336"/>
                <a:gd name="T96" fmla="*/ 657 w 857"/>
                <a:gd name="T97" fmla="*/ 573 h 1336"/>
                <a:gd name="T98" fmla="*/ 823 w 857"/>
                <a:gd name="T99" fmla="*/ 573 h 1336"/>
                <a:gd name="T100" fmla="*/ 851 w 857"/>
                <a:gd name="T101" fmla="*/ 556 h 1336"/>
                <a:gd name="T102" fmla="*/ 848 w 857"/>
                <a:gd name="T103" fmla="*/ 523 h 1336"/>
                <a:gd name="T104" fmla="*/ 453 w 857"/>
                <a:gd name="T105" fmla="*/ 15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" h="1336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18ACAEDA-3235-C342-B676-50C3587EA0D9}"/>
              </a:ext>
            </a:extLst>
          </p:cNvPr>
          <p:cNvGrpSpPr/>
          <p:nvPr userDrawn="1"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9DDD3E8-639A-FC4F-BC41-F40B0E1F2E98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30">
              <a:extLst>
                <a:ext uri="{FF2B5EF4-FFF2-40B4-BE49-F238E27FC236}">
                  <a16:creationId xmlns:a16="http://schemas.microsoft.com/office/drawing/2014/main" id="{A993D651-127E-A140-92C2-8124B543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976" y="2613266"/>
              <a:ext cx="309562" cy="481013"/>
            </a:xfrm>
            <a:custGeom>
              <a:avLst/>
              <a:gdLst>
                <a:gd name="T0" fmla="*/ 262 w 858"/>
                <a:gd name="T1" fmla="*/ 141 h 1336"/>
                <a:gd name="T2" fmla="*/ 595 w 858"/>
                <a:gd name="T3" fmla="*/ 141 h 1336"/>
                <a:gd name="T4" fmla="*/ 595 w 858"/>
                <a:gd name="T5" fmla="*/ 62 h 1336"/>
                <a:gd name="T6" fmla="*/ 262 w 858"/>
                <a:gd name="T7" fmla="*/ 62 h 1336"/>
                <a:gd name="T8" fmla="*/ 262 w 858"/>
                <a:gd name="T9" fmla="*/ 141 h 1336"/>
                <a:gd name="T10" fmla="*/ 200 w 858"/>
                <a:gd name="T11" fmla="*/ 31 h 1336"/>
                <a:gd name="T12" fmla="*/ 231 w 858"/>
                <a:gd name="T13" fmla="*/ 0 h 1336"/>
                <a:gd name="T14" fmla="*/ 626 w 858"/>
                <a:gd name="T15" fmla="*/ 0 h 1336"/>
                <a:gd name="T16" fmla="*/ 657 w 858"/>
                <a:gd name="T17" fmla="*/ 31 h 1336"/>
                <a:gd name="T18" fmla="*/ 657 w 858"/>
                <a:gd name="T19" fmla="*/ 172 h 1336"/>
                <a:gd name="T20" fmla="*/ 626 w 858"/>
                <a:gd name="T21" fmla="*/ 203 h 1336"/>
                <a:gd name="T22" fmla="*/ 231 w 858"/>
                <a:gd name="T23" fmla="*/ 203 h 1336"/>
                <a:gd name="T24" fmla="*/ 200 w 858"/>
                <a:gd name="T25" fmla="*/ 172 h 1336"/>
                <a:gd name="T26" fmla="*/ 200 w 858"/>
                <a:gd name="T27" fmla="*/ 31 h 1336"/>
                <a:gd name="T28" fmla="*/ 262 w 858"/>
                <a:gd name="T29" fmla="*/ 395 h 1336"/>
                <a:gd name="T30" fmla="*/ 595 w 858"/>
                <a:gd name="T31" fmla="*/ 395 h 1336"/>
                <a:gd name="T32" fmla="*/ 595 w 858"/>
                <a:gd name="T33" fmla="*/ 316 h 1336"/>
                <a:gd name="T34" fmla="*/ 262 w 858"/>
                <a:gd name="T35" fmla="*/ 316 h 1336"/>
                <a:gd name="T36" fmla="*/ 262 w 858"/>
                <a:gd name="T37" fmla="*/ 395 h 1336"/>
                <a:gd name="T38" fmla="*/ 200 w 858"/>
                <a:gd name="T39" fmla="*/ 285 h 1336"/>
                <a:gd name="T40" fmla="*/ 231 w 858"/>
                <a:gd name="T41" fmla="*/ 254 h 1336"/>
                <a:gd name="T42" fmla="*/ 626 w 858"/>
                <a:gd name="T43" fmla="*/ 254 h 1336"/>
                <a:gd name="T44" fmla="*/ 657 w 858"/>
                <a:gd name="T45" fmla="*/ 285 h 1336"/>
                <a:gd name="T46" fmla="*/ 657 w 858"/>
                <a:gd name="T47" fmla="*/ 426 h 1336"/>
                <a:gd name="T48" fmla="*/ 626 w 858"/>
                <a:gd name="T49" fmla="*/ 457 h 1336"/>
                <a:gd name="T50" fmla="*/ 231 w 858"/>
                <a:gd name="T51" fmla="*/ 457 h 1336"/>
                <a:gd name="T52" fmla="*/ 200 w 858"/>
                <a:gd name="T53" fmla="*/ 426 h 1336"/>
                <a:gd name="T54" fmla="*/ 200 w 858"/>
                <a:gd name="T55" fmla="*/ 285 h 1336"/>
                <a:gd name="T56" fmla="*/ 760 w 858"/>
                <a:gd name="T57" fmla="*/ 824 h 1336"/>
                <a:gd name="T58" fmla="*/ 626 w 858"/>
                <a:gd name="T59" fmla="*/ 824 h 1336"/>
                <a:gd name="T60" fmla="*/ 595 w 858"/>
                <a:gd name="T61" fmla="*/ 793 h 1336"/>
                <a:gd name="T62" fmla="*/ 595 w 858"/>
                <a:gd name="T63" fmla="*/ 570 h 1336"/>
                <a:gd name="T64" fmla="*/ 262 w 858"/>
                <a:gd name="T65" fmla="*/ 570 h 1336"/>
                <a:gd name="T66" fmla="*/ 262 w 858"/>
                <a:gd name="T67" fmla="*/ 793 h 1336"/>
                <a:gd name="T68" fmla="*/ 231 w 858"/>
                <a:gd name="T69" fmla="*/ 824 h 1336"/>
                <a:gd name="T70" fmla="*/ 97 w 858"/>
                <a:gd name="T71" fmla="*/ 824 h 1336"/>
                <a:gd name="T72" fmla="*/ 429 w 858"/>
                <a:gd name="T73" fmla="*/ 1250 h 1336"/>
                <a:gd name="T74" fmla="*/ 760 w 858"/>
                <a:gd name="T75" fmla="*/ 824 h 1336"/>
                <a:gd name="T76" fmla="*/ 453 w 858"/>
                <a:gd name="T77" fmla="*/ 1320 h 1336"/>
                <a:gd name="T78" fmla="*/ 404 w 858"/>
                <a:gd name="T79" fmla="*/ 1320 h 1336"/>
                <a:gd name="T80" fmla="*/ 9 w 858"/>
                <a:gd name="T81" fmla="*/ 812 h 1336"/>
                <a:gd name="T82" fmla="*/ 6 w 858"/>
                <a:gd name="T83" fmla="*/ 779 h 1336"/>
                <a:gd name="T84" fmla="*/ 34 w 858"/>
                <a:gd name="T85" fmla="*/ 762 h 1336"/>
                <a:gd name="T86" fmla="*/ 200 w 858"/>
                <a:gd name="T87" fmla="*/ 762 h 1336"/>
                <a:gd name="T88" fmla="*/ 200 w 858"/>
                <a:gd name="T89" fmla="*/ 539 h 1336"/>
                <a:gd name="T90" fmla="*/ 231 w 858"/>
                <a:gd name="T91" fmla="*/ 508 h 1336"/>
                <a:gd name="T92" fmla="*/ 626 w 858"/>
                <a:gd name="T93" fmla="*/ 508 h 1336"/>
                <a:gd name="T94" fmla="*/ 657 w 858"/>
                <a:gd name="T95" fmla="*/ 539 h 1336"/>
                <a:gd name="T96" fmla="*/ 657 w 858"/>
                <a:gd name="T97" fmla="*/ 762 h 1336"/>
                <a:gd name="T98" fmla="*/ 824 w 858"/>
                <a:gd name="T99" fmla="*/ 762 h 1336"/>
                <a:gd name="T100" fmla="*/ 852 w 858"/>
                <a:gd name="T101" fmla="*/ 779 h 1336"/>
                <a:gd name="T102" fmla="*/ 848 w 858"/>
                <a:gd name="T103" fmla="*/ 812 h 1336"/>
                <a:gd name="T104" fmla="*/ 453 w 858"/>
                <a:gd name="T105" fmla="*/ 132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8" h="1336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BCA080D3-D385-3C4F-9A95-E2C36D3F6698}"/>
              </a:ext>
            </a:extLst>
          </p:cNvPr>
          <p:cNvGrpSpPr/>
          <p:nvPr userDrawn="1"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5621C7B-60DC-A443-8024-6AE1267F6815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31">
              <a:extLst>
                <a:ext uri="{FF2B5EF4-FFF2-40B4-BE49-F238E27FC236}">
                  <a16:creationId xmlns:a16="http://schemas.microsoft.com/office/drawing/2014/main" id="{ABACCCF3-3FB9-B448-BFC5-77483F81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948" y="2698991"/>
              <a:ext cx="481013" cy="309562"/>
            </a:xfrm>
            <a:custGeom>
              <a:avLst/>
              <a:gdLst>
                <a:gd name="T0" fmla="*/ 141 w 1336"/>
                <a:gd name="T1" fmla="*/ 262 h 858"/>
                <a:gd name="T2" fmla="*/ 62 w 1336"/>
                <a:gd name="T3" fmla="*/ 262 h 858"/>
                <a:gd name="T4" fmla="*/ 62 w 1336"/>
                <a:gd name="T5" fmla="*/ 595 h 858"/>
                <a:gd name="T6" fmla="*/ 141 w 1336"/>
                <a:gd name="T7" fmla="*/ 595 h 858"/>
                <a:gd name="T8" fmla="*/ 141 w 1336"/>
                <a:gd name="T9" fmla="*/ 262 h 858"/>
                <a:gd name="T10" fmla="*/ 31 w 1336"/>
                <a:gd name="T11" fmla="*/ 657 h 858"/>
                <a:gd name="T12" fmla="*/ 0 w 1336"/>
                <a:gd name="T13" fmla="*/ 626 h 858"/>
                <a:gd name="T14" fmla="*/ 0 w 1336"/>
                <a:gd name="T15" fmla="*/ 231 h 858"/>
                <a:gd name="T16" fmla="*/ 31 w 1336"/>
                <a:gd name="T17" fmla="*/ 200 h 858"/>
                <a:gd name="T18" fmla="*/ 173 w 1336"/>
                <a:gd name="T19" fmla="*/ 200 h 858"/>
                <a:gd name="T20" fmla="*/ 204 w 1336"/>
                <a:gd name="T21" fmla="*/ 231 h 858"/>
                <a:gd name="T22" fmla="*/ 204 w 1336"/>
                <a:gd name="T23" fmla="*/ 626 h 858"/>
                <a:gd name="T24" fmla="*/ 173 w 1336"/>
                <a:gd name="T25" fmla="*/ 657 h 858"/>
                <a:gd name="T26" fmla="*/ 31 w 1336"/>
                <a:gd name="T27" fmla="*/ 657 h 858"/>
                <a:gd name="T28" fmla="*/ 395 w 1336"/>
                <a:gd name="T29" fmla="*/ 262 h 858"/>
                <a:gd name="T30" fmla="*/ 316 w 1336"/>
                <a:gd name="T31" fmla="*/ 262 h 858"/>
                <a:gd name="T32" fmla="*/ 316 w 1336"/>
                <a:gd name="T33" fmla="*/ 595 h 858"/>
                <a:gd name="T34" fmla="*/ 395 w 1336"/>
                <a:gd name="T35" fmla="*/ 595 h 858"/>
                <a:gd name="T36" fmla="*/ 395 w 1336"/>
                <a:gd name="T37" fmla="*/ 262 h 858"/>
                <a:gd name="T38" fmla="*/ 285 w 1336"/>
                <a:gd name="T39" fmla="*/ 657 h 858"/>
                <a:gd name="T40" fmla="*/ 254 w 1336"/>
                <a:gd name="T41" fmla="*/ 626 h 858"/>
                <a:gd name="T42" fmla="*/ 254 w 1336"/>
                <a:gd name="T43" fmla="*/ 231 h 858"/>
                <a:gd name="T44" fmla="*/ 285 w 1336"/>
                <a:gd name="T45" fmla="*/ 200 h 858"/>
                <a:gd name="T46" fmla="*/ 427 w 1336"/>
                <a:gd name="T47" fmla="*/ 200 h 858"/>
                <a:gd name="T48" fmla="*/ 458 w 1336"/>
                <a:gd name="T49" fmla="*/ 231 h 858"/>
                <a:gd name="T50" fmla="*/ 458 w 1336"/>
                <a:gd name="T51" fmla="*/ 626 h 858"/>
                <a:gd name="T52" fmla="*/ 427 w 1336"/>
                <a:gd name="T53" fmla="*/ 657 h 858"/>
                <a:gd name="T54" fmla="*/ 285 w 1336"/>
                <a:gd name="T55" fmla="*/ 657 h 858"/>
                <a:gd name="T56" fmla="*/ 824 w 1336"/>
                <a:gd name="T57" fmla="*/ 97 h 858"/>
                <a:gd name="T58" fmla="*/ 824 w 1336"/>
                <a:gd name="T59" fmla="*/ 231 h 858"/>
                <a:gd name="T60" fmla="*/ 793 w 1336"/>
                <a:gd name="T61" fmla="*/ 262 h 858"/>
                <a:gd name="T62" fmla="*/ 570 w 1336"/>
                <a:gd name="T63" fmla="*/ 262 h 858"/>
                <a:gd name="T64" fmla="*/ 570 w 1336"/>
                <a:gd name="T65" fmla="*/ 595 h 858"/>
                <a:gd name="T66" fmla="*/ 793 w 1336"/>
                <a:gd name="T67" fmla="*/ 595 h 858"/>
                <a:gd name="T68" fmla="*/ 824 w 1336"/>
                <a:gd name="T69" fmla="*/ 626 h 858"/>
                <a:gd name="T70" fmla="*/ 824 w 1336"/>
                <a:gd name="T71" fmla="*/ 760 h 858"/>
                <a:gd name="T72" fmla="*/ 1251 w 1336"/>
                <a:gd name="T73" fmla="*/ 429 h 858"/>
                <a:gd name="T74" fmla="*/ 824 w 1336"/>
                <a:gd name="T75" fmla="*/ 97 h 858"/>
                <a:gd name="T76" fmla="*/ 1320 w 1336"/>
                <a:gd name="T77" fmla="*/ 404 h 858"/>
                <a:gd name="T78" fmla="*/ 1320 w 1336"/>
                <a:gd name="T79" fmla="*/ 453 h 858"/>
                <a:gd name="T80" fmla="*/ 812 w 1336"/>
                <a:gd name="T81" fmla="*/ 848 h 858"/>
                <a:gd name="T82" fmla="*/ 780 w 1336"/>
                <a:gd name="T83" fmla="*/ 852 h 858"/>
                <a:gd name="T84" fmla="*/ 762 w 1336"/>
                <a:gd name="T85" fmla="*/ 824 h 858"/>
                <a:gd name="T86" fmla="*/ 762 w 1336"/>
                <a:gd name="T87" fmla="*/ 657 h 858"/>
                <a:gd name="T88" fmla="*/ 539 w 1336"/>
                <a:gd name="T89" fmla="*/ 657 h 858"/>
                <a:gd name="T90" fmla="*/ 508 w 1336"/>
                <a:gd name="T91" fmla="*/ 626 h 858"/>
                <a:gd name="T92" fmla="*/ 508 w 1336"/>
                <a:gd name="T93" fmla="*/ 231 h 858"/>
                <a:gd name="T94" fmla="*/ 539 w 1336"/>
                <a:gd name="T95" fmla="*/ 200 h 858"/>
                <a:gd name="T96" fmla="*/ 762 w 1336"/>
                <a:gd name="T97" fmla="*/ 200 h 858"/>
                <a:gd name="T98" fmla="*/ 762 w 1336"/>
                <a:gd name="T99" fmla="*/ 34 h 858"/>
                <a:gd name="T100" fmla="*/ 780 w 1336"/>
                <a:gd name="T101" fmla="*/ 6 h 858"/>
                <a:gd name="T102" fmla="*/ 812 w 1336"/>
                <a:gd name="T103" fmla="*/ 9 h 858"/>
                <a:gd name="T104" fmla="*/ 1320 w 1336"/>
                <a:gd name="T105" fmla="*/ 404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6" h="858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549D643-DAAA-E546-A302-ACE893675319}"/>
              </a:ext>
            </a:extLst>
          </p:cNvPr>
          <p:cNvGrpSpPr/>
          <p:nvPr userDrawn="1"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08F11FF-39BD-9E4A-8B14-BE2643AD5A1E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33">
              <a:extLst>
                <a:ext uri="{FF2B5EF4-FFF2-40B4-BE49-F238E27FC236}">
                  <a16:creationId xmlns:a16="http://schemas.microsoft.com/office/drawing/2014/main" id="{EB4FF552-D4BA-DF4D-8478-DD168C59D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669" y="4668618"/>
              <a:ext cx="466725" cy="430212"/>
            </a:xfrm>
            <a:custGeom>
              <a:avLst/>
              <a:gdLst>
                <a:gd name="T0" fmla="*/ 1239 w 1297"/>
                <a:gd name="T1" fmla="*/ 571 h 1193"/>
                <a:gd name="T2" fmla="*/ 799 w 1297"/>
                <a:gd name="T3" fmla="*/ 672 h 1193"/>
                <a:gd name="T4" fmla="*/ 799 w 1297"/>
                <a:gd name="T5" fmla="*/ 640 h 1193"/>
                <a:gd name="T6" fmla="*/ 763 w 1297"/>
                <a:gd name="T7" fmla="*/ 603 h 1193"/>
                <a:gd name="T8" fmla="*/ 542 w 1297"/>
                <a:gd name="T9" fmla="*/ 603 h 1193"/>
                <a:gd name="T10" fmla="*/ 506 w 1297"/>
                <a:gd name="T11" fmla="*/ 640 h 1193"/>
                <a:gd name="T12" fmla="*/ 506 w 1297"/>
                <a:gd name="T13" fmla="*/ 673 h 1193"/>
                <a:gd name="T14" fmla="*/ 56 w 1297"/>
                <a:gd name="T15" fmla="*/ 571 h 1193"/>
                <a:gd name="T16" fmla="*/ 56 w 1297"/>
                <a:gd name="T17" fmla="*/ 316 h 1193"/>
                <a:gd name="T18" fmla="*/ 116 w 1297"/>
                <a:gd name="T19" fmla="*/ 256 h 1193"/>
                <a:gd name="T20" fmla="*/ 1180 w 1297"/>
                <a:gd name="T21" fmla="*/ 256 h 1193"/>
                <a:gd name="T22" fmla="*/ 1239 w 1297"/>
                <a:gd name="T23" fmla="*/ 316 h 1193"/>
                <a:gd name="T24" fmla="*/ 1239 w 1297"/>
                <a:gd name="T25" fmla="*/ 571 h 1193"/>
                <a:gd name="T26" fmla="*/ 819 w 1297"/>
                <a:gd name="T27" fmla="*/ 200 h 1193"/>
                <a:gd name="T28" fmla="*/ 477 w 1297"/>
                <a:gd name="T29" fmla="*/ 200 h 1193"/>
                <a:gd name="T30" fmla="*/ 477 w 1297"/>
                <a:gd name="T31" fmla="*/ 149 h 1193"/>
                <a:gd name="T32" fmla="*/ 570 w 1297"/>
                <a:gd name="T33" fmla="*/ 56 h 1193"/>
                <a:gd name="T34" fmla="*/ 726 w 1297"/>
                <a:gd name="T35" fmla="*/ 56 h 1193"/>
                <a:gd name="T36" fmla="*/ 819 w 1297"/>
                <a:gd name="T37" fmla="*/ 149 h 1193"/>
                <a:gd name="T38" fmla="*/ 819 w 1297"/>
                <a:gd name="T39" fmla="*/ 200 h 1193"/>
                <a:gd name="T40" fmla="*/ 744 w 1297"/>
                <a:gd name="T41" fmla="*/ 710 h 1193"/>
                <a:gd name="T42" fmla="*/ 744 w 1297"/>
                <a:gd name="T43" fmla="*/ 820 h 1193"/>
                <a:gd name="T44" fmla="*/ 561 w 1297"/>
                <a:gd name="T45" fmla="*/ 820 h 1193"/>
                <a:gd name="T46" fmla="*/ 561 w 1297"/>
                <a:gd name="T47" fmla="*/ 660 h 1193"/>
                <a:gd name="T48" fmla="*/ 744 w 1297"/>
                <a:gd name="T49" fmla="*/ 660 h 1193"/>
                <a:gd name="T50" fmla="*/ 744 w 1297"/>
                <a:gd name="T51" fmla="*/ 695 h 1193"/>
                <a:gd name="T52" fmla="*/ 743 w 1297"/>
                <a:gd name="T53" fmla="*/ 705 h 1193"/>
                <a:gd name="T54" fmla="*/ 744 w 1297"/>
                <a:gd name="T55" fmla="*/ 710 h 1193"/>
                <a:gd name="T56" fmla="*/ 506 w 1297"/>
                <a:gd name="T57" fmla="*/ 730 h 1193"/>
                <a:gd name="T58" fmla="*/ 506 w 1297"/>
                <a:gd name="T59" fmla="*/ 839 h 1193"/>
                <a:gd name="T60" fmla="*/ 542 w 1297"/>
                <a:gd name="T61" fmla="*/ 876 h 1193"/>
                <a:gd name="T62" fmla="*/ 763 w 1297"/>
                <a:gd name="T63" fmla="*/ 876 h 1193"/>
                <a:gd name="T64" fmla="*/ 799 w 1297"/>
                <a:gd name="T65" fmla="*/ 839 h 1193"/>
                <a:gd name="T66" fmla="*/ 799 w 1297"/>
                <a:gd name="T67" fmla="*/ 729 h 1193"/>
                <a:gd name="T68" fmla="*/ 1178 w 1297"/>
                <a:gd name="T69" fmla="*/ 653 h 1193"/>
                <a:gd name="T70" fmla="*/ 1178 w 1297"/>
                <a:gd name="T71" fmla="*/ 1076 h 1193"/>
                <a:gd name="T72" fmla="*/ 1127 w 1297"/>
                <a:gd name="T73" fmla="*/ 1135 h 1193"/>
                <a:gd name="T74" fmla="*/ 169 w 1297"/>
                <a:gd name="T75" fmla="*/ 1135 h 1193"/>
                <a:gd name="T76" fmla="*/ 118 w 1297"/>
                <a:gd name="T77" fmla="*/ 1076 h 1193"/>
                <a:gd name="T78" fmla="*/ 118 w 1297"/>
                <a:gd name="T79" fmla="*/ 654 h 1193"/>
                <a:gd name="T80" fmla="*/ 506 w 1297"/>
                <a:gd name="T81" fmla="*/ 730 h 1193"/>
                <a:gd name="T82" fmla="*/ 1296 w 1297"/>
                <a:gd name="T83" fmla="*/ 316 h 1193"/>
                <a:gd name="T84" fmla="*/ 1180 w 1297"/>
                <a:gd name="T85" fmla="*/ 200 h 1193"/>
                <a:gd name="T86" fmla="*/ 875 w 1297"/>
                <a:gd name="T87" fmla="*/ 200 h 1193"/>
                <a:gd name="T88" fmla="*/ 875 w 1297"/>
                <a:gd name="T89" fmla="*/ 149 h 1193"/>
                <a:gd name="T90" fmla="*/ 726 w 1297"/>
                <a:gd name="T91" fmla="*/ 0 h 1193"/>
                <a:gd name="T92" fmla="*/ 570 w 1297"/>
                <a:gd name="T93" fmla="*/ 0 h 1193"/>
                <a:gd name="T94" fmla="*/ 420 w 1297"/>
                <a:gd name="T95" fmla="*/ 149 h 1193"/>
                <a:gd name="T96" fmla="*/ 420 w 1297"/>
                <a:gd name="T97" fmla="*/ 200 h 1193"/>
                <a:gd name="T98" fmla="*/ 116 w 1297"/>
                <a:gd name="T99" fmla="*/ 200 h 1193"/>
                <a:gd name="T100" fmla="*/ 0 w 1297"/>
                <a:gd name="T101" fmla="*/ 316 h 1193"/>
                <a:gd name="T102" fmla="*/ 0 w 1297"/>
                <a:gd name="T103" fmla="*/ 589 h 1193"/>
                <a:gd name="T104" fmla="*/ 17 w 1297"/>
                <a:gd name="T105" fmla="*/ 615 h 1193"/>
                <a:gd name="T106" fmla="*/ 62 w 1297"/>
                <a:gd name="T107" fmla="*/ 633 h 1193"/>
                <a:gd name="T108" fmla="*/ 62 w 1297"/>
                <a:gd name="T109" fmla="*/ 1076 h 1193"/>
                <a:gd name="T110" fmla="*/ 169 w 1297"/>
                <a:gd name="T111" fmla="*/ 1192 h 1193"/>
                <a:gd name="T112" fmla="*/ 1127 w 1297"/>
                <a:gd name="T113" fmla="*/ 1192 h 1193"/>
                <a:gd name="T114" fmla="*/ 1234 w 1297"/>
                <a:gd name="T115" fmla="*/ 1076 h 1193"/>
                <a:gd name="T116" fmla="*/ 1234 w 1297"/>
                <a:gd name="T117" fmla="*/ 632 h 1193"/>
                <a:gd name="T118" fmla="*/ 1279 w 1297"/>
                <a:gd name="T119" fmla="*/ 615 h 1193"/>
                <a:gd name="T120" fmla="*/ 1296 w 1297"/>
                <a:gd name="T121" fmla="*/ 589 h 1193"/>
                <a:gd name="T122" fmla="*/ 1296 w 1297"/>
                <a:gd name="T123" fmla="*/ 31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7" h="1193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8E01727-B427-294B-A4A2-B71ECCE74FFA}"/>
              </a:ext>
            </a:extLst>
          </p:cNvPr>
          <p:cNvGrpSpPr/>
          <p:nvPr userDrawn="1"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D40AF665-E06C-1342-9A36-F8DC246036ED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F8F67666-8668-6545-80E8-97FD9AD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097" y="4659093"/>
              <a:ext cx="449262" cy="449262"/>
            </a:xfrm>
            <a:custGeom>
              <a:avLst/>
              <a:gdLst>
                <a:gd name="T0" fmla="*/ 904 w 1248"/>
                <a:gd name="T1" fmla="*/ 468 h 1248"/>
                <a:gd name="T2" fmla="*/ 525 w 1248"/>
                <a:gd name="T3" fmla="*/ 848 h 1248"/>
                <a:gd name="T4" fmla="*/ 343 w 1248"/>
                <a:gd name="T5" fmla="*/ 666 h 1248"/>
                <a:gd name="T6" fmla="*/ 412 w 1248"/>
                <a:gd name="T7" fmla="*/ 597 h 1248"/>
                <a:gd name="T8" fmla="*/ 525 w 1248"/>
                <a:gd name="T9" fmla="*/ 710 h 1248"/>
                <a:gd name="T10" fmla="*/ 835 w 1248"/>
                <a:gd name="T11" fmla="*/ 399 h 1248"/>
                <a:gd name="T12" fmla="*/ 904 w 1248"/>
                <a:gd name="T13" fmla="*/ 468 h 1248"/>
                <a:gd name="T14" fmla="*/ 525 w 1248"/>
                <a:gd name="T15" fmla="*/ 936 h 1248"/>
                <a:gd name="T16" fmla="*/ 992 w 1248"/>
                <a:gd name="T17" fmla="*/ 468 h 1248"/>
                <a:gd name="T18" fmla="*/ 835 w 1248"/>
                <a:gd name="T19" fmla="*/ 312 h 1248"/>
                <a:gd name="T20" fmla="*/ 525 w 1248"/>
                <a:gd name="T21" fmla="*/ 622 h 1248"/>
                <a:gd name="T22" fmla="*/ 412 w 1248"/>
                <a:gd name="T23" fmla="*/ 509 h 1248"/>
                <a:gd name="T24" fmla="*/ 255 w 1248"/>
                <a:gd name="T25" fmla="*/ 666 h 1248"/>
                <a:gd name="T26" fmla="*/ 525 w 1248"/>
                <a:gd name="T27" fmla="*/ 936 h 1248"/>
                <a:gd name="T28" fmla="*/ 623 w 1248"/>
                <a:gd name="T29" fmla="*/ 1185 h 1248"/>
                <a:gd name="T30" fmla="*/ 62 w 1248"/>
                <a:gd name="T31" fmla="*/ 624 h 1248"/>
                <a:gd name="T32" fmla="*/ 623 w 1248"/>
                <a:gd name="T33" fmla="*/ 62 h 1248"/>
                <a:gd name="T34" fmla="*/ 1185 w 1248"/>
                <a:gd name="T35" fmla="*/ 624 h 1248"/>
                <a:gd name="T36" fmla="*/ 623 w 1248"/>
                <a:gd name="T37" fmla="*/ 1185 h 1248"/>
                <a:gd name="T38" fmla="*/ 623 w 1248"/>
                <a:gd name="T39" fmla="*/ 0 h 1248"/>
                <a:gd name="T40" fmla="*/ 0 w 1248"/>
                <a:gd name="T41" fmla="*/ 624 h 1248"/>
                <a:gd name="T42" fmla="*/ 623 w 1248"/>
                <a:gd name="T43" fmla="*/ 1247 h 1248"/>
                <a:gd name="T44" fmla="*/ 1247 w 1248"/>
                <a:gd name="T45" fmla="*/ 624 h 1248"/>
                <a:gd name="T46" fmla="*/ 623 w 1248"/>
                <a:gd name="T4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8" h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FD0F714E-D28E-F548-954A-EB8870509155}"/>
              </a:ext>
            </a:extLst>
          </p:cNvPr>
          <p:cNvGrpSpPr/>
          <p:nvPr userDrawn="1"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9952144-EA4B-DA48-862D-4EF750A11288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35">
              <a:extLst>
                <a:ext uri="{FF2B5EF4-FFF2-40B4-BE49-F238E27FC236}">
                  <a16:creationId xmlns:a16="http://schemas.microsoft.com/office/drawing/2014/main" id="{AEEAAEC6-C18D-5C47-BA1F-EAD5A1D3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794" y="4657018"/>
              <a:ext cx="449262" cy="449262"/>
            </a:xfrm>
            <a:custGeom>
              <a:avLst/>
              <a:gdLst>
                <a:gd name="T0" fmla="*/ 693 w 1248"/>
                <a:gd name="T1" fmla="*/ 624 h 1248"/>
                <a:gd name="T2" fmla="*/ 862 w 1248"/>
                <a:gd name="T3" fmla="*/ 793 h 1248"/>
                <a:gd name="T4" fmla="*/ 793 w 1248"/>
                <a:gd name="T5" fmla="*/ 862 h 1248"/>
                <a:gd name="T6" fmla="*/ 624 w 1248"/>
                <a:gd name="T7" fmla="*/ 693 h 1248"/>
                <a:gd name="T8" fmla="*/ 455 w 1248"/>
                <a:gd name="T9" fmla="*/ 862 h 1248"/>
                <a:gd name="T10" fmla="*/ 386 w 1248"/>
                <a:gd name="T11" fmla="*/ 793 h 1248"/>
                <a:gd name="T12" fmla="*/ 555 w 1248"/>
                <a:gd name="T13" fmla="*/ 624 h 1248"/>
                <a:gd name="T14" fmla="*/ 386 w 1248"/>
                <a:gd name="T15" fmla="*/ 454 h 1248"/>
                <a:gd name="T16" fmla="*/ 455 w 1248"/>
                <a:gd name="T17" fmla="*/ 385 h 1248"/>
                <a:gd name="T18" fmla="*/ 624 w 1248"/>
                <a:gd name="T19" fmla="*/ 555 h 1248"/>
                <a:gd name="T20" fmla="*/ 793 w 1248"/>
                <a:gd name="T21" fmla="*/ 385 h 1248"/>
                <a:gd name="T22" fmla="*/ 862 w 1248"/>
                <a:gd name="T23" fmla="*/ 454 h 1248"/>
                <a:gd name="T24" fmla="*/ 693 w 1248"/>
                <a:gd name="T25" fmla="*/ 624 h 1248"/>
                <a:gd name="T26" fmla="*/ 950 w 1248"/>
                <a:gd name="T27" fmla="*/ 793 h 1248"/>
                <a:gd name="T28" fmla="*/ 781 w 1248"/>
                <a:gd name="T29" fmla="*/ 624 h 1248"/>
                <a:gd name="T30" fmla="*/ 950 w 1248"/>
                <a:gd name="T31" fmla="*/ 454 h 1248"/>
                <a:gd name="T32" fmla="*/ 793 w 1248"/>
                <a:gd name="T33" fmla="*/ 297 h 1248"/>
                <a:gd name="T34" fmla="*/ 624 w 1248"/>
                <a:gd name="T35" fmla="*/ 467 h 1248"/>
                <a:gd name="T36" fmla="*/ 454 w 1248"/>
                <a:gd name="T37" fmla="*/ 297 h 1248"/>
                <a:gd name="T38" fmla="*/ 298 w 1248"/>
                <a:gd name="T39" fmla="*/ 454 h 1248"/>
                <a:gd name="T40" fmla="*/ 467 w 1248"/>
                <a:gd name="T41" fmla="*/ 624 h 1248"/>
                <a:gd name="T42" fmla="*/ 298 w 1248"/>
                <a:gd name="T43" fmla="*/ 793 h 1248"/>
                <a:gd name="T44" fmla="*/ 454 w 1248"/>
                <a:gd name="T45" fmla="*/ 950 h 1248"/>
                <a:gd name="T46" fmla="*/ 624 w 1248"/>
                <a:gd name="T47" fmla="*/ 780 h 1248"/>
                <a:gd name="T48" fmla="*/ 793 w 1248"/>
                <a:gd name="T49" fmla="*/ 950 h 1248"/>
                <a:gd name="T50" fmla="*/ 950 w 1248"/>
                <a:gd name="T51" fmla="*/ 793 h 1248"/>
                <a:gd name="T52" fmla="*/ 624 w 1248"/>
                <a:gd name="T53" fmla="*/ 1185 h 1248"/>
                <a:gd name="T54" fmla="*/ 62 w 1248"/>
                <a:gd name="T55" fmla="*/ 624 h 1248"/>
                <a:gd name="T56" fmla="*/ 624 w 1248"/>
                <a:gd name="T57" fmla="*/ 62 h 1248"/>
                <a:gd name="T58" fmla="*/ 1185 w 1248"/>
                <a:gd name="T59" fmla="*/ 624 h 1248"/>
                <a:gd name="T60" fmla="*/ 624 w 1248"/>
                <a:gd name="T61" fmla="*/ 1185 h 1248"/>
                <a:gd name="T62" fmla="*/ 624 w 1248"/>
                <a:gd name="T63" fmla="*/ 0 h 1248"/>
                <a:gd name="T64" fmla="*/ 0 w 1248"/>
                <a:gd name="T65" fmla="*/ 624 h 1248"/>
                <a:gd name="T66" fmla="*/ 624 w 1248"/>
                <a:gd name="T67" fmla="*/ 1247 h 1248"/>
                <a:gd name="T68" fmla="*/ 1247 w 1248"/>
                <a:gd name="T69" fmla="*/ 624 h 1248"/>
                <a:gd name="T70" fmla="*/ 624 w 1248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8" h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35DDF5BE-4372-BF4B-B6DC-AC2AB8DC7485}"/>
              </a:ext>
            </a:extLst>
          </p:cNvPr>
          <p:cNvGrpSpPr/>
          <p:nvPr userDrawn="1"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CAF9E8C-18EF-934A-8C3F-7FCECF1DB4C1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1">
              <a:extLst>
                <a:ext uri="{FF2B5EF4-FFF2-40B4-BE49-F238E27FC236}">
                  <a16:creationId xmlns:a16="http://schemas.microsoft.com/office/drawing/2014/main" id="{59876C4C-753A-524F-B58D-DFEC71215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63856"/>
              <a:ext cx="469900" cy="439737"/>
            </a:xfrm>
            <a:custGeom>
              <a:avLst/>
              <a:gdLst>
                <a:gd name="T0" fmla="*/ 705 w 1304"/>
                <a:gd name="T1" fmla="*/ 709 h 1222"/>
                <a:gd name="T2" fmla="*/ 598 w 1304"/>
                <a:gd name="T3" fmla="*/ 709 h 1222"/>
                <a:gd name="T4" fmla="*/ 651 w 1304"/>
                <a:gd name="T5" fmla="*/ 824 h 1222"/>
                <a:gd name="T6" fmla="*/ 651 w 1304"/>
                <a:gd name="T7" fmla="*/ 593 h 1222"/>
                <a:gd name="T8" fmla="*/ 651 w 1304"/>
                <a:gd name="T9" fmla="*/ 824 h 1222"/>
                <a:gd name="T10" fmla="*/ 535 w 1304"/>
                <a:gd name="T11" fmla="*/ 599 h 1222"/>
                <a:gd name="T12" fmla="*/ 572 w 1304"/>
                <a:gd name="T13" fmla="*/ 578 h 1222"/>
                <a:gd name="T14" fmla="*/ 668 w 1304"/>
                <a:gd name="T15" fmla="*/ 550 h 1222"/>
                <a:gd name="T16" fmla="*/ 767 w 1304"/>
                <a:gd name="T17" fmla="*/ 599 h 1222"/>
                <a:gd name="T18" fmla="*/ 817 w 1304"/>
                <a:gd name="T19" fmla="*/ 683 h 1222"/>
                <a:gd name="T20" fmla="*/ 799 w 1304"/>
                <a:gd name="T21" fmla="*/ 780 h 1222"/>
                <a:gd name="T22" fmla="*/ 782 w 1304"/>
                <a:gd name="T23" fmla="*/ 810 h 1222"/>
                <a:gd name="T24" fmla="*/ 690 w 1304"/>
                <a:gd name="T25" fmla="*/ 873 h 1222"/>
                <a:gd name="T26" fmla="*/ 613 w 1304"/>
                <a:gd name="T27" fmla="*/ 873 h 1222"/>
                <a:gd name="T28" fmla="*/ 521 w 1304"/>
                <a:gd name="T29" fmla="*/ 810 h 1222"/>
                <a:gd name="T30" fmla="*/ 504 w 1304"/>
                <a:gd name="T31" fmla="*/ 780 h 1222"/>
                <a:gd name="T32" fmla="*/ 486 w 1304"/>
                <a:gd name="T33" fmla="*/ 683 h 1222"/>
                <a:gd name="T34" fmla="*/ 598 w 1304"/>
                <a:gd name="T35" fmla="*/ 937 h 1222"/>
                <a:gd name="T36" fmla="*/ 642 w 1304"/>
                <a:gd name="T37" fmla="*/ 928 h 1222"/>
                <a:gd name="T38" fmla="*/ 701 w 1304"/>
                <a:gd name="T39" fmla="*/ 937 h 1222"/>
                <a:gd name="T40" fmla="*/ 704 w 1304"/>
                <a:gd name="T41" fmla="*/ 1130 h 1222"/>
                <a:gd name="T42" fmla="*/ 635 w 1304"/>
                <a:gd name="T43" fmla="*/ 1106 h 1222"/>
                <a:gd name="T44" fmla="*/ 598 w 1304"/>
                <a:gd name="T45" fmla="*/ 937 h 1222"/>
                <a:gd name="T46" fmla="*/ 536 w 1304"/>
                <a:gd name="T47" fmla="*/ 906 h 1222"/>
                <a:gd name="T48" fmla="*/ 536 w 1304"/>
                <a:gd name="T49" fmla="*/ 1188 h 1222"/>
                <a:gd name="T50" fmla="*/ 584 w 1304"/>
                <a:gd name="T51" fmla="*/ 1214 h 1222"/>
                <a:gd name="T52" fmla="*/ 718 w 1304"/>
                <a:gd name="T53" fmla="*/ 1214 h 1222"/>
                <a:gd name="T54" fmla="*/ 750 w 1304"/>
                <a:gd name="T55" fmla="*/ 1216 h 1222"/>
                <a:gd name="T56" fmla="*/ 767 w 1304"/>
                <a:gd name="T57" fmla="*/ 906 h 1222"/>
                <a:gd name="T58" fmla="*/ 779 w 1304"/>
                <a:gd name="T59" fmla="*/ 884 h 1222"/>
                <a:gd name="T60" fmla="*/ 851 w 1304"/>
                <a:gd name="T61" fmla="*/ 830 h 1222"/>
                <a:gd name="T62" fmla="*/ 862 w 1304"/>
                <a:gd name="T63" fmla="*/ 740 h 1222"/>
                <a:gd name="T64" fmla="*/ 840 w 1304"/>
                <a:gd name="T65" fmla="*/ 615 h 1222"/>
                <a:gd name="T66" fmla="*/ 733 w 1304"/>
                <a:gd name="T67" fmla="*/ 515 h 1222"/>
                <a:gd name="T68" fmla="*/ 589 w 1304"/>
                <a:gd name="T69" fmla="*/ 508 h 1222"/>
                <a:gd name="T70" fmla="*/ 473 w 1304"/>
                <a:gd name="T71" fmla="*/ 597 h 1222"/>
                <a:gd name="T72" fmla="*/ 425 w 1304"/>
                <a:gd name="T73" fmla="*/ 673 h 1222"/>
                <a:gd name="T74" fmla="*/ 445 w 1304"/>
                <a:gd name="T75" fmla="*/ 761 h 1222"/>
                <a:gd name="T76" fmla="*/ 507 w 1304"/>
                <a:gd name="T77" fmla="*/ 870 h 1222"/>
                <a:gd name="T78" fmla="*/ 341 w 1304"/>
                <a:gd name="T79" fmla="*/ 288 h 1222"/>
                <a:gd name="T80" fmla="*/ 961 w 1304"/>
                <a:gd name="T81" fmla="*/ 226 h 1222"/>
                <a:gd name="T82" fmla="*/ 341 w 1304"/>
                <a:gd name="T83" fmla="*/ 288 h 1222"/>
                <a:gd name="T84" fmla="*/ 454 w 1304"/>
                <a:gd name="T85" fmla="*/ 339 h 1222"/>
                <a:gd name="T86" fmla="*/ 848 w 1304"/>
                <a:gd name="T87" fmla="*/ 401 h 1222"/>
                <a:gd name="T88" fmla="*/ 1303 w 1304"/>
                <a:gd name="T89" fmla="*/ 966 h 1222"/>
                <a:gd name="T90" fmla="*/ 0 w 1304"/>
                <a:gd name="T91" fmla="*/ 0 h 1222"/>
                <a:gd name="T92" fmla="*/ 483 w 1304"/>
                <a:gd name="T93" fmla="*/ 966 h 1222"/>
                <a:gd name="T94" fmla="*/ 62 w 1304"/>
                <a:gd name="T95" fmla="*/ 903 h 1222"/>
                <a:gd name="T96" fmla="*/ 1241 w 1304"/>
                <a:gd name="T97" fmla="*/ 62 h 1222"/>
                <a:gd name="T98" fmla="*/ 820 w 1304"/>
                <a:gd name="T99" fmla="*/ 903 h 1222"/>
                <a:gd name="T100" fmla="*/ 1303 w 1304"/>
                <a:gd name="T101" fmla="*/ 96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4" h="1222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D467C9C-5B10-6546-BE79-AB56A93BBBEE}"/>
              </a:ext>
            </a:extLst>
          </p:cNvPr>
          <p:cNvGrpSpPr/>
          <p:nvPr userDrawn="1"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49A1D4B-6765-1A46-9673-A8C84EB69CF2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">
              <a:extLst>
                <a:ext uri="{FF2B5EF4-FFF2-40B4-BE49-F238E27FC236}">
                  <a16:creationId xmlns:a16="http://schemas.microsoft.com/office/drawing/2014/main" id="{414F1251-0FB3-7C41-8330-2E737B2EE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59093"/>
              <a:ext cx="449263" cy="449263"/>
            </a:xfrm>
            <a:custGeom>
              <a:avLst/>
              <a:gdLst>
                <a:gd name="T0" fmla="*/ 704 w 1247"/>
                <a:gd name="T1" fmla="*/ 706 h 1248"/>
                <a:gd name="T2" fmla="*/ 704 w 1247"/>
                <a:gd name="T3" fmla="*/ 931 h 1248"/>
                <a:gd name="T4" fmla="*/ 542 w 1247"/>
                <a:gd name="T5" fmla="*/ 931 h 1248"/>
                <a:gd name="T6" fmla="*/ 542 w 1247"/>
                <a:gd name="T7" fmla="*/ 706 h 1248"/>
                <a:gd name="T8" fmla="*/ 316 w 1247"/>
                <a:gd name="T9" fmla="*/ 706 h 1248"/>
                <a:gd name="T10" fmla="*/ 316 w 1247"/>
                <a:gd name="T11" fmla="*/ 542 h 1248"/>
                <a:gd name="T12" fmla="*/ 542 w 1247"/>
                <a:gd name="T13" fmla="*/ 542 h 1248"/>
                <a:gd name="T14" fmla="*/ 542 w 1247"/>
                <a:gd name="T15" fmla="*/ 316 h 1248"/>
                <a:gd name="T16" fmla="*/ 704 w 1247"/>
                <a:gd name="T17" fmla="*/ 316 h 1248"/>
                <a:gd name="T18" fmla="*/ 704 w 1247"/>
                <a:gd name="T19" fmla="*/ 542 h 1248"/>
                <a:gd name="T20" fmla="*/ 930 w 1247"/>
                <a:gd name="T21" fmla="*/ 542 h 1248"/>
                <a:gd name="T22" fmla="*/ 930 w 1247"/>
                <a:gd name="T23" fmla="*/ 706 h 1248"/>
                <a:gd name="T24" fmla="*/ 704 w 1247"/>
                <a:gd name="T25" fmla="*/ 706 h 1248"/>
                <a:gd name="T26" fmla="*/ 767 w 1247"/>
                <a:gd name="T27" fmla="*/ 768 h 1248"/>
                <a:gd name="T28" fmla="*/ 992 w 1247"/>
                <a:gd name="T29" fmla="*/ 768 h 1248"/>
                <a:gd name="T30" fmla="*/ 992 w 1247"/>
                <a:gd name="T31" fmla="*/ 480 h 1248"/>
                <a:gd name="T32" fmla="*/ 767 w 1247"/>
                <a:gd name="T33" fmla="*/ 480 h 1248"/>
                <a:gd name="T34" fmla="*/ 767 w 1247"/>
                <a:gd name="T35" fmla="*/ 254 h 1248"/>
                <a:gd name="T36" fmla="*/ 480 w 1247"/>
                <a:gd name="T37" fmla="*/ 254 h 1248"/>
                <a:gd name="T38" fmla="*/ 480 w 1247"/>
                <a:gd name="T39" fmla="*/ 480 h 1248"/>
                <a:gd name="T40" fmla="*/ 254 w 1247"/>
                <a:gd name="T41" fmla="*/ 480 h 1248"/>
                <a:gd name="T42" fmla="*/ 254 w 1247"/>
                <a:gd name="T43" fmla="*/ 768 h 1248"/>
                <a:gd name="T44" fmla="*/ 480 w 1247"/>
                <a:gd name="T45" fmla="*/ 768 h 1248"/>
                <a:gd name="T46" fmla="*/ 480 w 1247"/>
                <a:gd name="T47" fmla="*/ 994 h 1248"/>
                <a:gd name="T48" fmla="*/ 767 w 1247"/>
                <a:gd name="T49" fmla="*/ 994 h 1248"/>
                <a:gd name="T50" fmla="*/ 767 w 1247"/>
                <a:gd name="T51" fmla="*/ 768 h 1248"/>
                <a:gd name="T52" fmla="*/ 623 w 1247"/>
                <a:gd name="T53" fmla="*/ 1185 h 1248"/>
                <a:gd name="T54" fmla="*/ 62 w 1247"/>
                <a:gd name="T55" fmla="*/ 624 h 1248"/>
                <a:gd name="T56" fmla="*/ 623 w 1247"/>
                <a:gd name="T57" fmla="*/ 62 h 1248"/>
                <a:gd name="T58" fmla="*/ 1184 w 1247"/>
                <a:gd name="T59" fmla="*/ 624 h 1248"/>
                <a:gd name="T60" fmla="*/ 623 w 1247"/>
                <a:gd name="T61" fmla="*/ 1185 h 1248"/>
                <a:gd name="T62" fmla="*/ 623 w 1247"/>
                <a:gd name="T63" fmla="*/ 0 h 1248"/>
                <a:gd name="T64" fmla="*/ 0 w 1247"/>
                <a:gd name="T65" fmla="*/ 624 h 1248"/>
                <a:gd name="T66" fmla="*/ 623 w 1247"/>
                <a:gd name="T67" fmla="*/ 1247 h 1248"/>
                <a:gd name="T68" fmla="*/ 1246 w 1247"/>
                <a:gd name="T69" fmla="*/ 624 h 1248"/>
                <a:gd name="T70" fmla="*/ 623 w 1247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7" h="1248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4305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rgbClr val="004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5596" y="-2889189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0962" y="1954432"/>
            <a:ext cx="13912716" cy="7382991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  <a:gd name="connsiteX0" fmla="*/ 0 w 10434537"/>
              <a:gd name="connsiteY0" fmla="*/ 5497603 h 7382991"/>
              <a:gd name="connsiteX1" fmla="*/ 3112265 w 10434537"/>
              <a:gd name="connsiteY1" fmla="*/ 0 h 7382991"/>
              <a:gd name="connsiteX2" fmla="*/ 10434537 w 10434537"/>
              <a:gd name="connsiteY2" fmla="*/ 7382991 h 7382991"/>
              <a:gd name="connsiteX3" fmla="*/ 0 w 10434537"/>
              <a:gd name="connsiteY3" fmla="*/ 5497603 h 73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82991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719082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65970" y="-2894002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4101937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96444" y="-2884874"/>
            <a:ext cx="12421775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13650"/>
              <a:gd name="connsiteY0" fmla="*/ 3553458 h 7369412"/>
              <a:gd name="connsiteX1" fmla="*/ 2005349 w 9313650"/>
              <a:gd name="connsiteY1" fmla="*/ 0 h 7369412"/>
              <a:gd name="connsiteX2" fmla="*/ 9313650 w 9313650"/>
              <a:gd name="connsiteY2" fmla="*/ 7369412 h 7369412"/>
              <a:gd name="connsiteX3" fmla="*/ 1510654 w 9313650"/>
              <a:gd name="connsiteY3" fmla="*/ 6410203 h 7369412"/>
              <a:gd name="connsiteX4" fmla="*/ 0 w 9313650"/>
              <a:gd name="connsiteY4" fmla="*/ 3553458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6331" h="7369412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1214" y="3222507"/>
            <a:ext cx="3554398" cy="4797533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0811 h 3599579"/>
              <a:gd name="connsiteX1" fmla="*/ 3574957 w 3871357"/>
              <a:gd name="connsiteY1" fmla="*/ 0 h 3599579"/>
              <a:gd name="connsiteX2" fmla="*/ 3871357 w 3871357"/>
              <a:gd name="connsiteY2" fmla="*/ 3599579 h 3599579"/>
              <a:gd name="connsiteX3" fmla="*/ 1273153 w 3871357"/>
              <a:gd name="connsiteY3" fmla="*/ 3343468 h 3599579"/>
              <a:gd name="connsiteX4" fmla="*/ 0 w 3871357"/>
              <a:gd name="connsiteY4" fmla="*/ 820811 h 3599579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19382 h 3598150"/>
              <a:gd name="connsiteX1" fmla="*/ 3568833 w 3871357"/>
              <a:gd name="connsiteY1" fmla="*/ 0 h 3598150"/>
              <a:gd name="connsiteX2" fmla="*/ 3871357 w 3871357"/>
              <a:gd name="connsiteY2" fmla="*/ 3598150 h 3598150"/>
              <a:gd name="connsiteX3" fmla="*/ 1273153 w 3871357"/>
              <a:gd name="connsiteY3" fmla="*/ 3342039 h 3598150"/>
              <a:gd name="connsiteX4" fmla="*/ 0 w 3871357"/>
              <a:gd name="connsiteY4" fmla="*/ 819382 h 359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598150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6298" y="1940052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938416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9032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0408158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6592568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9876633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8065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10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56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AAAA9D-C56F-BC4C-ACCD-BDCA60057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FC8314-BA86-A849-80B5-0958D023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6DC5A-235A-5149-ADA1-11D3EF97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9617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51" r:id="rId2"/>
    <p:sldLayoutId id="2147483773" r:id="rId3"/>
    <p:sldLayoutId id="2147483715" r:id="rId4"/>
    <p:sldLayoutId id="2147483792" r:id="rId5"/>
    <p:sldLayoutId id="2147483793" r:id="rId6"/>
    <p:sldLayoutId id="2147483795" r:id="rId7"/>
    <p:sldLayoutId id="2147483716" r:id="rId8"/>
    <p:sldLayoutId id="2147483717" r:id="rId9"/>
    <p:sldLayoutId id="2147483776" r:id="rId10"/>
    <p:sldLayoutId id="2147483778" r:id="rId11"/>
    <p:sldLayoutId id="2147483777" r:id="rId12"/>
    <p:sldLayoutId id="2147483718" r:id="rId13"/>
    <p:sldLayoutId id="2147483774" r:id="rId14"/>
    <p:sldLayoutId id="2147483775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9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2" r:id="rId29"/>
    <p:sldLayoutId id="2147483733" r:id="rId30"/>
    <p:sldLayoutId id="2147483734" r:id="rId31"/>
    <p:sldLayoutId id="2147483735" r:id="rId32"/>
    <p:sldLayoutId id="2147483740" r:id="rId33"/>
    <p:sldLayoutId id="2147483744" r:id="rId34"/>
    <p:sldLayoutId id="2147483745" r:id="rId35"/>
    <p:sldLayoutId id="2147483746" r:id="rId36"/>
    <p:sldLayoutId id="2147483747" r:id="rId37"/>
    <p:sldLayoutId id="2147483765" r:id="rId38"/>
    <p:sldLayoutId id="2147483779" r:id="rId39"/>
    <p:sldLayoutId id="2147483756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97" r:id="rId48"/>
    <p:sldLayoutId id="2147483798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DC099E9-35D7-4B1C-81B6-B619C14D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594496-C65F-4438-9196-8864EB33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7F5B72-FC17-4E35-8CB2-70DED79D2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8CCB45-84D4-401D-BC3F-D070D859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F78ACA-5C8B-4D45-8148-E281CA08B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75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AAAA9D-C56F-BC4C-ACCD-BDCA60057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FC8314-BA86-A849-80B5-0958D023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6DC5A-235A-5149-ADA1-11D3EF97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132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DC099E9-35D7-4B1C-81B6-B619C14D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594496-C65F-4438-9196-8864EB33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7F5B72-FC17-4E35-8CB2-70DED79D2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8CCB45-84D4-401D-BC3F-D070D859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F78ACA-5C8B-4D45-8148-E281CA08B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44CC-F884-4ECB-AFB5-AE214633C4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9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ftr="0" dt="0"/>
  <p:txStyles>
    <p:titleStyle>
      <a:lvl1pPr algn="l" defTabSz="728175" rtl="0" eaLnBrk="1" latinLnBrk="0" hangingPunct="1">
        <a:lnSpc>
          <a:spcPct val="90000"/>
        </a:lnSpc>
        <a:spcBef>
          <a:spcPct val="0"/>
        </a:spcBef>
        <a:buNone/>
        <a:defRPr sz="3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44" indent="-182044" algn="l" defTabSz="728175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1pPr>
      <a:lvl2pPr marL="546132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10219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74307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638395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2002482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366570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730658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3094746" indent="-182044" algn="l" defTabSz="728175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1pPr>
      <a:lvl2pPr marL="364088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2pPr>
      <a:lvl3pPr marL="728175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3pPr>
      <a:lvl4pPr marL="1092263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456351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1820439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184526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548614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2912702" algn="l" defTabSz="728175" rtl="0" eaLnBrk="1" latinLnBrk="0" hangingPunct="1">
        <a:defRPr sz="1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AAAA9D-C56F-BC4C-ACCD-BDCA60057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FC8314-BA86-A849-80B5-0958D023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6DC5A-235A-5149-ADA1-11D3EF97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7391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  <p:sldLayoutId id="2147483890" r:id="rId30"/>
    <p:sldLayoutId id="2147483891" r:id="rId31"/>
    <p:sldLayoutId id="2147483892" r:id="rId32"/>
    <p:sldLayoutId id="2147483893" r:id="rId33"/>
    <p:sldLayoutId id="2147483894" r:id="rId34"/>
    <p:sldLayoutId id="2147483895" r:id="rId35"/>
    <p:sldLayoutId id="2147483896" r:id="rId36"/>
    <p:sldLayoutId id="2147483897" r:id="rId37"/>
    <p:sldLayoutId id="2147483898" r:id="rId38"/>
    <p:sldLayoutId id="2147483899" r:id="rId39"/>
    <p:sldLayoutId id="2147483900" r:id="rId40"/>
    <p:sldLayoutId id="2147483901" r:id="rId41"/>
    <p:sldLayoutId id="2147483902" r:id="rId42"/>
    <p:sldLayoutId id="2147483903" r:id="rId43"/>
    <p:sldLayoutId id="2147483904" r:id="rId44"/>
    <p:sldLayoutId id="2147483905" r:id="rId45"/>
    <p:sldLayoutId id="2147483906" r:id="rId46"/>
    <p:sldLayoutId id="2147483907" r:id="rId47"/>
    <p:sldLayoutId id="2147483908" r:id="rId48"/>
    <p:sldLayoutId id="2147483909" r:id="rId49"/>
    <p:sldLayoutId id="2147483910" r:id="rId50"/>
    <p:sldLayoutId id="2147483911" r:id="rId51"/>
    <p:sldLayoutId id="2147483912" r:id="rId52"/>
    <p:sldLayoutId id="2147483916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A3AC90-3643-4117-901B-3DCF8775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699" y="2327712"/>
            <a:ext cx="9691427" cy="2070375"/>
          </a:xfrm>
        </p:spPr>
        <p:txBody>
          <a:bodyPr/>
          <a:lstStyle/>
          <a:p>
            <a:r>
              <a:rPr lang="fi-FI" dirty="0"/>
              <a:t>KITOS! -työkalupakki</a:t>
            </a:r>
            <a:br>
              <a:rPr lang="fi-FI" dirty="0"/>
            </a:br>
            <a:endParaRPr lang="fi-FI" sz="24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286CE7-BBAF-8038-8737-2CB1C1F35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6585" r="28917" b="57378"/>
          <a:stretch/>
        </p:blipFill>
        <p:spPr>
          <a:xfrm>
            <a:off x="2105963" y="2853650"/>
            <a:ext cx="10133305" cy="40325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2C13089-0891-4E56-ADD6-F5016BA3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5" y="5801975"/>
            <a:ext cx="2756421" cy="1002335"/>
          </a:xfrm>
          <a:prstGeom prst="rect">
            <a:avLst/>
          </a:prstGeom>
        </p:spPr>
      </p:pic>
      <p:pic>
        <p:nvPicPr>
          <p:cNvPr id="6" name="Kuva 5" descr="Kuva, joka sisältää kohteen teksti, Fontti, Grafiikka, typografia&#10;&#10;Kuvaus luotu automaattisesti">
            <a:extLst>
              <a:ext uri="{FF2B5EF4-FFF2-40B4-BE49-F238E27FC236}">
                <a16:creationId xmlns:a16="http://schemas.microsoft.com/office/drawing/2014/main" id="{C4333A8F-1833-1733-7BF4-50A1C77E0B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29" y="6154087"/>
            <a:ext cx="1105890" cy="374481"/>
          </a:xfrm>
          <a:prstGeom prst="rect">
            <a:avLst/>
          </a:prstGeom>
        </p:spPr>
      </p:pic>
      <p:pic>
        <p:nvPicPr>
          <p:cNvPr id="11" name="Kuva 10" descr="Kuva, joka sisältää kohteen Fontti, Grafiikka, logo, teksti&#10;&#10;Kuvaus luotu automaattisesti">
            <a:extLst>
              <a:ext uri="{FF2B5EF4-FFF2-40B4-BE49-F238E27FC236}">
                <a16:creationId xmlns:a16="http://schemas.microsoft.com/office/drawing/2014/main" id="{22AB5AFA-B689-6036-A504-42331A9E49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69" y="5348794"/>
            <a:ext cx="1219361" cy="1219361"/>
          </a:xfrm>
          <a:prstGeom prst="rect">
            <a:avLst/>
          </a:prstGeom>
        </p:spPr>
      </p:pic>
      <p:pic>
        <p:nvPicPr>
          <p:cNvPr id="13" name="Kuva 12" descr="Kuva, joka sisältää kohteen kuvakaappaus, Fontti, Grafiikka, logo&#10;&#10;Kuvaus luotu automaattisesti">
            <a:extLst>
              <a:ext uri="{FF2B5EF4-FFF2-40B4-BE49-F238E27FC236}">
                <a16:creationId xmlns:a16="http://schemas.microsoft.com/office/drawing/2014/main" id="{D11E4FA0-3ED3-8871-8CEE-09E35B0001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59" y="4846938"/>
            <a:ext cx="1721217" cy="1721217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4DFB2C54-9F65-4051-BD9B-675D05F88442}"/>
              </a:ext>
            </a:extLst>
          </p:cNvPr>
          <p:cNvSpPr txBox="1"/>
          <p:nvPr/>
        </p:nvSpPr>
        <p:spPr>
          <a:xfrm>
            <a:off x="4200884" y="5887826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Yhteistyössä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08B3C07-3ACC-4D78-2F18-C8CA3AA65B00}"/>
              </a:ext>
            </a:extLst>
          </p:cNvPr>
          <p:cNvSpPr txBox="1"/>
          <p:nvPr/>
        </p:nvSpPr>
        <p:spPr>
          <a:xfrm>
            <a:off x="1649339" y="3429000"/>
            <a:ext cx="61187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Ydinohjeet tulokselliseen fasilitointiin</a:t>
            </a:r>
          </a:p>
        </p:txBody>
      </p:sp>
      <p:pic>
        <p:nvPicPr>
          <p:cNvPr id="2" name="Kuva 1" descr="Kuva, joka sisältää kohteen ympyrä, Grafiikka, symboli, logo&#10;&#10;Kuvaus luotu automaattisesti">
            <a:extLst>
              <a:ext uri="{FF2B5EF4-FFF2-40B4-BE49-F238E27FC236}">
                <a16:creationId xmlns:a16="http://schemas.microsoft.com/office/drawing/2014/main" id="{89CD2CE4-5450-D9C4-CD6E-6A782A3AD3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10" y="6395149"/>
            <a:ext cx="366872" cy="366872"/>
          </a:xfrm>
          <a:prstGeom prst="rect">
            <a:avLst/>
          </a:prstGeom>
        </p:spPr>
      </p:pic>
      <p:pic>
        <p:nvPicPr>
          <p:cNvPr id="7" name="Kuva 6" descr="Kuva, joka sisältää kohteen symboli, logo, Grafiikka, Fontti&#10;&#10;Kuvaus luotu automaattisesti">
            <a:extLst>
              <a:ext uri="{FF2B5EF4-FFF2-40B4-BE49-F238E27FC236}">
                <a16:creationId xmlns:a16="http://schemas.microsoft.com/office/drawing/2014/main" id="{C6AF1DD9-F97E-93A9-B2D8-40AB5706A7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0" y="6395150"/>
            <a:ext cx="366871" cy="366871"/>
          </a:xfrm>
          <a:prstGeom prst="rect">
            <a:avLst/>
          </a:prstGeom>
        </p:spPr>
      </p:pic>
      <p:pic>
        <p:nvPicPr>
          <p:cNvPr id="8" name="Kuva 7" descr="Kuva, joka sisältää kohteen symboli, logo, Grafiikka, ympyrä&#10;&#10;Kuvaus luotu automaattisesti">
            <a:extLst>
              <a:ext uri="{FF2B5EF4-FFF2-40B4-BE49-F238E27FC236}">
                <a16:creationId xmlns:a16="http://schemas.microsoft.com/office/drawing/2014/main" id="{6A31C641-05C0-53F9-A566-6A836E798D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" y="6384719"/>
            <a:ext cx="366871" cy="366871"/>
          </a:xfrm>
          <a:prstGeom prst="rect">
            <a:avLst/>
          </a:prstGeom>
        </p:spPr>
      </p:pic>
      <p:pic>
        <p:nvPicPr>
          <p:cNvPr id="9" name="Kuva 8" descr="Kuva, joka sisältää kohteen ympyrä, Grafiikka, symboli, clipart&#10;&#10;Kuvaus luotu automaattisesti">
            <a:extLst>
              <a:ext uri="{FF2B5EF4-FFF2-40B4-BE49-F238E27FC236}">
                <a16:creationId xmlns:a16="http://schemas.microsoft.com/office/drawing/2014/main" id="{592E1B19-40C8-DED4-6CA7-0BECC99EADD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8" y="6384719"/>
            <a:ext cx="366871" cy="3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2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Yläkulmat pyöristetty 5">
            <a:extLst>
              <a:ext uri="{FF2B5EF4-FFF2-40B4-BE49-F238E27FC236}">
                <a16:creationId xmlns:a16="http://schemas.microsoft.com/office/drawing/2014/main" id="{842E875B-8DAB-6F4E-4085-F6F1F486663C}"/>
              </a:ext>
            </a:extLst>
          </p:cNvPr>
          <p:cNvSpPr/>
          <p:nvPr/>
        </p:nvSpPr>
        <p:spPr>
          <a:xfrm rot="16200000">
            <a:off x="6958780" y="567077"/>
            <a:ext cx="4586428" cy="5880016"/>
          </a:xfrm>
          <a:prstGeom prst="round2SameRect">
            <a:avLst/>
          </a:pr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: Yläkulmat pyöristetty 4">
            <a:extLst>
              <a:ext uri="{FF2B5EF4-FFF2-40B4-BE49-F238E27FC236}">
                <a16:creationId xmlns:a16="http://schemas.microsoft.com/office/drawing/2014/main" id="{9F6DCE0D-1F39-0FA5-9EEB-DC5EF70D4E07}"/>
              </a:ext>
            </a:extLst>
          </p:cNvPr>
          <p:cNvSpPr/>
          <p:nvPr/>
        </p:nvSpPr>
        <p:spPr>
          <a:xfrm rot="5400000">
            <a:off x="646794" y="567077"/>
            <a:ext cx="4586428" cy="5880016"/>
          </a:xfrm>
          <a:prstGeom prst="round2SameRect">
            <a:avLst/>
          </a:pr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isällön paikkamerkki 3">
            <a:extLst>
              <a:ext uri="{FF2B5EF4-FFF2-40B4-BE49-F238E27FC236}">
                <a16:creationId xmlns:a16="http://schemas.microsoft.com/office/drawing/2014/main" id="{CD3E00F6-4EF5-F721-F2E2-3631424F3E44}"/>
              </a:ext>
            </a:extLst>
          </p:cNvPr>
          <p:cNvSpPr txBox="1">
            <a:spLocks/>
          </p:cNvSpPr>
          <p:nvPr/>
        </p:nvSpPr>
        <p:spPr>
          <a:xfrm>
            <a:off x="536347" y="1556118"/>
            <a:ext cx="5207815" cy="49484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Toimintaa, jonka tarkoituksena on helpottaa muiden toimintaa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Yhteistoiminnan ja ryhmäprosessien suunnittelua sekä toteuttamista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Keskittyy rikastavan ja rakentavan yhteistyön edellytysten luomiseen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Keskeistä varmistaa ryhmän toimintaedellytykset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Auttaa ryhmää saavuttamaan päämääränsä</a:t>
            </a:r>
          </a:p>
          <a:p>
            <a:endParaRPr lang="fi-FI" dirty="0"/>
          </a:p>
        </p:txBody>
      </p:sp>
      <p:sp>
        <p:nvSpPr>
          <p:cNvPr id="3" name="Sisällön paikkamerkki 4">
            <a:extLst>
              <a:ext uri="{FF2B5EF4-FFF2-40B4-BE49-F238E27FC236}">
                <a16:creationId xmlns:a16="http://schemas.microsoft.com/office/drawing/2014/main" id="{9F202121-2C2A-5C8F-501E-BF2994B20E3F}"/>
              </a:ext>
            </a:extLst>
          </p:cNvPr>
          <p:cNvSpPr txBox="1">
            <a:spLocks/>
          </p:cNvSpPr>
          <p:nvPr/>
        </p:nvSpPr>
        <p:spPr>
          <a:xfrm>
            <a:off x="6779493" y="1556118"/>
            <a:ext cx="5551786" cy="49484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Tukee ihmisiä osallistumaan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 err="1">
                <a:latin typeface="Arial Nova" panose="020B0504020202020204" pitchFamily="34" charset="0"/>
              </a:rPr>
              <a:t>Osallistaa</a:t>
            </a:r>
            <a:r>
              <a:rPr lang="fi-FI" b="1" dirty="0">
                <a:latin typeface="Arial Nova" panose="020B0504020202020204" pitchFamily="34" charset="0"/>
              </a:rPr>
              <a:t> ideointiin ja/tai päätöksentekoon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Auttaa yhteisen näkemyksen löytämisessä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Innostaa mielipiteiden jakamiseen ja argumentointiin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Pitää yllä reilua ja hyvää ilmapiiriä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Ohjaa prosessia ja menetelmiä sivullisena kontekstista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ova" panose="020B0504020202020204" pitchFamily="34" charset="0"/>
              </a:rPr>
              <a:t>On jämäkkä, empaattinen ja neutraali  </a:t>
            </a:r>
          </a:p>
          <a:p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2ABF2AE-A2CB-EC05-7256-8A46C7875AB1}"/>
              </a:ext>
            </a:extLst>
          </p:cNvPr>
          <p:cNvSpPr txBox="1"/>
          <p:nvPr/>
        </p:nvSpPr>
        <p:spPr>
          <a:xfrm>
            <a:off x="6779493" y="813760"/>
            <a:ext cx="352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FASILITAATTORI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95C57D0-18F8-C5DC-B197-B9894FEB24B4}"/>
              </a:ext>
            </a:extLst>
          </p:cNvPr>
          <p:cNvSpPr txBox="1"/>
          <p:nvPr/>
        </p:nvSpPr>
        <p:spPr>
          <a:xfrm>
            <a:off x="2085659" y="813760"/>
            <a:ext cx="3521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b="1" dirty="0">
                <a:solidFill>
                  <a:schemeClr val="tx2"/>
                </a:solidFill>
                <a:latin typeface="Arial Black" panose="020B0A04020102020204" pitchFamily="34" charset="0"/>
              </a:rPr>
              <a:t>FASILITOINTI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76BDCA02-472D-88A0-FB05-463920470233}"/>
              </a:ext>
            </a:extLst>
          </p:cNvPr>
          <p:cNvGrpSpPr/>
          <p:nvPr/>
        </p:nvGrpSpPr>
        <p:grpSpPr>
          <a:xfrm>
            <a:off x="8944598" y="6053512"/>
            <a:ext cx="3128430" cy="684550"/>
            <a:chOff x="8944598" y="6053512"/>
            <a:chExt cx="3128430" cy="684550"/>
          </a:xfrm>
        </p:grpSpPr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659635DD-3073-3326-4E6A-98D8425387D5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D2014D62-BA64-2502-17BE-C7BCEDBC2ED2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15" name="Kuva 14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8D0BC33F-64C8-C0A1-AA9B-352F68DB8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16" name="Kuva 15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605E9ADD-80A8-AF0F-579B-54F47F60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17" name="Kuva 16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681046C6-0D10-D227-104B-7A746048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18" name="Kuva 17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026A9F99-46EC-2454-0B3F-5AC79E97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3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4731F8A-2C66-49E8-8D82-8A8A514D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D10A9438-070F-E70A-8E87-ED0F0446159E}"/>
              </a:ext>
            </a:extLst>
          </p:cNvPr>
          <p:cNvSpPr txBox="1">
            <a:spLocks/>
          </p:cNvSpPr>
          <p:nvPr/>
        </p:nvSpPr>
        <p:spPr>
          <a:xfrm>
            <a:off x="556949" y="754117"/>
            <a:ext cx="5719643" cy="73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i-FI" sz="3200" dirty="0"/>
              <a:t>Mihin kaikkeen fasilitaattori vaikuttaa?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577E4D2-7003-B3A2-5B0B-0788FFDB1568}"/>
              </a:ext>
            </a:extLst>
          </p:cNvPr>
          <p:cNvSpPr/>
          <p:nvPr/>
        </p:nvSpPr>
        <p:spPr>
          <a:xfrm>
            <a:off x="322481" y="1759463"/>
            <a:ext cx="7274554" cy="4762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Tulokseen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Odotusten hallintaan sekä tilaajan että osallistujien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Millä fiiliksellä ihmiset saapuvat ja lähtevät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Tunnelmaan </a:t>
            </a: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ja</a:t>
            </a: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 dynamiikkaan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Luottamukseen ja turvallisuutee</a:t>
            </a: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n ja sitä kautta avoimuuteen sekä pelkojen hallintaan</a:t>
            </a:r>
            <a:endParaRPr lang="en-FI"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Osallistujien energiatasoon</a:t>
            </a:r>
            <a:endParaRPr lang="en-FI"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Erilaisten ihmisten</a:t>
            </a: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 osallistumismahdollisuuksiin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</a:rPr>
              <a:t>Taustatietojen hankkimiseen</a:t>
            </a:r>
          </a:p>
          <a:p>
            <a:endParaRPr lang="en-FI"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  <a:sym typeface="Wingdings" pitchFamily="2" charset="2"/>
              </a:rPr>
              <a:t> Käytännössä koko </a:t>
            </a: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  <a:sym typeface="Wingdings" pitchFamily="2" charset="2"/>
              </a:rPr>
              <a:t>toteutuksen (esim. </a:t>
            </a: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  <a:sym typeface="Wingdings" pitchFamily="2" charset="2"/>
              </a:rPr>
              <a:t>työpajan</a:t>
            </a:r>
            <a:r>
              <a:rPr lang="fi-FI" sz="1800" b="1" dirty="0">
                <a:solidFill>
                  <a:schemeClr val="tx1"/>
                </a:solidFill>
                <a:latin typeface="Arial Nova" panose="020B0504020202020204" pitchFamily="34" charset="0"/>
                <a:sym typeface="Wingdings" pitchFamily="2" charset="2"/>
              </a:rPr>
              <a:t>)</a:t>
            </a:r>
            <a:r>
              <a:rPr lang="en-FI" sz="1800" b="1" dirty="0">
                <a:solidFill>
                  <a:schemeClr val="tx1"/>
                </a:solidFill>
                <a:latin typeface="Arial Nova" panose="020B0504020202020204" pitchFamily="34" charset="0"/>
                <a:sym typeface="Wingdings" pitchFamily="2" charset="2"/>
              </a:rPr>
              <a:t> sisältöön, kulkuun ja tulokseen</a:t>
            </a:r>
            <a:endParaRPr lang="en-FI" sz="1800" b="1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pPr algn="ctr"/>
            <a:endParaRPr lang="fi-FI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C111A681-CF5C-15C7-A271-2C458243E9F6}"/>
              </a:ext>
            </a:extLst>
          </p:cNvPr>
          <p:cNvGrpSpPr/>
          <p:nvPr/>
        </p:nvGrpSpPr>
        <p:grpSpPr>
          <a:xfrm>
            <a:off x="4305363" y="6053512"/>
            <a:ext cx="3128430" cy="684550"/>
            <a:chOff x="8944598" y="6053512"/>
            <a:chExt cx="3128430" cy="684550"/>
          </a:xfrm>
        </p:grpSpPr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2A336A85-00BF-DD0F-90E8-0D175197231A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6468B280-0577-8642-3068-EE2FC9596634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6" name="Kuva 5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CDE2F19A-1189-7ADD-6AA0-56BFF0A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7" name="Kuva 6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C24798A8-538A-BDD4-A1EA-D3AEA7963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8" name="Kuva 7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C4DA15B4-656C-F61D-2BC8-3AC2725F8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9" name="Kuva 8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7A9CF7B4-16B1-8B95-A5B1-F8C3F77F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58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84F387-1F08-97B0-39BE-C9AD038508CF}"/>
              </a:ext>
            </a:extLst>
          </p:cNvPr>
          <p:cNvGrpSpPr/>
          <p:nvPr/>
        </p:nvGrpSpPr>
        <p:grpSpPr>
          <a:xfrm>
            <a:off x="4187508" y="1870473"/>
            <a:ext cx="6903451" cy="636831"/>
            <a:chOff x="2932047" y="966970"/>
            <a:chExt cx="3987354" cy="63683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6ACDC6-8D48-0D3A-CCAA-9EB3C3BA3BEC}"/>
                </a:ext>
              </a:extLst>
            </p:cNvPr>
            <p:cNvCxnSpPr>
              <a:cxnSpLocks/>
              <a:stCxn id="19" idx="3"/>
              <a:endCxn id="4" idx="1"/>
            </p:cNvCxnSpPr>
            <p:nvPr/>
          </p:nvCxnSpPr>
          <p:spPr>
            <a:xfrm flipV="1">
              <a:off x="2932047" y="1218765"/>
              <a:ext cx="1398952" cy="385036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DD13F4-99A5-AA2E-DFED-93DD6C269B53}"/>
                </a:ext>
              </a:extLst>
            </p:cNvPr>
            <p:cNvSpPr txBox="1"/>
            <p:nvPr/>
          </p:nvSpPr>
          <p:spPr>
            <a:xfrm>
              <a:off x="4331000" y="966970"/>
              <a:ext cx="2588401" cy="50359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Auttaa orientoitumaan aiheeseen ja luomaan keskinäistä luottamusta, rentouttaa.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9BBEE0-C180-4392-60BF-DA4B69EF9D75}"/>
              </a:ext>
            </a:extLst>
          </p:cNvPr>
          <p:cNvGrpSpPr/>
          <p:nvPr/>
        </p:nvGrpSpPr>
        <p:grpSpPr>
          <a:xfrm>
            <a:off x="5267510" y="3344707"/>
            <a:ext cx="6113719" cy="719034"/>
            <a:chOff x="4414640" y="2441204"/>
            <a:chExt cx="4543304" cy="71903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174DAC4-D54B-8A3F-4E3B-1D773AFAAC8D}"/>
                </a:ext>
              </a:extLst>
            </p:cNvPr>
            <p:cNvCxnSpPr>
              <a:cxnSpLocks/>
              <a:stCxn id="15" idx="1"/>
              <a:endCxn id="7" idx="1"/>
            </p:cNvCxnSpPr>
            <p:nvPr/>
          </p:nvCxnSpPr>
          <p:spPr>
            <a:xfrm flipV="1">
              <a:off x="4414640" y="2800721"/>
              <a:ext cx="997323" cy="3882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F0CDB1-3C4C-95E4-2E82-E44AC2D106F1}"/>
                </a:ext>
              </a:extLst>
            </p:cNvPr>
            <p:cNvSpPr txBox="1"/>
            <p:nvPr/>
          </p:nvSpPr>
          <p:spPr>
            <a:xfrm>
              <a:off x="5411963" y="2441204"/>
              <a:ext cx="3545981" cy="71903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”Päivän pihvi” – monivaiheinen, aikaa vievä työskentely, tuottaa paljon tietoa ja ymmärrystä. Avaava ja sulkeva vaihe. Vaatii luottamuksen ja läsnäolon.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3CF39E-BFDE-A402-2457-005E027BE80C}"/>
              </a:ext>
            </a:extLst>
          </p:cNvPr>
          <p:cNvGrpSpPr/>
          <p:nvPr/>
        </p:nvGrpSpPr>
        <p:grpSpPr>
          <a:xfrm>
            <a:off x="3262894" y="4251184"/>
            <a:ext cx="7330242" cy="719034"/>
            <a:chOff x="2221046" y="3347681"/>
            <a:chExt cx="5170475" cy="71903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18A012-C53A-3D47-1F7E-F084F7F2D37A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2221046" y="3469338"/>
              <a:ext cx="2360617" cy="23786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685085-889E-6D4A-AAF4-6C06C8FD5CA1}"/>
                </a:ext>
              </a:extLst>
            </p:cNvPr>
            <p:cNvSpPr txBox="1"/>
            <p:nvPr/>
          </p:nvSpPr>
          <p:spPr>
            <a:xfrm>
              <a:off x="4581663" y="3347681"/>
              <a:ext cx="2809858" cy="71903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Vastaus työpajan varsinaiseen kysymykseen, kiteytys lopputuloksesta. Tuo selkeyttä. Sulkeva vaihe.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7DF655-918C-9D06-CD96-12A316DE9B09}"/>
              </a:ext>
            </a:extLst>
          </p:cNvPr>
          <p:cNvGrpSpPr/>
          <p:nvPr/>
        </p:nvGrpSpPr>
        <p:grpSpPr>
          <a:xfrm>
            <a:off x="4187510" y="4908907"/>
            <a:ext cx="5435828" cy="785959"/>
            <a:chOff x="2366527" y="3598900"/>
            <a:chExt cx="4933101" cy="78595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882F44-B9D1-62EA-5019-0B243E1007A3}"/>
                </a:ext>
              </a:extLst>
            </p:cNvPr>
            <p:cNvCxnSpPr>
              <a:cxnSpLocks/>
              <a:stCxn id="17" idx="1"/>
              <a:endCxn id="13" idx="1"/>
            </p:cNvCxnSpPr>
            <p:nvPr/>
          </p:nvCxnSpPr>
          <p:spPr>
            <a:xfrm>
              <a:off x="2366527" y="3598900"/>
              <a:ext cx="2224081" cy="534164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F3E4C9-BD03-E2B1-2613-C9BF35829D47}"/>
                </a:ext>
              </a:extLst>
            </p:cNvPr>
            <p:cNvSpPr txBox="1"/>
            <p:nvPr/>
          </p:nvSpPr>
          <p:spPr>
            <a:xfrm>
              <a:off x="4590608" y="3881269"/>
              <a:ext cx="2709020" cy="50359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Mitä tapahtuu seuraavaksi. Mitä tiedolla tehdään. Palkitseminen.</a:t>
              </a:r>
            </a:p>
          </p:txBody>
        </p:sp>
      </p:grpSp>
      <p:sp>
        <p:nvSpPr>
          <p:cNvPr id="14" name="Pentagon 13">
            <a:extLst>
              <a:ext uri="{FF2B5EF4-FFF2-40B4-BE49-F238E27FC236}">
                <a16:creationId xmlns:a16="http://schemas.microsoft.com/office/drawing/2014/main" id="{7548E95A-3524-64CF-5145-19DFEB59F49E}"/>
              </a:ext>
            </a:extLst>
          </p:cNvPr>
          <p:cNvSpPr/>
          <p:nvPr/>
        </p:nvSpPr>
        <p:spPr>
          <a:xfrm rot="5400000">
            <a:off x="1461171" y="3468419"/>
            <a:ext cx="3751118" cy="624809"/>
          </a:xfrm>
          <a:prstGeom prst="homePlate">
            <a:avLst>
              <a:gd name="adj" fmla="val 1893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7089EB4-1119-206F-D45B-071AF513F892}"/>
              </a:ext>
            </a:extLst>
          </p:cNvPr>
          <p:cNvSpPr/>
          <p:nvPr/>
        </p:nvSpPr>
        <p:spPr>
          <a:xfrm rot="10800000" flipV="1">
            <a:off x="1003535" y="3492105"/>
            <a:ext cx="4263975" cy="4320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Syvällinen tieto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7831188-8800-B5F0-CA8B-B9369DC52B9E}"/>
              </a:ext>
            </a:extLst>
          </p:cNvPr>
          <p:cNvSpPr/>
          <p:nvPr/>
        </p:nvSpPr>
        <p:spPr>
          <a:xfrm rot="10800000" flipV="1">
            <a:off x="1742727" y="4092506"/>
            <a:ext cx="2984783" cy="43200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Kiteytys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8F4ECEB-3363-294C-AD9E-9C575FD14DCB}"/>
              </a:ext>
            </a:extLst>
          </p:cNvPr>
          <p:cNvSpPr/>
          <p:nvPr/>
        </p:nvSpPr>
        <p:spPr>
          <a:xfrm rot="10800000" flipV="1">
            <a:off x="2481920" y="4692906"/>
            <a:ext cx="1705590" cy="43200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Lopetus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FEDDADB-B18F-4CD8-7708-5D332F29DD8A}"/>
              </a:ext>
            </a:extLst>
          </p:cNvPr>
          <p:cNvSpPr/>
          <p:nvPr/>
        </p:nvSpPr>
        <p:spPr>
          <a:xfrm>
            <a:off x="1742726" y="2891704"/>
            <a:ext cx="2984783" cy="4320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Päällimmäinen tieto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3E0CF3D-CEC6-64B6-8883-F8E79EA80558}"/>
              </a:ext>
            </a:extLst>
          </p:cNvPr>
          <p:cNvSpPr/>
          <p:nvPr/>
        </p:nvSpPr>
        <p:spPr>
          <a:xfrm>
            <a:off x="2481919" y="2291303"/>
            <a:ext cx="1705590" cy="43200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Lämmittely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EE2DE22-712A-E466-8C44-F4C50F3D842B}"/>
              </a:ext>
            </a:extLst>
          </p:cNvPr>
          <p:cNvSpPr txBox="1"/>
          <p:nvPr/>
        </p:nvSpPr>
        <p:spPr>
          <a:xfrm>
            <a:off x="6609567" y="2607590"/>
            <a:ext cx="331318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Tuo esille ensimmäiset ja oletetut ajatukset ja tiedot. Avaava vaihe.</a:t>
            </a:r>
          </a:p>
        </p:txBody>
      </p: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EA66EFA2-C1C2-5D0D-D8E8-4EC8FC0B08B5}"/>
              </a:ext>
            </a:extLst>
          </p:cNvPr>
          <p:cNvCxnSpPr>
            <a:cxnSpLocks/>
          </p:cNvCxnSpPr>
          <p:nvPr/>
        </p:nvCxnSpPr>
        <p:spPr>
          <a:xfrm flipV="1">
            <a:off x="4727509" y="2859385"/>
            <a:ext cx="1882058" cy="24832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tsikko 1">
            <a:extLst>
              <a:ext uri="{FF2B5EF4-FFF2-40B4-BE49-F238E27FC236}">
                <a16:creationId xmlns:a16="http://schemas.microsoft.com/office/drawing/2014/main" id="{1F49DE88-0839-B35F-D283-AC9EBA53282E}"/>
              </a:ext>
            </a:extLst>
          </p:cNvPr>
          <p:cNvSpPr txBox="1">
            <a:spLocks/>
          </p:cNvSpPr>
          <p:nvPr/>
        </p:nvSpPr>
        <p:spPr>
          <a:xfrm>
            <a:off x="654842" y="762457"/>
            <a:ext cx="5719643" cy="73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i-FI" sz="3200" dirty="0"/>
              <a:t>Työpajan kulku</a:t>
            </a:r>
            <a:br>
              <a:rPr lang="fi-FI" sz="3200" dirty="0"/>
            </a:br>
            <a:endParaRPr lang="fi-FI" sz="3200" dirty="0"/>
          </a:p>
        </p:txBody>
      </p: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9EADB7F3-99A5-1ED5-E4DB-08A6E4507F9A}"/>
              </a:ext>
            </a:extLst>
          </p:cNvPr>
          <p:cNvGrpSpPr/>
          <p:nvPr/>
        </p:nvGrpSpPr>
        <p:grpSpPr>
          <a:xfrm>
            <a:off x="8944598" y="6053512"/>
            <a:ext cx="3128430" cy="684550"/>
            <a:chOff x="8944598" y="6053512"/>
            <a:chExt cx="3128430" cy="684550"/>
          </a:xfrm>
        </p:grpSpPr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20EEE162-7B88-2EF7-4500-3C9F4C240B84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24" name="Tekstiruutu 23">
              <a:extLst>
                <a:ext uri="{FF2B5EF4-FFF2-40B4-BE49-F238E27FC236}">
                  <a16:creationId xmlns:a16="http://schemas.microsoft.com/office/drawing/2014/main" id="{BB74A13E-01D2-C61D-A3E1-DEEA13C76337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25" name="Kuva 24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ADE95943-B721-2BAC-6FA6-ABE4CC128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26" name="Kuva 25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5AE5B699-DC46-A845-00BA-AD1B6615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27" name="Kuva 26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2688EB49-0C3D-EFE4-810E-CFDD5C9F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28" name="Kuva 27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DA3015D6-F827-14AC-8F72-62429BF4D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762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575598-5DB8-42B4-9D58-08E85A32FEA6}"/>
              </a:ext>
            </a:extLst>
          </p:cNvPr>
          <p:cNvSpPr txBox="1">
            <a:spLocks/>
          </p:cNvSpPr>
          <p:nvPr/>
        </p:nvSpPr>
        <p:spPr>
          <a:xfrm>
            <a:off x="619579" y="705153"/>
            <a:ext cx="10434640" cy="73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i-FI" sz="3200" dirty="0"/>
              <a:t>Työpajan fasilitoinnin suunnittelu lähtee liikkeelle…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3EEA31FB-1264-E836-C27C-40824EA91E6B}"/>
              </a:ext>
            </a:extLst>
          </p:cNvPr>
          <p:cNvSpPr txBox="1">
            <a:spLocks/>
          </p:cNvSpPr>
          <p:nvPr/>
        </p:nvSpPr>
        <p:spPr>
          <a:xfrm>
            <a:off x="538619" y="1794023"/>
            <a:ext cx="5207815" cy="49484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Miksi työpaja järjestetään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Konkreettiset tavoitteet työpajalle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Onko taustalla muita tavoitteita, laajempi projekti johon se liittyy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Kokonaisprosessi, mitä on tapahtunut ennen ja, mitä tapahtuu työpajan jälkeen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Osallistujat  kuka osallistuu, miksi, kuinka monta, keskinäiset suhteet, yhteensopivuus, vaikutusmahdollisuudet</a:t>
            </a:r>
          </a:p>
          <a:p>
            <a:endParaRPr lang="fi-FI" dirty="0"/>
          </a:p>
        </p:txBody>
      </p:sp>
      <p:sp>
        <p:nvSpPr>
          <p:cNvPr id="4" name="Sisällön paikkamerkki 4">
            <a:extLst>
              <a:ext uri="{FF2B5EF4-FFF2-40B4-BE49-F238E27FC236}">
                <a16:creationId xmlns:a16="http://schemas.microsoft.com/office/drawing/2014/main" id="{EC044777-FC31-5F1E-74B6-B0003C545A13}"/>
              </a:ext>
            </a:extLst>
          </p:cNvPr>
          <p:cNvSpPr txBox="1">
            <a:spLocks/>
          </p:cNvSpPr>
          <p:nvPr/>
        </p:nvSpPr>
        <p:spPr>
          <a:xfrm>
            <a:off x="5846404" y="1794022"/>
            <a:ext cx="5207815" cy="49484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Pitopaikka ja aika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Työpajan pituus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Kutsuminen ja mahdollinen ennakkotehtävä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Osallistujien energiataso ja syöminen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  <a:sym typeface="Wingdings" panose="05000000000000000000" pitchFamily="2" charset="2"/>
              </a:rPr>
              <a:t>Palkitseminen tai kiittäminen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244548C-A05E-1CE1-FAF9-0380CCB76C3F}"/>
              </a:ext>
            </a:extLst>
          </p:cNvPr>
          <p:cNvSpPr txBox="1"/>
          <p:nvPr/>
        </p:nvSpPr>
        <p:spPr>
          <a:xfrm>
            <a:off x="721254" y="4976179"/>
            <a:ext cx="10332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2052"/>
                </a:solidFill>
                <a:effectLst/>
                <a:uLnTx/>
                <a:uFillTx/>
                <a:latin typeface="Arial Black" panose="020B0A04020102020204" pitchFamily="34" charset="0"/>
              </a:rPr>
              <a:t>Hyvä ja perusteellinen suunnittelu mahdollistaa fasilitaattorin </a:t>
            </a:r>
            <a:r>
              <a:rPr lang="fi-FI" b="1" dirty="0">
                <a:solidFill>
                  <a:srgbClr val="002052"/>
                </a:solidFill>
                <a:latin typeface="Arial Black" panose="020B0A04020102020204" pitchFamily="34" charset="0"/>
              </a:rPr>
              <a:t>jouhevan toiminnan 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2052"/>
                </a:solidFill>
                <a:effectLst/>
                <a:uLnTx/>
                <a:uFillTx/>
                <a:latin typeface="Arial Black" panose="020B0A04020102020204" pitchFamily="34" charset="0"/>
              </a:rPr>
              <a:t>ja tuo mielenrauhan työpajan toteuttamiseen.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>
                <a:solidFill>
                  <a:srgbClr val="002052"/>
                </a:solidFill>
                <a:latin typeface="Arial Black" panose="020B0A04020102020204" pitchFamily="34" charset="0"/>
              </a:rPr>
              <a:t>Hyvä taustasuunnittelu auttaa 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2052"/>
                </a:solidFill>
                <a:effectLst/>
                <a:uLnTx/>
                <a:uFillTx/>
                <a:latin typeface="Arial Black" panose="020B0A04020102020204" pitchFamily="34" charset="0"/>
              </a:rPr>
              <a:t>reagoimaan ketterästi muutoksiin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2052"/>
                </a:solidFill>
                <a:effectLst/>
                <a:uLnTx/>
                <a:uFillTx/>
                <a:latin typeface="Arial Black" panose="020B0A04020102020204" pitchFamily="34" charset="0"/>
                <a:sym typeface="Wingdings" panose="05000000000000000000" pitchFamily="2" charset="2"/>
              </a:rPr>
              <a:t> muutoksia tulee aina.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00205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8F25C2EA-306C-11E5-B0CD-72EF1FCB9FC1}"/>
              </a:ext>
            </a:extLst>
          </p:cNvPr>
          <p:cNvGrpSpPr/>
          <p:nvPr/>
        </p:nvGrpSpPr>
        <p:grpSpPr>
          <a:xfrm>
            <a:off x="8944598" y="6053512"/>
            <a:ext cx="3128430" cy="684550"/>
            <a:chOff x="8944598" y="6053512"/>
            <a:chExt cx="3128430" cy="684550"/>
          </a:xfrm>
        </p:grpSpPr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84C37A8-82D9-34AF-62BC-9CFAAB88F050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65646D43-0960-7F9C-C0FD-A6F02F72ADA3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13" name="Kuva 12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9BD3F5C7-6D29-D911-9028-CF14A0F0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14" name="Kuva 13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324072A2-D396-FA7E-6F2D-FF20B3E45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15" name="Kuva 14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95BEC857-0034-154E-8403-82817DA94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16" name="Kuva 15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2D5EEACF-A26D-BCE8-1234-0828EC1BB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2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Yläkulmat pyöristetty 5">
            <a:extLst>
              <a:ext uri="{FF2B5EF4-FFF2-40B4-BE49-F238E27FC236}">
                <a16:creationId xmlns:a16="http://schemas.microsoft.com/office/drawing/2014/main" id="{6F304341-E67A-E566-EB9B-1FE28B1C551B}"/>
              </a:ext>
            </a:extLst>
          </p:cNvPr>
          <p:cNvSpPr/>
          <p:nvPr/>
        </p:nvSpPr>
        <p:spPr>
          <a:xfrm rot="5400000">
            <a:off x="646794" y="703358"/>
            <a:ext cx="4586428" cy="5880016"/>
          </a:xfrm>
          <a:prstGeom prst="round2SameRect">
            <a:avLst/>
          </a:pr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E46A61-E2B5-13B2-35DE-12166C0E0084}"/>
              </a:ext>
            </a:extLst>
          </p:cNvPr>
          <p:cNvSpPr txBox="1">
            <a:spLocks/>
          </p:cNvSpPr>
          <p:nvPr/>
        </p:nvSpPr>
        <p:spPr>
          <a:xfrm>
            <a:off x="619579" y="705153"/>
            <a:ext cx="10434640" cy="73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i-FI" sz="3200" dirty="0"/>
              <a:t>Mitä on fasilitointi?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C624862E-70AF-AD18-55F9-ACFE55896ECE}"/>
              </a:ext>
            </a:extLst>
          </p:cNvPr>
          <p:cNvSpPr txBox="1">
            <a:spLocks/>
          </p:cNvSpPr>
          <p:nvPr/>
        </p:nvSpPr>
        <p:spPr>
          <a:xfrm>
            <a:off x="420957" y="2345908"/>
            <a:ext cx="5207815" cy="22383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/>
                </a:solidFill>
                <a:latin typeface="Arial Black" panose="020B0A04020102020204" pitchFamily="34" charset="0"/>
              </a:rPr>
              <a:t>OHJATAAN JA AUTETAAN TOISIA PÄÄSEMÄÄN HALUTTUUN TAVOITTEESEEN</a:t>
            </a:r>
          </a:p>
          <a:p>
            <a:pPr algn="ctr"/>
            <a:endParaRPr lang="fi-FI" sz="15000" dirty="0">
              <a:solidFill>
                <a:schemeClr val="accent2"/>
              </a:solidFill>
            </a:endParaRPr>
          </a:p>
        </p:txBody>
      </p:sp>
      <p:sp>
        <p:nvSpPr>
          <p:cNvPr id="4" name="Sisällön paikkamerkki 4">
            <a:extLst>
              <a:ext uri="{FF2B5EF4-FFF2-40B4-BE49-F238E27FC236}">
                <a16:creationId xmlns:a16="http://schemas.microsoft.com/office/drawing/2014/main" id="{7AECA504-B4F5-EA93-59DB-E0292D2915FF}"/>
              </a:ext>
            </a:extLst>
          </p:cNvPr>
          <p:cNvSpPr txBox="1">
            <a:spLocks/>
          </p:cNvSpPr>
          <p:nvPr/>
        </p:nvSpPr>
        <p:spPr>
          <a:xfrm>
            <a:off x="6248351" y="1029314"/>
            <a:ext cx="5207815" cy="49484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 dirty="0"/>
          </a:p>
          <a:p>
            <a:pPr algn="ctr"/>
            <a:endParaRPr lang="en-GB" b="1" dirty="0">
              <a:latin typeface="Arial Nova" panose="020B0504020202020204" pitchFamily="34" charset="0"/>
            </a:endParaRPr>
          </a:p>
          <a:p>
            <a:pPr algn="ctr"/>
            <a:r>
              <a:rPr lang="en-GB" b="1" dirty="0">
                <a:latin typeface="Arial Nova" panose="020B0504020202020204" pitchFamily="34" charset="0"/>
              </a:rPr>
              <a:t>“</a:t>
            </a:r>
            <a:r>
              <a:rPr lang="en-GB" b="1" dirty="0" err="1">
                <a:latin typeface="Arial Nova" panose="020B0504020202020204" pitchFamily="34" charset="0"/>
              </a:rPr>
              <a:t>Sehän</a:t>
            </a:r>
            <a:r>
              <a:rPr lang="en-GB" b="1" dirty="0">
                <a:latin typeface="Arial Nova" panose="020B0504020202020204" pitchFamily="34" charset="0"/>
              </a:rPr>
              <a:t> on vain </a:t>
            </a:r>
            <a:r>
              <a:rPr lang="en-GB" b="1" dirty="0" err="1">
                <a:latin typeface="Arial Nova" panose="020B0504020202020204" pitchFamily="34" charset="0"/>
              </a:rPr>
              <a:t>ihmisten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ohjaamista</a:t>
            </a:r>
            <a:r>
              <a:rPr lang="en-GB" b="1" dirty="0">
                <a:latin typeface="Arial Nova" panose="020B0504020202020204" pitchFamily="34" charset="0"/>
              </a:rPr>
              <a:t>, </a:t>
            </a:r>
            <a:r>
              <a:rPr lang="en-GB" b="1" dirty="0" err="1">
                <a:latin typeface="Arial Nova" panose="020B0504020202020204" pitchFamily="34" charset="0"/>
              </a:rPr>
              <a:t>kyllä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kaikki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nyt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sen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osaa</a:t>
            </a:r>
            <a:r>
              <a:rPr lang="en-GB" b="1" dirty="0">
                <a:latin typeface="Arial Nova" panose="020B0504020202020204" pitchFamily="34" charset="0"/>
              </a:rPr>
              <a:t>!”</a:t>
            </a:r>
          </a:p>
          <a:p>
            <a:pPr algn="ctr"/>
            <a:endParaRPr lang="en-GB" b="1" dirty="0">
              <a:latin typeface="Arial Nova" panose="020B0504020202020204" pitchFamily="34" charset="0"/>
            </a:endParaRPr>
          </a:p>
          <a:p>
            <a:pPr algn="ctr"/>
            <a:r>
              <a:rPr lang="en-GB" b="1" dirty="0" err="1">
                <a:latin typeface="Arial Nova" panose="020B0504020202020204" pitchFamily="34" charset="0"/>
              </a:rPr>
              <a:t>Mikä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tekee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fasilitoinnista</a:t>
            </a:r>
            <a:r>
              <a:rPr lang="en-GB" b="1" dirty="0">
                <a:latin typeface="Arial Nova" panose="020B0504020202020204" pitchFamily="34" charset="0"/>
              </a:rPr>
              <a:t> </a:t>
            </a:r>
            <a:r>
              <a:rPr lang="en-GB" b="1" dirty="0" err="1">
                <a:latin typeface="Arial Nova" panose="020B0504020202020204" pitchFamily="34" charset="0"/>
              </a:rPr>
              <a:t>haastavaa</a:t>
            </a:r>
            <a:r>
              <a:rPr lang="en-GB" b="1" dirty="0">
                <a:latin typeface="Arial Nova" panose="020B0504020202020204" pitchFamily="34" charset="0"/>
              </a:rPr>
              <a:t>?</a:t>
            </a:r>
          </a:p>
          <a:p>
            <a:pPr algn="ctr"/>
            <a:endParaRPr lang="en-GB" b="1" dirty="0">
              <a:latin typeface="Arial Nova" panose="020B0504020202020204" pitchFamily="34" charset="0"/>
            </a:endParaRPr>
          </a:p>
          <a:p>
            <a:pPr algn="ctr"/>
            <a:r>
              <a:rPr lang="fi-FI" b="1" dirty="0">
                <a:latin typeface="Arial Nova" panose="020B0504020202020204" pitchFamily="34" charset="0"/>
              </a:rPr>
              <a:t>Fasilitointi vaatii paljon, jos haluaa hoitaa kaiken hyvin, erityisen hyvin. </a:t>
            </a:r>
          </a:p>
          <a:p>
            <a:pPr algn="ctr"/>
            <a:endParaRPr lang="fi-FI" b="1" dirty="0">
              <a:latin typeface="Arial Nova" panose="020B0504020202020204" pitchFamily="34" charset="0"/>
            </a:endParaRPr>
          </a:p>
          <a:p>
            <a:pPr algn="ctr"/>
            <a:r>
              <a:rPr lang="fi-FI" b="1" dirty="0">
                <a:latin typeface="Arial Nova" panose="020B0504020202020204" pitchFamily="34" charset="0"/>
              </a:rPr>
              <a:t>Vaikeissa tilanteissa fasilitaattorin tekee mieli mennä vain piiloon.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23DCB302-2BE1-8E54-B315-35BC5379C004}"/>
              </a:ext>
            </a:extLst>
          </p:cNvPr>
          <p:cNvGrpSpPr/>
          <p:nvPr/>
        </p:nvGrpSpPr>
        <p:grpSpPr>
          <a:xfrm>
            <a:off x="8944598" y="6053512"/>
            <a:ext cx="3128430" cy="684550"/>
            <a:chOff x="8944598" y="6053512"/>
            <a:chExt cx="3128430" cy="684550"/>
          </a:xfrm>
        </p:grpSpPr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AD15282-CB8A-0D37-9DB6-450E299D6C55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DB67E1B4-D632-62B6-21B9-26CD2BA62ABB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13" name="Kuva 12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01B7AA9A-0465-7587-C273-7F0D3903D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14" name="Kuva 13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7F10934F-FEB7-78FF-0E78-EDFD49D3F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15" name="Kuva 14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34104A06-7877-277A-F73E-6F12E795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16" name="Kuva 15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C394C054-0EE8-2240-0246-DAAE37D1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79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3">
            <a:extLst>
              <a:ext uri="{FF2B5EF4-FFF2-40B4-BE49-F238E27FC236}">
                <a16:creationId xmlns:a16="http://schemas.microsoft.com/office/drawing/2014/main" id="{B145A191-C078-CDB3-B210-32B4A94F5D41}"/>
              </a:ext>
            </a:extLst>
          </p:cNvPr>
          <p:cNvSpPr txBox="1">
            <a:spLocks/>
          </p:cNvSpPr>
          <p:nvPr/>
        </p:nvSpPr>
        <p:spPr>
          <a:xfrm>
            <a:off x="619579" y="1696207"/>
            <a:ext cx="6819334" cy="47422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Persoona saa näkyä. Huomioi, että kaikki ei tykkää sinusta, eikä tarvitsekaan.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Ole auktoriteetti ja tarjoa struktuuri. Ihminen hakee sitä luonnostaan, ja se rentouttaa osallistujaa.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Usein fasilitaattorin intuitio ohjaa puuttumaan ja ohjaamaan oikein. Kuuntele itseäsi.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Pidä huoli omasta energiasta ja jaksamisesta työpajan aikana, vetäminen vaatii paljon energiaa.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Pidä huoli ruoasta, tauoista ja oman mielen piristämisestä.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Arial Nova" panose="020B0504020202020204" pitchFamily="34" charset="0"/>
              </a:rPr>
              <a:t>Valmistaudu energiaa vaativaan työpajaan jo edeltävänä päivänä.</a:t>
            </a:r>
          </a:p>
          <a:p>
            <a:endParaRPr lang="fi-FI" dirty="0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ED6291F3-1F15-6251-D2F7-9B5F3CD6ABC1}"/>
              </a:ext>
            </a:extLst>
          </p:cNvPr>
          <p:cNvSpPr txBox="1">
            <a:spLocks/>
          </p:cNvSpPr>
          <p:nvPr/>
        </p:nvSpPr>
        <p:spPr>
          <a:xfrm>
            <a:off x="619579" y="705153"/>
            <a:ext cx="10434640" cy="734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i-FI" sz="3200" dirty="0"/>
              <a:t>Fasilitaattori itse</a:t>
            </a:r>
            <a:br>
              <a:rPr lang="fi-FI" sz="3200" dirty="0"/>
            </a:br>
            <a:endParaRPr lang="fi-FI" sz="32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4D61E5D-2817-E4C7-EB01-B37E7263B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825" y="251248"/>
            <a:ext cx="879287" cy="879287"/>
          </a:xfrm>
          <a:prstGeom prst="rect">
            <a:avLst/>
          </a:prstGeom>
        </p:spPr>
      </p:pic>
      <p:pic>
        <p:nvPicPr>
          <p:cNvPr id="11" name="Kuva 10" descr="Kuva, joka sisältää kohteen henkilö, mies&#10;&#10;Kuvaus luotu automaattisesti">
            <a:extLst>
              <a:ext uri="{FF2B5EF4-FFF2-40B4-BE49-F238E27FC236}">
                <a16:creationId xmlns:a16="http://schemas.microsoft.com/office/drawing/2014/main" id="{38D07D1C-AD23-A237-7252-14425ABC12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57" y="0"/>
            <a:ext cx="4571543" cy="6858000"/>
          </a:xfrm>
          <a:prstGeom prst="rect">
            <a:avLst/>
          </a:prstGeom>
        </p:spPr>
      </p:pic>
      <p:grpSp>
        <p:nvGrpSpPr>
          <p:cNvPr id="8" name="Ryhmä 7">
            <a:extLst>
              <a:ext uri="{FF2B5EF4-FFF2-40B4-BE49-F238E27FC236}">
                <a16:creationId xmlns:a16="http://schemas.microsoft.com/office/drawing/2014/main" id="{448E8F98-6B6E-4784-B429-608048F6D648}"/>
              </a:ext>
            </a:extLst>
          </p:cNvPr>
          <p:cNvGrpSpPr/>
          <p:nvPr/>
        </p:nvGrpSpPr>
        <p:grpSpPr>
          <a:xfrm>
            <a:off x="4492027" y="6053512"/>
            <a:ext cx="3128430" cy="684550"/>
            <a:chOff x="8944598" y="6053512"/>
            <a:chExt cx="3128430" cy="684550"/>
          </a:xfrm>
        </p:grpSpPr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087D2C8C-4D6F-9716-3EC9-60AB8AEA170D}"/>
                </a:ext>
              </a:extLst>
            </p:cNvPr>
            <p:cNvSpPr txBox="1"/>
            <p:nvPr/>
          </p:nvSpPr>
          <p:spPr>
            <a:xfrm>
              <a:off x="9404294" y="6053512"/>
              <a:ext cx="1245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Suunnittelu &amp; rahoitus</a:t>
              </a:r>
            </a:p>
          </p:txBody>
        </p: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E447EC90-F11D-5141-C7E5-7739D85956C1}"/>
                </a:ext>
              </a:extLst>
            </p:cNvPr>
            <p:cNvSpPr txBox="1"/>
            <p:nvPr/>
          </p:nvSpPr>
          <p:spPr>
            <a:xfrm>
              <a:off x="10844448" y="6053512"/>
              <a:ext cx="1228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109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700" dirty="0">
                  <a:solidFill>
                    <a:prstClr val="black"/>
                  </a:solidFill>
                  <a:latin typeface="Arial Nova" panose="020B0504020202020204" pitchFamily="34" charset="0"/>
                </a:rPr>
                <a:t>Pelinkehitys &amp; palvelumallin muotoilu</a:t>
              </a:r>
              <a:endParaRPr kumimoji="0" lang="fi-FI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13" name="Kuva 12" descr="Kuva, joka sisältää kohteen teksti, Fontti, Grafiikka, typografia&#10;&#10;Kuvaus luotu automaattisesti">
              <a:extLst>
                <a:ext uri="{FF2B5EF4-FFF2-40B4-BE49-F238E27FC236}">
                  <a16:creationId xmlns:a16="http://schemas.microsoft.com/office/drawing/2014/main" id="{D3771F2C-F8F3-5193-D727-11F23FE1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5412" y="6491129"/>
              <a:ext cx="565985" cy="191656"/>
            </a:xfrm>
            <a:prstGeom prst="rect">
              <a:avLst/>
            </a:prstGeom>
          </p:spPr>
        </p:pic>
        <p:pic>
          <p:nvPicPr>
            <p:cNvPr id="14" name="Kuva 13" descr="Kuva, joka sisältää kohteen taide, symboli&#10;&#10;Kuvaus luotu automaattisesti">
              <a:extLst>
                <a:ext uri="{FF2B5EF4-FFF2-40B4-BE49-F238E27FC236}">
                  <a16:creationId xmlns:a16="http://schemas.microsoft.com/office/drawing/2014/main" id="{DB887D9D-9740-EA6F-2E97-2A5EAAC5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07" y="6207400"/>
              <a:ext cx="958457" cy="486417"/>
            </a:xfrm>
            <a:prstGeom prst="rect">
              <a:avLst/>
            </a:prstGeom>
          </p:spPr>
        </p:pic>
        <p:pic>
          <p:nvPicPr>
            <p:cNvPr id="15" name="Kuva 14" descr="Kuva, joka sisältää kohteen kuvakaappaus, Fontti, Grafiikka, logo&#10;&#10;Kuvaus luotu automaattisesti">
              <a:extLst>
                <a:ext uri="{FF2B5EF4-FFF2-40B4-BE49-F238E27FC236}">
                  <a16:creationId xmlns:a16="http://schemas.microsoft.com/office/drawing/2014/main" id="{14F99FA5-BD0B-C7B8-F597-B38776634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598" y="6175973"/>
              <a:ext cx="562089" cy="562089"/>
            </a:xfrm>
            <a:prstGeom prst="rect">
              <a:avLst/>
            </a:prstGeom>
          </p:spPr>
        </p:pic>
        <p:pic>
          <p:nvPicPr>
            <p:cNvPr id="16" name="Kuva 15" descr="Kuva, joka sisältää kohteen Fontti, Grafiikka, logo, teksti&#10;&#10;Kuvaus luotu automaattisesti">
              <a:extLst>
                <a:ext uri="{FF2B5EF4-FFF2-40B4-BE49-F238E27FC236}">
                  <a16:creationId xmlns:a16="http://schemas.microsoft.com/office/drawing/2014/main" id="{639B29E2-8E2E-BC34-4D13-ECB71F958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3158" y="6277707"/>
              <a:ext cx="405077" cy="405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76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6A3AC90-3643-4117-901B-3DCF8775E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562" y="2932957"/>
            <a:ext cx="9297326" cy="2070375"/>
          </a:xfrm>
        </p:spPr>
        <p:txBody>
          <a:bodyPr/>
          <a:lstStyle/>
          <a:p>
            <a:r>
              <a:rPr lang="fi-FI" sz="4400" dirty="0"/>
              <a:t>Kiitos!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286CE7-BBAF-8038-8737-2CB1C1F35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6585" r="28917" b="57378"/>
          <a:stretch/>
        </p:blipFill>
        <p:spPr>
          <a:xfrm>
            <a:off x="2105963" y="2853650"/>
            <a:ext cx="10133305" cy="40325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F2B168A-A536-DB46-43B0-5779207FF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5" y="5801975"/>
            <a:ext cx="2756421" cy="1002335"/>
          </a:xfrm>
          <a:prstGeom prst="rect">
            <a:avLst/>
          </a:prstGeom>
        </p:spPr>
      </p:pic>
      <p:pic>
        <p:nvPicPr>
          <p:cNvPr id="8" name="Kuva 7" descr="Kuva, joka sisältää kohteen Fontti, Grafiikka, logo, teksti&#10;&#10;Kuvaus luotu automaattisesti">
            <a:extLst>
              <a:ext uri="{FF2B5EF4-FFF2-40B4-BE49-F238E27FC236}">
                <a16:creationId xmlns:a16="http://schemas.microsoft.com/office/drawing/2014/main" id="{4BCF7819-FC77-9220-6AB3-D381F3086E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69" y="5348794"/>
            <a:ext cx="1219361" cy="1219361"/>
          </a:xfrm>
          <a:prstGeom prst="rect">
            <a:avLst/>
          </a:prstGeom>
        </p:spPr>
      </p:pic>
      <p:pic>
        <p:nvPicPr>
          <p:cNvPr id="11" name="Kuva 10" descr="Kuva, joka sisältää kohteen kuvakaappaus, Fontti, Grafiikka, logo&#10;&#10;Kuvaus luotu automaattisesti">
            <a:extLst>
              <a:ext uri="{FF2B5EF4-FFF2-40B4-BE49-F238E27FC236}">
                <a16:creationId xmlns:a16="http://schemas.microsoft.com/office/drawing/2014/main" id="{FE55FD62-B778-9740-9E45-2FA52C4BCE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59" y="4846938"/>
            <a:ext cx="1721217" cy="1721217"/>
          </a:xfrm>
          <a:prstGeom prst="rect">
            <a:avLst/>
          </a:prstGeom>
        </p:spPr>
      </p:pic>
      <p:pic>
        <p:nvPicPr>
          <p:cNvPr id="12" name="Kuva 11" descr="Kuva, joka sisältää kohteen teksti, Fontti, Grafiikka, typografia&#10;&#10;Kuvaus luotu automaattisesti">
            <a:extLst>
              <a:ext uri="{FF2B5EF4-FFF2-40B4-BE49-F238E27FC236}">
                <a16:creationId xmlns:a16="http://schemas.microsoft.com/office/drawing/2014/main" id="{6611BEB9-F10F-97E7-051B-9B6D244BC9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29" y="6154087"/>
            <a:ext cx="1105890" cy="37448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652C8E75-6C6A-B9F9-80B8-6D6B95213A21}"/>
              </a:ext>
            </a:extLst>
          </p:cNvPr>
          <p:cNvSpPr txBox="1"/>
          <p:nvPr/>
        </p:nvSpPr>
        <p:spPr>
          <a:xfrm>
            <a:off x="4200884" y="5887826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Yhteistyössä</a:t>
            </a:r>
          </a:p>
        </p:txBody>
      </p:sp>
      <p:pic>
        <p:nvPicPr>
          <p:cNvPr id="2" name="Kuva 1" descr="Kuva, joka sisältää kohteen ympyrä, Grafiikka, symboli, logo&#10;&#10;Kuvaus luotu automaattisesti">
            <a:extLst>
              <a:ext uri="{FF2B5EF4-FFF2-40B4-BE49-F238E27FC236}">
                <a16:creationId xmlns:a16="http://schemas.microsoft.com/office/drawing/2014/main" id="{4F0F5F96-6F0B-E0DE-620E-09AECEAAC9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10" y="6395149"/>
            <a:ext cx="366872" cy="366872"/>
          </a:xfrm>
          <a:prstGeom prst="rect">
            <a:avLst/>
          </a:prstGeom>
        </p:spPr>
      </p:pic>
      <p:pic>
        <p:nvPicPr>
          <p:cNvPr id="6" name="Kuva 5" descr="Kuva, joka sisältää kohteen symboli, logo, Grafiikka, Fontti&#10;&#10;Kuvaus luotu automaattisesti">
            <a:extLst>
              <a:ext uri="{FF2B5EF4-FFF2-40B4-BE49-F238E27FC236}">
                <a16:creationId xmlns:a16="http://schemas.microsoft.com/office/drawing/2014/main" id="{A144E2FE-9793-C111-B5DD-96C64068C2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0" y="6395150"/>
            <a:ext cx="366871" cy="366871"/>
          </a:xfrm>
          <a:prstGeom prst="rect">
            <a:avLst/>
          </a:prstGeom>
        </p:spPr>
      </p:pic>
      <p:pic>
        <p:nvPicPr>
          <p:cNvPr id="7" name="Kuva 6" descr="Kuva, joka sisältää kohteen symboli, logo, Grafiikka, ympyrä&#10;&#10;Kuvaus luotu automaattisesti">
            <a:extLst>
              <a:ext uri="{FF2B5EF4-FFF2-40B4-BE49-F238E27FC236}">
                <a16:creationId xmlns:a16="http://schemas.microsoft.com/office/drawing/2014/main" id="{03DF023B-0CAC-B8B8-361E-84A6A99061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" y="6384719"/>
            <a:ext cx="366871" cy="366871"/>
          </a:xfrm>
          <a:prstGeom prst="rect">
            <a:avLst/>
          </a:prstGeom>
        </p:spPr>
      </p:pic>
      <p:pic>
        <p:nvPicPr>
          <p:cNvPr id="9" name="Kuva 8" descr="Kuva, joka sisältää kohteen ympyrä, Grafiikka, symboli, clipart&#10;&#10;Kuvaus luotu automaattisesti">
            <a:extLst>
              <a:ext uri="{FF2B5EF4-FFF2-40B4-BE49-F238E27FC236}">
                <a16:creationId xmlns:a16="http://schemas.microsoft.com/office/drawing/2014/main" id="{AB9CB222-2316-BF78-C4A6-0DCD33260E4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8" y="6384719"/>
            <a:ext cx="366871" cy="3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6985"/>
      </p:ext>
    </p:extLst>
  </p:cSld>
  <p:clrMapOvr>
    <a:masterClrMapping/>
  </p:clrMapOvr>
</p:sld>
</file>

<file path=ppt/theme/theme1.xml><?xml version="1.0" encoding="utf-8"?>
<a:theme xmlns:a="http://schemas.openxmlformats.org/drawingml/2006/main" name="Vantaa_yleispohja_01">
  <a:themeElements>
    <a:clrScheme name="Custom 26">
      <a:dk1>
        <a:sysClr val="windowText" lastClr="000000"/>
      </a:dk1>
      <a:lt1>
        <a:sysClr val="window" lastClr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Vanta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antaa yleisesittely 2018" id="{A2C2CB50-92CA-4132-A8A2-54E86C2F9BF5}" vid="{FF114D26-EB5E-4CE2-924F-5F11246E8BC2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antaa_yleispohja_01">
  <a:themeElements>
    <a:clrScheme name="Custom 26">
      <a:dk1>
        <a:sysClr val="windowText" lastClr="000000"/>
      </a:dk1>
      <a:lt1>
        <a:sysClr val="window" lastClr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Vanta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antaa_perusesityspohja" id="{E02D61AC-E916-3D43-9664-4708B2B81B1B}" vid="{86AFD871-6AA5-9B45-B722-849E5FC0F52F}"/>
    </a:ext>
  </a:extLst>
</a:theme>
</file>

<file path=ppt/theme/theme4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Vantaa_yleispohja_01">
  <a:themeElements>
    <a:clrScheme name="Custom 26">
      <a:dk1>
        <a:sysClr val="windowText" lastClr="000000"/>
      </a:dk1>
      <a:lt1>
        <a:sysClr val="window" lastClr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Vanta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antaa yleisesittely 2018" id="{A2C2CB50-92CA-4132-A8A2-54E86C2F9BF5}" vid="{FF114D26-EB5E-4CE2-924F-5F11246E8B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49BA4E3F4052A4091FBCD3DED7E87FD" ma:contentTypeVersion="7" ma:contentTypeDescription="Luo uusi asiakirja." ma:contentTypeScope="" ma:versionID="dded5c884105d12322f0acb53ed2a1e8">
  <xsd:schema xmlns:xsd="http://www.w3.org/2001/XMLSchema" xmlns:xs="http://www.w3.org/2001/XMLSchema" xmlns:p="http://schemas.microsoft.com/office/2006/metadata/properties" xmlns:ns2="531878fe-656a-46f7-8f8c-1ffa7f2f9ab1" targetNamespace="http://schemas.microsoft.com/office/2006/metadata/properties" ma:root="true" ma:fieldsID="1c52248b0c47acb126c9dd0d050ff187" ns2:_="">
    <xsd:import namespace="531878fe-656a-46f7-8f8c-1ffa7f2f9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878fe-656a-46f7-8f8c-1ffa7f2f9a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5D8578-43FA-44E1-BB39-450EEEE43351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531878fe-656a-46f7-8f8c-1ffa7f2f9ab1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6A3D5F9-8C54-41CE-9A71-B19402908E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15B1C2-0512-4977-9F44-F7F47C9F1467}">
  <ds:schemaRefs>
    <ds:schemaRef ds:uri="531878fe-656a-46f7-8f8c-1ffa7f2f9a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10790</TotalTime>
  <Words>481</Words>
  <Application>Microsoft Office PowerPoint</Application>
  <PresentationFormat>Laajakuva</PresentationFormat>
  <Paragraphs>88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8</vt:i4>
      </vt:variant>
    </vt:vector>
  </HeadingPairs>
  <TitlesOfParts>
    <vt:vector size="20" baseType="lpstr">
      <vt:lpstr>Arial</vt:lpstr>
      <vt:lpstr>Arial Black</vt:lpstr>
      <vt:lpstr>Arial Nova</vt:lpstr>
      <vt:lpstr>Calibri</vt:lpstr>
      <vt:lpstr>Calibri Light</vt:lpstr>
      <vt:lpstr>Century Gothic</vt:lpstr>
      <vt:lpstr>Ubuntu</vt:lpstr>
      <vt:lpstr>Vantaa_yleispohja_01</vt:lpstr>
      <vt:lpstr>Mukautettu suunnittelumalli</vt:lpstr>
      <vt:lpstr>1_Vantaa_yleispohja_01</vt:lpstr>
      <vt:lpstr>1_Mukautettu suunnittelumalli</vt:lpstr>
      <vt:lpstr>2_Vantaa_yleispohja_01</vt:lpstr>
      <vt:lpstr>KITOS! -työkalupakki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Rohkea ja rento Vantaa</dc:title>
  <dc:creator>Tirkkonen Alina</dc:creator>
  <cp:lastModifiedBy>Hanna Voutilainen</cp:lastModifiedBy>
  <cp:revision>64</cp:revision>
  <cp:lastPrinted>2023-04-21T08:25:07Z</cp:lastPrinted>
  <dcterms:modified xsi:type="dcterms:W3CDTF">2023-05-16T21:13:55Z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0x010100F49BA4E3F4052A4091FBCD3DED7E87FD</vt:lpwstr>
  </property>
</Properties>
</file>