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  <p:sldMasterId id="2147483780" r:id="rId5"/>
    <p:sldMasterId id="2147483845" r:id="rId6"/>
  </p:sldMasterIdLst>
  <p:notesMasterIdLst>
    <p:notesMasterId r:id="rId11"/>
  </p:notesMasterIdLst>
  <p:handoutMasterIdLst>
    <p:handoutMasterId r:id="rId12"/>
  </p:handoutMasterIdLst>
  <p:sldIdLst>
    <p:sldId id="1547" r:id="rId7"/>
    <p:sldId id="1530" r:id="rId8"/>
    <p:sldId id="1531" r:id="rId9"/>
    <p:sldId id="1546" r:id="rId10"/>
  </p:sldIdLst>
  <p:sldSz cx="12192000" cy="6858000"/>
  <p:notesSz cx="9928225" cy="143033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pi Kärkkäinen" initials="VK" lastIdx="1" clrIdx="0">
    <p:extLst>
      <p:ext uri="{19B8F6BF-5375-455C-9EA6-DF929625EA0E}">
        <p15:presenceInfo xmlns:p15="http://schemas.microsoft.com/office/powerpoint/2012/main" userId="S::virpi.karkkainen@valve.fi::303427b8-d80e-4cbf-ae9b-99f801ae12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4FA"/>
    <a:srgbClr val="008FE1"/>
    <a:srgbClr val="BFD9F3"/>
    <a:srgbClr val="BABABA"/>
    <a:srgbClr val="F85927"/>
    <a:srgbClr val="F9F9F9"/>
    <a:srgbClr val="D9D9D9"/>
    <a:srgbClr val="A7D971"/>
    <a:srgbClr val="00F2A7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86" autoAdjust="0"/>
    <p:restoredTop sz="95400" autoAdjust="0"/>
  </p:normalViewPr>
  <p:slideViewPr>
    <p:cSldViewPr snapToGrid="0">
      <p:cViewPr varScale="1">
        <p:scale>
          <a:sx n="77" d="100"/>
          <a:sy n="77" d="100"/>
        </p:scale>
        <p:origin x="362" y="50"/>
      </p:cViewPr>
      <p:guideLst>
        <p:guide orient="horz" pos="240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715169"/>
          </a:xfrm>
          <a:prstGeom prst="rect">
            <a:avLst/>
          </a:prstGeom>
        </p:spPr>
        <p:txBody>
          <a:bodyPr vert="horz" lIns="138769" tIns="69385" rIns="138769" bIns="69385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715169"/>
          </a:xfrm>
          <a:prstGeom prst="rect">
            <a:avLst/>
          </a:prstGeom>
        </p:spPr>
        <p:txBody>
          <a:bodyPr vert="horz" lIns="138769" tIns="69385" rIns="138769" bIns="69385" rtlCol="0"/>
          <a:lstStyle>
            <a:lvl1pPr algn="r">
              <a:defRPr sz="1800"/>
            </a:lvl1pPr>
          </a:lstStyle>
          <a:p>
            <a:fld id="{36BFA16A-E32D-6E41-8D9B-08052C65D8BE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3585723"/>
            <a:ext cx="4302231" cy="715169"/>
          </a:xfrm>
          <a:prstGeom prst="rect">
            <a:avLst/>
          </a:prstGeom>
        </p:spPr>
        <p:txBody>
          <a:bodyPr vert="horz" lIns="138769" tIns="69385" rIns="138769" bIns="69385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8" y="13585723"/>
            <a:ext cx="4302231" cy="715169"/>
          </a:xfrm>
          <a:prstGeom prst="rect">
            <a:avLst/>
          </a:prstGeom>
        </p:spPr>
        <p:txBody>
          <a:bodyPr vert="horz" lIns="138769" tIns="69385" rIns="138769" bIns="69385" rtlCol="0" anchor="b"/>
          <a:lstStyle>
            <a:lvl1pPr algn="r">
              <a:defRPr sz="1800"/>
            </a:lvl1pPr>
          </a:lstStyle>
          <a:p>
            <a:fld id="{351F5C7A-6A00-F94D-BFFF-36F3ABD4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717653"/>
          </a:xfrm>
          <a:prstGeom prst="rect">
            <a:avLst/>
          </a:prstGeom>
        </p:spPr>
        <p:txBody>
          <a:bodyPr vert="horz" lIns="138769" tIns="69385" rIns="138769" bIns="69385" rtlCol="0"/>
          <a:lstStyle>
            <a:lvl1pPr algn="l">
              <a:defRPr sz="1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717653"/>
          </a:xfrm>
          <a:prstGeom prst="rect">
            <a:avLst/>
          </a:prstGeom>
        </p:spPr>
        <p:txBody>
          <a:bodyPr vert="horz" lIns="138769" tIns="69385" rIns="138769" bIns="69385" rtlCol="0"/>
          <a:lstStyle>
            <a:lvl1pPr algn="r">
              <a:defRPr sz="1800"/>
            </a:lvl1pPr>
          </a:lstStyle>
          <a:p>
            <a:fld id="{C280F8A7-F7DD-4CDE-9BE7-B144424B8B86}" type="datetimeFigureOut">
              <a:rPr lang="fi-FI" smtClean="0"/>
              <a:t>17.5.2023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789113"/>
            <a:ext cx="8578850" cy="482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69" tIns="69385" rIns="138769" bIns="69385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6883499"/>
            <a:ext cx="7942580" cy="5631954"/>
          </a:xfrm>
          <a:prstGeom prst="rect">
            <a:avLst/>
          </a:prstGeom>
        </p:spPr>
        <p:txBody>
          <a:bodyPr vert="horz" lIns="138769" tIns="69385" rIns="138769" bIns="693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585726"/>
            <a:ext cx="4302231" cy="717651"/>
          </a:xfrm>
          <a:prstGeom prst="rect">
            <a:avLst/>
          </a:prstGeom>
        </p:spPr>
        <p:txBody>
          <a:bodyPr vert="horz" lIns="138769" tIns="69385" rIns="138769" bIns="69385" rtlCol="0" anchor="b"/>
          <a:lstStyle>
            <a:lvl1pPr algn="l">
              <a:defRPr sz="1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13585726"/>
            <a:ext cx="4302231" cy="717651"/>
          </a:xfrm>
          <a:prstGeom prst="rect">
            <a:avLst/>
          </a:prstGeom>
        </p:spPr>
        <p:txBody>
          <a:bodyPr vert="horz" lIns="138769" tIns="69385" rIns="138769" bIns="69385" rtlCol="0" anchor="b"/>
          <a:lstStyle>
            <a:lvl1pPr algn="r">
              <a:defRPr sz="1800"/>
            </a:lvl1pPr>
          </a:lstStyle>
          <a:p>
            <a:fld id="{FFB72168-63E2-426B-BB82-DF02CD5CE1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459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6364AA-3D0C-194B-8971-A7B6D22E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Etunimi Sukunimi | Titteli ja päiväys tarvittaessa</a:t>
            </a:r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17615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997BE274-A147-6A41-B776-DD132DC5B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405B2CC5-FB86-E446-9104-76EFC46C8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001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997BE274-A147-6A41-B776-DD132DC5B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405B2CC5-FB86-E446-9104-76EFC46C8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4194" y="2250433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8361" y="224143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8561" y="2244725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369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997BE274-A147-6A41-B776-DD132DC5B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405B2CC5-FB86-E446-9104-76EFC46C8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0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85391F6-3302-EB4F-8993-957CBBF01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A80777-1A2E-D640-8D39-5CA16F6149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1229" y="363182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30AD30-D8B1-AB45-B292-76525BF7C1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2041" y="2254051"/>
            <a:ext cx="862012" cy="729943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71EB540-D9B9-1D4E-8A13-EA520B3614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229" y="5074830"/>
            <a:ext cx="862012" cy="860425"/>
          </a:xfrm>
        </p:spPr>
        <p:txBody>
          <a:bodyPr anchor="ctr" anchorCtr="1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8545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85391F6-3302-EB4F-8993-957CBBF01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57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720283" y="2040205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725313" y="348955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712326" y="4917828"/>
            <a:ext cx="8629495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85391F6-3302-EB4F-8993-957CBBF01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8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6EF3-E5EE-9B42-8572-346905CC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6B891-60B7-754D-AF33-1766C3D8DB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9807A-2B30-004F-81F5-6CAE502E8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45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B34D4-E9FA-8049-B017-26C7A243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AD54D6-2327-3D4C-961D-6F2C0480D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8B6568-BCEC-F94F-9A8F-A0E9455309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74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aksi sisältökohdet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9340"/>
            <a:ext cx="6172200" cy="5401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6300"/>
            <a:ext cx="3932237" cy="372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EEC39-0AFF-CE4A-817B-FE930181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EB0A5-A0DE-F145-8981-A46F7043DF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7FD5C4-5149-B144-B9DC-8ABF69B5F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30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45A83-9B6F-2B48-9B35-555EE4BA4B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4C336-0FCC-DA4F-B19A-FCF8939B2D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5A229-F37E-F647-B3B4-01FA76260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9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6364AA-3D0C-194B-8971-A7B6D22E9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Etunimi Sukunimi | Titteli ja päiväys tarvittaessa</a:t>
            </a:r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OTSIKKODIA, OMA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17615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398" y="365133"/>
            <a:ext cx="5277898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2392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23960-EC82-654B-97D3-FD61EFB02F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65C16-39CB-CA4F-BD3E-D9A84A7B6C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20720-FE7A-3942-9B4A-CDEC5DA87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3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 v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025222" y="0"/>
            <a:ext cx="5166783" cy="6858000"/>
          </a:xfrm>
          <a:custGeom>
            <a:avLst/>
            <a:gdLst/>
            <a:ahLst/>
            <a:cxnLst/>
            <a:rect l="l" t="t" r="r" b="b"/>
            <a:pathLst>
              <a:path w="3875087" h="6858000">
                <a:moveTo>
                  <a:pt x="1594731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0" y="6800385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A7A0C-578C-5644-9548-345C738B79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14081-249F-364D-A767-74FFC929DB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21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uva oikealla v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454991" y="1408175"/>
            <a:ext cx="4759780" cy="4197096"/>
          </a:xfrm>
          <a:custGeom>
            <a:avLst/>
            <a:gdLst>
              <a:gd name="connsiteX0" fmla="*/ 1594731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322326 w 3875087"/>
              <a:gd name="connsiteY4" fmla="*/ 3289089 h 6858000"/>
              <a:gd name="connsiteX5" fmla="*/ 1594731 w 3875087"/>
              <a:gd name="connsiteY5" fmla="*/ 0 h 6858000"/>
              <a:gd name="connsiteX0" fmla="*/ 1594731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322326 w 3875087"/>
              <a:gd name="connsiteY4" fmla="*/ 3289089 h 6858000"/>
              <a:gd name="connsiteX5" fmla="*/ 1594731 w 3875087"/>
              <a:gd name="connsiteY5" fmla="*/ 0 h 6858000"/>
              <a:gd name="connsiteX0" fmla="*/ 1594731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322326 w 3875087"/>
              <a:gd name="connsiteY4" fmla="*/ 3289089 h 6858000"/>
              <a:gd name="connsiteX5" fmla="*/ 1594731 w 3875087"/>
              <a:gd name="connsiteY5" fmla="*/ 0 h 6858000"/>
              <a:gd name="connsiteX0" fmla="*/ 1594731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322326 w 3875087"/>
              <a:gd name="connsiteY4" fmla="*/ 3289089 h 6858000"/>
              <a:gd name="connsiteX5" fmla="*/ 1594731 w 3875087"/>
              <a:gd name="connsiteY5" fmla="*/ 0 h 6858000"/>
              <a:gd name="connsiteX0" fmla="*/ 3617841 w 3875087"/>
              <a:gd name="connsiteY0" fmla="*/ 27432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322326 w 3875087"/>
              <a:gd name="connsiteY4" fmla="*/ 3289089 h 6858000"/>
              <a:gd name="connsiteX5" fmla="*/ 3617841 w 3875087"/>
              <a:gd name="connsiteY5" fmla="*/ 27432 h 6858000"/>
              <a:gd name="connsiteX0" fmla="*/ 3617841 w 3875087"/>
              <a:gd name="connsiteY0" fmla="*/ 27432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322326 w 3875087"/>
              <a:gd name="connsiteY4" fmla="*/ 3289089 h 6858000"/>
              <a:gd name="connsiteX5" fmla="*/ 3617841 w 3875087"/>
              <a:gd name="connsiteY5" fmla="*/ 27432 h 6858000"/>
              <a:gd name="connsiteX0" fmla="*/ 3878445 w 3878445"/>
              <a:gd name="connsiteY0" fmla="*/ 18288 h 6858000"/>
              <a:gd name="connsiteX1" fmla="*/ 3875087 w 3878445"/>
              <a:gd name="connsiteY1" fmla="*/ 0 h 6858000"/>
              <a:gd name="connsiteX2" fmla="*/ 3875087 w 3878445"/>
              <a:gd name="connsiteY2" fmla="*/ 6858000 h 6858000"/>
              <a:gd name="connsiteX3" fmla="*/ 0 w 3878445"/>
              <a:gd name="connsiteY3" fmla="*/ 6858000 h 6858000"/>
              <a:gd name="connsiteX4" fmla="*/ 322326 w 3878445"/>
              <a:gd name="connsiteY4" fmla="*/ 3289089 h 6858000"/>
              <a:gd name="connsiteX5" fmla="*/ 3878445 w 3878445"/>
              <a:gd name="connsiteY5" fmla="*/ 18288 h 6858000"/>
              <a:gd name="connsiteX0" fmla="*/ 3878445 w 3878445"/>
              <a:gd name="connsiteY0" fmla="*/ 18288 h 6858000"/>
              <a:gd name="connsiteX1" fmla="*/ 3875087 w 3878445"/>
              <a:gd name="connsiteY1" fmla="*/ 0 h 6858000"/>
              <a:gd name="connsiteX2" fmla="*/ 3875087 w 3878445"/>
              <a:gd name="connsiteY2" fmla="*/ 6858000 h 6858000"/>
              <a:gd name="connsiteX3" fmla="*/ 0 w 3878445"/>
              <a:gd name="connsiteY3" fmla="*/ 6858000 h 6858000"/>
              <a:gd name="connsiteX4" fmla="*/ 322326 w 3878445"/>
              <a:gd name="connsiteY4" fmla="*/ 3289089 h 6858000"/>
              <a:gd name="connsiteX5" fmla="*/ 3878445 w 3878445"/>
              <a:gd name="connsiteY5" fmla="*/ 18288 h 6858000"/>
              <a:gd name="connsiteX0" fmla="*/ 3878445 w 3878445"/>
              <a:gd name="connsiteY0" fmla="*/ 18288 h 6858000"/>
              <a:gd name="connsiteX1" fmla="*/ 3875087 w 3878445"/>
              <a:gd name="connsiteY1" fmla="*/ 0 h 6858000"/>
              <a:gd name="connsiteX2" fmla="*/ 3875087 w 3878445"/>
              <a:gd name="connsiteY2" fmla="*/ 6858000 h 6858000"/>
              <a:gd name="connsiteX3" fmla="*/ 0 w 3878445"/>
              <a:gd name="connsiteY3" fmla="*/ 6858000 h 6858000"/>
              <a:gd name="connsiteX4" fmla="*/ 322326 w 3878445"/>
              <a:gd name="connsiteY4" fmla="*/ 3289089 h 6858000"/>
              <a:gd name="connsiteX5" fmla="*/ 3878445 w 3878445"/>
              <a:gd name="connsiteY5" fmla="*/ 18288 h 6858000"/>
              <a:gd name="connsiteX0" fmla="*/ 3878445 w 3878445"/>
              <a:gd name="connsiteY0" fmla="*/ 18288 h 6858000"/>
              <a:gd name="connsiteX1" fmla="*/ 3875087 w 3878445"/>
              <a:gd name="connsiteY1" fmla="*/ 0 h 6858000"/>
              <a:gd name="connsiteX2" fmla="*/ 3875087 w 3878445"/>
              <a:gd name="connsiteY2" fmla="*/ 6858000 h 6858000"/>
              <a:gd name="connsiteX3" fmla="*/ 0 w 3878445"/>
              <a:gd name="connsiteY3" fmla="*/ 6858000 h 6858000"/>
              <a:gd name="connsiteX4" fmla="*/ 322326 w 3878445"/>
              <a:gd name="connsiteY4" fmla="*/ 3289089 h 6858000"/>
              <a:gd name="connsiteX5" fmla="*/ 3878445 w 3878445"/>
              <a:gd name="connsiteY5" fmla="*/ 18288 h 6858000"/>
              <a:gd name="connsiteX0" fmla="*/ 3556119 w 3569877"/>
              <a:gd name="connsiteY0" fmla="*/ 18288 h 6858000"/>
              <a:gd name="connsiteX1" fmla="*/ 3552761 w 3569877"/>
              <a:gd name="connsiteY1" fmla="*/ 0 h 6858000"/>
              <a:gd name="connsiteX2" fmla="*/ 3552761 w 3569877"/>
              <a:gd name="connsiteY2" fmla="*/ 6858000 h 6858000"/>
              <a:gd name="connsiteX3" fmla="*/ 3552444 w 3569877"/>
              <a:gd name="connsiteY3" fmla="*/ 6858000 h 6858000"/>
              <a:gd name="connsiteX4" fmla="*/ 0 w 3569877"/>
              <a:gd name="connsiteY4" fmla="*/ 3289089 h 6858000"/>
              <a:gd name="connsiteX5" fmla="*/ 3556119 w 3569877"/>
              <a:gd name="connsiteY5" fmla="*/ 18288 h 6858000"/>
              <a:gd name="connsiteX0" fmla="*/ 3556119 w 3556119"/>
              <a:gd name="connsiteY0" fmla="*/ 18288 h 6858000"/>
              <a:gd name="connsiteX1" fmla="*/ 3552761 w 3556119"/>
              <a:gd name="connsiteY1" fmla="*/ 0 h 6858000"/>
              <a:gd name="connsiteX2" fmla="*/ 3552761 w 3556119"/>
              <a:gd name="connsiteY2" fmla="*/ 6858000 h 6858000"/>
              <a:gd name="connsiteX3" fmla="*/ 3552444 w 3556119"/>
              <a:gd name="connsiteY3" fmla="*/ 6858000 h 6858000"/>
              <a:gd name="connsiteX4" fmla="*/ 0 w 3556119"/>
              <a:gd name="connsiteY4" fmla="*/ 3289089 h 6858000"/>
              <a:gd name="connsiteX5" fmla="*/ 3556119 w 3556119"/>
              <a:gd name="connsiteY5" fmla="*/ 18288 h 6858000"/>
              <a:gd name="connsiteX0" fmla="*/ 3569835 w 3569835"/>
              <a:gd name="connsiteY0" fmla="*/ 1408176 h 6858000"/>
              <a:gd name="connsiteX1" fmla="*/ 3552761 w 3569835"/>
              <a:gd name="connsiteY1" fmla="*/ 0 h 6858000"/>
              <a:gd name="connsiteX2" fmla="*/ 3552761 w 3569835"/>
              <a:gd name="connsiteY2" fmla="*/ 6858000 h 6858000"/>
              <a:gd name="connsiteX3" fmla="*/ 3552444 w 3569835"/>
              <a:gd name="connsiteY3" fmla="*/ 6858000 h 6858000"/>
              <a:gd name="connsiteX4" fmla="*/ 0 w 3569835"/>
              <a:gd name="connsiteY4" fmla="*/ 3289089 h 6858000"/>
              <a:gd name="connsiteX5" fmla="*/ 3569835 w 3569835"/>
              <a:gd name="connsiteY5" fmla="*/ 1408176 h 6858000"/>
              <a:gd name="connsiteX0" fmla="*/ 3569835 w 3569835"/>
              <a:gd name="connsiteY0" fmla="*/ 1408176 h 6858000"/>
              <a:gd name="connsiteX1" fmla="*/ 3552761 w 3569835"/>
              <a:gd name="connsiteY1" fmla="*/ 0 h 6858000"/>
              <a:gd name="connsiteX2" fmla="*/ 3552761 w 3569835"/>
              <a:gd name="connsiteY2" fmla="*/ 6858000 h 6858000"/>
              <a:gd name="connsiteX3" fmla="*/ 3552444 w 3569835"/>
              <a:gd name="connsiteY3" fmla="*/ 6858000 h 6858000"/>
              <a:gd name="connsiteX4" fmla="*/ 0 w 3569835"/>
              <a:gd name="connsiteY4" fmla="*/ 3289089 h 6858000"/>
              <a:gd name="connsiteX5" fmla="*/ 3569835 w 3569835"/>
              <a:gd name="connsiteY5" fmla="*/ 1408176 h 6858000"/>
              <a:gd name="connsiteX0" fmla="*/ 3569835 w 3569835"/>
              <a:gd name="connsiteY0" fmla="*/ 1408176 h 6858000"/>
              <a:gd name="connsiteX1" fmla="*/ 3552761 w 3569835"/>
              <a:gd name="connsiteY1" fmla="*/ 0 h 6858000"/>
              <a:gd name="connsiteX2" fmla="*/ 3552761 w 3569835"/>
              <a:gd name="connsiteY2" fmla="*/ 6858000 h 6858000"/>
              <a:gd name="connsiteX3" fmla="*/ 3552444 w 3569835"/>
              <a:gd name="connsiteY3" fmla="*/ 6858000 h 6858000"/>
              <a:gd name="connsiteX4" fmla="*/ 0 w 3569835"/>
              <a:gd name="connsiteY4" fmla="*/ 3289089 h 6858000"/>
              <a:gd name="connsiteX5" fmla="*/ 3569835 w 3569835"/>
              <a:gd name="connsiteY5" fmla="*/ 1408176 h 6858000"/>
              <a:gd name="connsiteX0" fmla="*/ 3569835 w 3569835"/>
              <a:gd name="connsiteY0" fmla="*/ 0 h 5449824"/>
              <a:gd name="connsiteX1" fmla="*/ 3559619 w 3569835"/>
              <a:gd name="connsiteY1" fmla="*/ 1344168 h 5449824"/>
              <a:gd name="connsiteX2" fmla="*/ 3552761 w 3569835"/>
              <a:gd name="connsiteY2" fmla="*/ 5449824 h 5449824"/>
              <a:gd name="connsiteX3" fmla="*/ 3552444 w 3569835"/>
              <a:gd name="connsiteY3" fmla="*/ 5449824 h 5449824"/>
              <a:gd name="connsiteX4" fmla="*/ 0 w 3569835"/>
              <a:gd name="connsiteY4" fmla="*/ 1880913 h 5449824"/>
              <a:gd name="connsiteX5" fmla="*/ 3569835 w 3569835"/>
              <a:gd name="connsiteY5" fmla="*/ 0 h 5449824"/>
              <a:gd name="connsiteX0" fmla="*/ 3569835 w 3569835"/>
              <a:gd name="connsiteY0" fmla="*/ 0 h 5449824"/>
              <a:gd name="connsiteX1" fmla="*/ 3559619 w 3569835"/>
              <a:gd name="connsiteY1" fmla="*/ 1344168 h 5449824"/>
              <a:gd name="connsiteX2" fmla="*/ 3552761 w 3569835"/>
              <a:gd name="connsiteY2" fmla="*/ 5449824 h 5449824"/>
              <a:gd name="connsiteX3" fmla="*/ 3552444 w 3569835"/>
              <a:gd name="connsiteY3" fmla="*/ 4288536 h 5449824"/>
              <a:gd name="connsiteX4" fmla="*/ 0 w 3569835"/>
              <a:gd name="connsiteY4" fmla="*/ 1880913 h 5449824"/>
              <a:gd name="connsiteX5" fmla="*/ 3569835 w 3569835"/>
              <a:gd name="connsiteY5" fmla="*/ 0 h 5449824"/>
              <a:gd name="connsiteX0" fmla="*/ 3569835 w 3569835"/>
              <a:gd name="connsiteY0" fmla="*/ 0 h 4367831"/>
              <a:gd name="connsiteX1" fmla="*/ 3559619 w 3569835"/>
              <a:gd name="connsiteY1" fmla="*/ 1344168 h 4367831"/>
              <a:gd name="connsiteX2" fmla="*/ 3552761 w 3569835"/>
              <a:gd name="connsiteY2" fmla="*/ 3886200 h 4367831"/>
              <a:gd name="connsiteX3" fmla="*/ 3552444 w 3569835"/>
              <a:gd name="connsiteY3" fmla="*/ 4288536 h 4367831"/>
              <a:gd name="connsiteX4" fmla="*/ 0 w 3569835"/>
              <a:gd name="connsiteY4" fmla="*/ 1880913 h 4367831"/>
              <a:gd name="connsiteX5" fmla="*/ 3569835 w 3569835"/>
              <a:gd name="connsiteY5" fmla="*/ 0 h 4367831"/>
              <a:gd name="connsiteX0" fmla="*/ 3569835 w 3569835"/>
              <a:gd name="connsiteY0" fmla="*/ 0 h 4367831"/>
              <a:gd name="connsiteX1" fmla="*/ 3559619 w 3569835"/>
              <a:gd name="connsiteY1" fmla="*/ 1344168 h 4367831"/>
              <a:gd name="connsiteX2" fmla="*/ 3552761 w 3569835"/>
              <a:gd name="connsiteY2" fmla="*/ 3886200 h 4367831"/>
              <a:gd name="connsiteX3" fmla="*/ 3552444 w 3569835"/>
              <a:gd name="connsiteY3" fmla="*/ 4288536 h 4367831"/>
              <a:gd name="connsiteX4" fmla="*/ 0 w 3569835"/>
              <a:gd name="connsiteY4" fmla="*/ 1880913 h 4367831"/>
              <a:gd name="connsiteX5" fmla="*/ 3569835 w 3569835"/>
              <a:gd name="connsiteY5" fmla="*/ 0 h 4367831"/>
              <a:gd name="connsiteX0" fmla="*/ 3569835 w 3744468"/>
              <a:gd name="connsiteY0" fmla="*/ 0 h 4559034"/>
              <a:gd name="connsiteX1" fmla="*/ 3559619 w 3744468"/>
              <a:gd name="connsiteY1" fmla="*/ 1344168 h 4559034"/>
              <a:gd name="connsiteX2" fmla="*/ 3552761 w 3744468"/>
              <a:gd name="connsiteY2" fmla="*/ 3886200 h 4559034"/>
              <a:gd name="connsiteX3" fmla="*/ 3744468 w 3744468"/>
              <a:gd name="connsiteY3" fmla="*/ 4489704 h 4559034"/>
              <a:gd name="connsiteX4" fmla="*/ 0 w 3744468"/>
              <a:gd name="connsiteY4" fmla="*/ 1880913 h 4559034"/>
              <a:gd name="connsiteX5" fmla="*/ 3569835 w 3744468"/>
              <a:gd name="connsiteY5" fmla="*/ 0 h 4559034"/>
              <a:gd name="connsiteX0" fmla="*/ 3569835 w 3744468"/>
              <a:gd name="connsiteY0" fmla="*/ 0 h 4542519"/>
              <a:gd name="connsiteX1" fmla="*/ 3559619 w 3744468"/>
              <a:gd name="connsiteY1" fmla="*/ 1344168 h 4542519"/>
              <a:gd name="connsiteX2" fmla="*/ 3532187 w 3744468"/>
              <a:gd name="connsiteY2" fmla="*/ 3383280 h 4542519"/>
              <a:gd name="connsiteX3" fmla="*/ 3744468 w 3744468"/>
              <a:gd name="connsiteY3" fmla="*/ 4489704 h 4542519"/>
              <a:gd name="connsiteX4" fmla="*/ 0 w 3744468"/>
              <a:gd name="connsiteY4" fmla="*/ 1880913 h 4542519"/>
              <a:gd name="connsiteX5" fmla="*/ 3569835 w 3744468"/>
              <a:gd name="connsiteY5" fmla="*/ 0 h 4542519"/>
              <a:gd name="connsiteX0" fmla="*/ 3569835 w 3569835"/>
              <a:gd name="connsiteY0" fmla="*/ 0 h 4258399"/>
              <a:gd name="connsiteX1" fmla="*/ 3559619 w 3569835"/>
              <a:gd name="connsiteY1" fmla="*/ 1344168 h 4258399"/>
              <a:gd name="connsiteX2" fmla="*/ 3532187 w 3569835"/>
              <a:gd name="connsiteY2" fmla="*/ 3383280 h 4258399"/>
              <a:gd name="connsiteX3" fmla="*/ 3552444 w 3569835"/>
              <a:gd name="connsiteY3" fmla="*/ 4197096 h 4258399"/>
              <a:gd name="connsiteX4" fmla="*/ 0 w 3569835"/>
              <a:gd name="connsiteY4" fmla="*/ 1880913 h 4258399"/>
              <a:gd name="connsiteX5" fmla="*/ 3569835 w 3569835"/>
              <a:gd name="connsiteY5" fmla="*/ 0 h 4258399"/>
              <a:gd name="connsiteX0" fmla="*/ 3569835 w 3569835"/>
              <a:gd name="connsiteY0" fmla="*/ 0 h 4197096"/>
              <a:gd name="connsiteX1" fmla="*/ 3559619 w 3569835"/>
              <a:gd name="connsiteY1" fmla="*/ 1344168 h 4197096"/>
              <a:gd name="connsiteX2" fmla="*/ 3532187 w 3569835"/>
              <a:gd name="connsiteY2" fmla="*/ 3383280 h 4197096"/>
              <a:gd name="connsiteX3" fmla="*/ 3552444 w 3569835"/>
              <a:gd name="connsiteY3" fmla="*/ 4197096 h 4197096"/>
              <a:gd name="connsiteX4" fmla="*/ 0 w 3569835"/>
              <a:gd name="connsiteY4" fmla="*/ 1880913 h 4197096"/>
              <a:gd name="connsiteX5" fmla="*/ 3569835 w 3569835"/>
              <a:gd name="connsiteY5" fmla="*/ 0 h 4197096"/>
              <a:gd name="connsiteX0" fmla="*/ 3569835 w 3569835"/>
              <a:gd name="connsiteY0" fmla="*/ 0 h 4197096"/>
              <a:gd name="connsiteX1" fmla="*/ 3559619 w 3569835"/>
              <a:gd name="connsiteY1" fmla="*/ 1344168 h 4197096"/>
              <a:gd name="connsiteX2" fmla="*/ 3532187 w 3569835"/>
              <a:gd name="connsiteY2" fmla="*/ 3383280 h 4197096"/>
              <a:gd name="connsiteX3" fmla="*/ 3552444 w 3569835"/>
              <a:gd name="connsiteY3" fmla="*/ 4197096 h 4197096"/>
              <a:gd name="connsiteX4" fmla="*/ 0 w 3569835"/>
              <a:gd name="connsiteY4" fmla="*/ 1880913 h 4197096"/>
              <a:gd name="connsiteX5" fmla="*/ 3569835 w 3569835"/>
              <a:gd name="connsiteY5" fmla="*/ 0 h 4197096"/>
              <a:gd name="connsiteX0" fmla="*/ 3569835 w 3569835"/>
              <a:gd name="connsiteY0" fmla="*/ 0 h 4197096"/>
              <a:gd name="connsiteX1" fmla="*/ 3559619 w 3569835"/>
              <a:gd name="connsiteY1" fmla="*/ 1344168 h 4197096"/>
              <a:gd name="connsiteX2" fmla="*/ 3532187 w 3569835"/>
              <a:gd name="connsiteY2" fmla="*/ 3383280 h 4197096"/>
              <a:gd name="connsiteX3" fmla="*/ 3552444 w 3569835"/>
              <a:gd name="connsiteY3" fmla="*/ 4197096 h 4197096"/>
              <a:gd name="connsiteX4" fmla="*/ 0 w 3569835"/>
              <a:gd name="connsiteY4" fmla="*/ 1880913 h 4197096"/>
              <a:gd name="connsiteX5" fmla="*/ 3569835 w 3569835"/>
              <a:gd name="connsiteY5" fmla="*/ 0 h 4197096"/>
              <a:gd name="connsiteX0" fmla="*/ 3569835 w 3569835"/>
              <a:gd name="connsiteY0" fmla="*/ 0 h 4197096"/>
              <a:gd name="connsiteX1" fmla="*/ 3559619 w 3569835"/>
              <a:gd name="connsiteY1" fmla="*/ 1344168 h 4197096"/>
              <a:gd name="connsiteX2" fmla="*/ 3552761 w 3569835"/>
              <a:gd name="connsiteY2" fmla="*/ 3355848 h 4197096"/>
              <a:gd name="connsiteX3" fmla="*/ 3552444 w 3569835"/>
              <a:gd name="connsiteY3" fmla="*/ 4197096 h 4197096"/>
              <a:gd name="connsiteX4" fmla="*/ 0 w 3569835"/>
              <a:gd name="connsiteY4" fmla="*/ 1880913 h 4197096"/>
              <a:gd name="connsiteX5" fmla="*/ 3569835 w 3569835"/>
              <a:gd name="connsiteY5" fmla="*/ 0 h 419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9835" h="4197096">
                <a:moveTo>
                  <a:pt x="3569835" y="0"/>
                </a:moveTo>
                <a:cubicBezTo>
                  <a:pt x="3566430" y="448056"/>
                  <a:pt x="3563024" y="896112"/>
                  <a:pt x="3559619" y="1344168"/>
                </a:cubicBezTo>
                <a:lnTo>
                  <a:pt x="3552761" y="3355848"/>
                </a:lnTo>
                <a:cubicBezTo>
                  <a:pt x="3552655" y="2968752"/>
                  <a:pt x="3552551" y="3806952"/>
                  <a:pt x="3552444" y="4197096"/>
                </a:cubicBezTo>
                <a:cubicBezTo>
                  <a:pt x="162306" y="2001619"/>
                  <a:pt x="3451860" y="4140398"/>
                  <a:pt x="0" y="1880913"/>
                </a:cubicBezTo>
                <a:cubicBezTo>
                  <a:pt x="2794717" y="391358"/>
                  <a:pt x="55028" y="1827883"/>
                  <a:pt x="3569835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A7A0C-578C-5644-9548-345C738B79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14081-249F-364D-A767-74FFC929DB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724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2D3B6-8FAB-5747-BCD0-D021706369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50731-B13F-304C-BC16-EEEC2F2C1D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520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365133"/>
            <a:ext cx="5971665" cy="208017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33561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ljä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" y="7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88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72F2F-4CEA-FB41-AF34-D4AA8DC944E3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78869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08049-24AC-B142-B775-163DB0734EDA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932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3098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479D4-ED15-424C-B361-48B1C8E0F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02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28849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40814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27657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42491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39842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266850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41519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B9CF8-25BF-3949-9C2B-B814D051271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62D2C-3EFD-1545-9479-D24F40D3457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F51107-518E-0848-8A4A-2D160A11E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9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87460AD4-5D65-3E4B-A9F5-9F03C8258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2F54EBFF-BFDB-3042-92E3-91F84A10E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72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/>
              <a:t>  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ACFDF5EB-7B72-B24C-AC5A-0ADA3E32B4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99E98FE-0D44-4441-BD1D-08D09F535A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 | Titteli ja päiväys tarvittaessa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958D1A7-938C-C046-BE50-D33994286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159565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OTSIKKODIA, OMA OTSIKKO TÄHÄN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FC078-D5BE-D54B-8A0B-1A38A330A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ostus kuva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094343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85018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71860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86695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85397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72239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87074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84425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712679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86102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EEAC07-B5D1-DB49-947B-CB0EFA934007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92F231-8CBE-B34E-BFBA-D3A883B2E66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782D1-C313-A342-B698-05C27AA0E6C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DDBEA-3F95-2B44-8067-19E248A78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35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2381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119224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234059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32760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119603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234438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31788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1186314"/>
            <a:ext cx="3007763" cy="105041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233466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3E8E40-F982-1A47-808B-F841ABB3CD8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3AFBF4-6890-C64B-B3B5-BF76F7A648A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5D71B-F130-EE46-8D78-F7D25FBDF1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627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047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9548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korostus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997FB-D6BB-C741-A6CD-BF5CE858B876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2B458B-195F-A243-AC25-5C72E654678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17E38C-3EC1-8541-871D-6DC4F0F533F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E3F0D-1A17-384C-AB20-0E35971233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50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131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C1178F-D3D4-1145-9D49-3C6A608506E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A55E4EB-C19D-EE48-9211-F68929ACCCCC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/>
              <a:t>Ikonit</a:t>
            </a:r>
            <a:r>
              <a:rPr lang="fi-FI" sz="1800"/>
              <a:t> ovat kopioitavissa Master-sivuilta.</a:t>
            </a:r>
          </a:p>
        </p:txBody>
      </p:sp>
      <p:sp>
        <p:nvSpPr>
          <p:cNvPr id="150" name="Freeform 1">
            <a:extLst>
              <a:ext uri="{FF2B5EF4-FFF2-40B4-BE49-F238E27FC236}">
                <a16:creationId xmlns:a16="http://schemas.microsoft.com/office/drawing/2014/main" id="{D3C7164A-7353-3C44-9EB2-314361ECE3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48708" y="2562932"/>
            <a:ext cx="327025" cy="488950"/>
          </a:xfrm>
          <a:custGeom>
            <a:avLst/>
            <a:gdLst>
              <a:gd name="T0" fmla="*/ 798 w 909"/>
              <a:gd name="T1" fmla="*/ 1125 h 1359"/>
              <a:gd name="T2" fmla="*/ 818 w 909"/>
              <a:gd name="T3" fmla="*/ 1160 h 1359"/>
              <a:gd name="T4" fmla="*/ 880 w 909"/>
              <a:gd name="T5" fmla="*/ 1273 h 1359"/>
              <a:gd name="T6" fmla="*/ 848 w 909"/>
              <a:gd name="T7" fmla="*/ 1088 h 1359"/>
              <a:gd name="T8" fmla="*/ 714 w 909"/>
              <a:gd name="T9" fmla="*/ 1041 h 1359"/>
              <a:gd name="T10" fmla="*/ 28 w 909"/>
              <a:gd name="T11" fmla="*/ 1160 h 1359"/>
              <a:gd name="T12" fmla="*/ 90 w 909"/>
              <a:gd name="T13" fmla="*/ 1273 h 1359"/>
              <a:gd name="T14" fmla="*/ 106 w 909"/>
              <a:gd name="T15" fmla="*/ 1130 h 1359"/>
              <a:gd name="T16" fmla="*/ 150 w 909"/>
              <a:gd name="T17" fmla="*/ 997 h 1359"/>
              <a:gd name="T18" fmla="*/ 60 w 909"/>
              <a:gd name="T19" fmla="*/ 1088 h 1359"/>
              <a:gd name="T20" fmla="*/ 711 w 909"/>
              <a:gd name="T21" fmla="*/ 861 h 1359"/>
              <a:gd name="T22" fmla="*/ 482 w 909"/>
              <a:gd name="T23" fmla="*/ 1016 h 1359"/>
              <a:gd name="T24" fmla="*/ 306 w 909"/>
              <a:gd name="T25" fmla="*/ 968 h 1359"/>
              <a:gd name="T26" fmla="*/ 175 w 909"/>
              <a:gd name="T27" fmla="*/ 737 h 1359"/>
              <a:gd name="T28" fmla="*/ 734 w 909"/>
              <a:gd name="T29" fmla="*/ 570 h 1359"/>
              <a:gd name="T30" fmla="*/ 3 w 909"/>
              <a:gd name="T31" fmla="*/ 508 h 1359"/>
              <a:gd name="T32" fmla="*/ 113 w 909"/>
              <a:gd name="T33" fmla="*/ 570 h 1359"/>
              <a:gd name="T34" fmla="*/ 146 w 909"/>
              <a:gd name="T35" fmla="*/ 895 h 1359"/>
              <a:gd name="T36" fmla="*/ 197 w 909"/>
              <a:gd name="T37" fmla="*/ 1157 h 1359"/>
              <a:gd name="T38" fmla="*/ 127 w 909"/>
              <a:gd name="T39" fmla="*/ 1187 h 1359"/>
              <a:gd name="T40" fmla="*/ 338 w 909"/>
              <a:gd name="T41" fmla="*/ 1358 h 1359"/>
              <a:gd name="T42" fmla="*/ 400 w 909"/>
              <a:gd name="T43" fmla="*/ 1301 h 1359"/>
              <a:gd name="T44" fmla="*/ 259 w 909"/>
              <a:gd name="T45" fmla="*/ 1196 h 1359"/>
              <a:gd name="T46" fmla="*/ 263 w 909"/>
              <a:gd name="T47" fmla="*/ 1013 h 1359"/>
              <a:gd name="T48" fmla="*/ 482 w 909"/>
              <a:gd name="T49" fmla="*/ 1078 h 1359"/>
              <a:gd name="T50" fmla="*/ 649 w 909"/>
              <a:gd name="T51" fmla="*/ 1010 h 1359"/>
              <a:gd name="T52" fmla="*/ 522 w 909"/>
              <a:gd name="T53" fmla="*/ 1275 h 1359"/>
              <a:gd name="T54" fmla="*/ 508 w 909"/>
              <a:gd name="T55" fmla="*/ 1358 h 1359"/>
              <a:gd name="T56" fmla="*/ 570 w 909"/>
              <a:gd name="T57" fmla="*/ 1319 h 1359"/>
              <a:gd name="T58" fmla="*/ 748 w 909"/>
              <a:gd name="T59" fmla="*/ 1134 h 1359"/>
              <a:gd name="T60" fmla="*/ 711 w 909"/>
              <a:gd name="T61" fmla="*/ 952 h 1359"/>
              <a:gd name="T62" fmla="*/ 796 w 909"/>
              <a:gd name="T63" fmla="*/ 737 h 1359"/>
              <a:gd name="T64" fmla="*/ 906 w 909"/>
              <a:gd name="T65" fmla="*/ 571 h 1359"/>
              <a:gd name="T66" fmla="*/ 3 w 909"/>
              <a:gd name="T67" fmla="*/ 508 h 1359"/>
              <a:gd name="T68" fmla="*/ 316 w 909"/>
              <a:gd name="T69" fmla="*/ 201 h 1359"/>
              <a:gd name="T70" fmla="*/ 301 w 909"/>
              <a:gd name="T71" fmla="*/ 33 h 1359"/>
              <a:gd name="T72" fmla="*/ 56 w 909"/>
              <a:gd name="T73" fmla="*/ 342 h 1359"/>
              <a:gd name="T74" fmla="*/ 17 w 909"/>
              <a:gd name="T75" fmla="*/ 399 h 1359"/>
              <a:gd name="T76" fmla="*/ 0 w 909"/>
              <a:gd name="T77" fmla="*/ 483 h 1359"/>
              <a:gd name="T78" fmla="*/ 62 w 909"/>
              <a:gd name="T79" fmla="*/ 446 h 1359"/>
              <a:gd name="T80" fmla="*/ 118 w 909"/>
              <a:gd name="T81" fmla="*/ 398 h 1359"/>
              <a:gd name="T82" fmla="*/ 254 w 909"/>
              <a:gd name="T83" fmla="*/ 114 h 1359"/>
              <a:gd name="T84" fmla="*/ 508 w 909"/>
              <a:gd name="T85" fmla="*/ 285 h 1359"/>
              <a:gd name="T86" fmla="*/ 570 w 909"/>
              <a:gd name="T87" fmla="*/ 31 h 1359"/>
              <a:gd name="T88" fmla="*/ 369 w 909"/>
              <a:gd name="T89" fmla="*/ 0 h 1359"/>
              <a:gd name="T90" fmla="*/ 338 w 909"/>
              <a:gd name="T91" fmla="*/ 285 h 1359"/>
              <a:gd name="T92" fmla="*/ 400 w 909"/>
              <a:gd name="T93" fmla="*/ 63 h 1359"/>
              <a:gd name="T94" fmla="*/ 508 w 909"/>
              <a:gd name="T95" fmla="*/ 285 h 1359"/>
              <a:gd name="T96" fmla="*/ 908 w 909"/>
              <a:gd name="T97" fmla="*/ 427 h 1359"/>
              <a:gd name="T98" fmla="*/ 852 w 909"/>
              <a:gd name="T99" fmla="*/ 379 h 1359"/>
              <a:gd name="T100" fmla="*/ 639 w 909"/>
              <a:gd name="T101" fmla="*/ 33 h 1359"/>
              <a:gd name="T102" fmla="*/ 592 w 909"/>
              <a:gd name="T103" fmla="*/ 60 h 1359"/>
              <a:gd name="T104" fmla="*/ 654 w 909"/>
              <a:gd name="T105" fmla="*/ 201 h 1359"/>
              <a:gd name="T106" fmla="*/ 790 w 909"/>
              <a:gd name="T107" fmla="*/ 342 h 1359"/>
              <a:gd name="T108" fmla="*/ 807 w 909"/>
              <a:gd name="T109" fmla="*/ 426 h 1359"/>
              <a:gd name="T110" fmla="*/ 846 w 909"/>
              <a:gd name="T111" fmla="*/ 483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9" h="1359">
                <a:moveTo>
                  <a:pt x="714" y="1041"/>
                </a:moveTo>
                <a:lnTo>
                  <a:pt x="798" y="1125"/>
                </a:lnTo>
                <a:lnTo>
                  <a:pt x="802" y="1130"/>
                </a:lnTo>
                <a:cubicBezTo>
                  <a:pt x="815" y="1143"/>
                  <a:pt x="818" y="1147"/>
                  <a:pt x="818" y="1160"/>
                </a:cubicBezTo>
                <a:lnTo>
                  <a:pt x="818" y="1273"/>
                </a:lnTo>
                <a:lnTo>
                  <a:pt x="880" y="1273"/>
                </a:lnTo>
                <a:lnTo>
                  <a:pt x="880" y="1160"/>
                </a:lnTo>
                <a:cubicBezTo>
                  <a:pt x="880" y="1123"/>
                  <a:pt x="863" y="1104"/>
                  <a:pt x="848" y="1088"/>
                </a:cubicBezTo>
                <a:lnTo>
                  <a:pt x="758" y="997"/>
                </a:lnTo>
                <a:lnTo>
                  <a:pt x="714" y="1041"/>
                </a:lnTo>
                <a:close/>
                <a:moveTo>
                  <a:pt x="60" y="1088"/>
                </a:moveTo>
                <a:cubicBezTo>
                  <a:pt x="46" y="1103"/>
                  <a:pt x="28" y="1123"/>
                  <a:pt x="28" y="1160"/>
                </a:cubicBezTo>
                <a:lnTo>
                  <a:pt x="28" y="1273"/>
                </a:lnTo>
                <a:lnTo>
                  <a:pt x="90" y="1273"/>
                </a:lnTo>
                <a:lnTo>
                  <a:pt x="90" y="1160"/>
                </a:lnTo>
                <a:cubicBezTo>
                  <a:pt x="90" y="1147"/>
                  <a:pt x="94" y="1143"/>
                  <a:pt x="106" y="1130"/>
                </a:cubicBezTo>
                <a:lnTo>
                  <a:pt x="194" y="1041"/>
                </a:lnTo>
                <a:lnTo>
                  <a:pt x="150" y="997"/>
                </a:lnTo>
                <a:lnTo>
                  <a:pt x="64" y="1083"/>
                </a:lnTo>
                <a:lnTo>
                  <a:pt x="60" y="1088"/>
                </a:lnTo>
                <a:close/>
                <a:moveTo>
                  <a:pt x="734" y="737"/>
                </a:moveTo>
                <a:cubicBezTo>
                  <a:pt x="734" y="777"/>
                  <a:pt x="723" y="842"/>
                  <a:pt x="711" y="861"/>
                </a:cubicBezTo>
                <a:cubicBezTo>
                  <a:pt x="698" y="880"/>
                  <a:pt x="638" y="936"/>
                  <a:pt x="602" y="969"/>
                </a:cubicBezTo>
                <a:cubicBezTo>
                  <a:pt x="570" y="999"/>
                  <a:pt x="527" y="1016"/>
                  <a:pt x="482" y="1016"/>
                </a:cubicBezTo>
                <a:lnTo>
                  <a:pt x="426" y="1016"/>
                </a:lnTo>
                <a:cubicBezTo>
                  <a:pt x="381" y="1016"/>
                  <a:pt x="338" y="999"/>
                  <a:pt x="306" y="968"/>
                </a:cubicBezTo>
                <a:cubicBezTo>
                  <a:pt x="271" y="936"/>
                  <a:pt x="210" y="880"/>
                  <a:pt x="198" y="861"/>
                </a:cubicBezTo>
                <a:cubicBezTo>
                  <a:pt x="185" y="842"/>
                  <a:pt x="175" y="777"/>
                  <a:pt x="175" y="737"/>
                </a:cubicBezTo>
                <a:lnTo>
                  <a:pt x="175" y="570"/>
                </a:lnTo>
                <a:lnTo>
                  <a:pt x="734" y="570"/>
                </a:lnTo>
                <a:lnTo>
                  <a:pt x="734" y="737"/>
                </a:lnTo>
                <a:close/>
                <a:moveTo>
                  <a:pt x="3" y="508"/>
                </a:moveTo>
                <a:lnTo>
                  <a:pt x="3" y="570"/>
                </a:lnTo>
                <a:lnTo>
                  <a:pt x="113" y="570"/>
                </a:lnTo>
                <a:lnTo>
                  <a:pt x="113" y="737"/>
                </a:lnTo>
                <a:cubicBezTo>
                  <a:pt x="113" y="772"/>
                  <a:pt x="121" y="857"/>
                  <a:pt x="146" y="895"/>
                </a:cubicBezTo>
                <a:cubicBezTo>
                  <a:pt x="155" y="909"/>
                  <a:pt x="176" y="930"/>
                  <a:pt x="197" y="952"/>
                </a:cubicBezTo>
                <a:lnTo>
                  <a:pt x="197" y="1157"/>
                </a:lnTo>
                <a:lnTo>
                  <a:pt x="160" y="1134"/>
                </a:lnTo>
                <a:lnTo>
                  <a:pt x="127" y="1187"/>
                </a:lnTo>
                <a:lnTo>
                  <a:pt x="338" y="1319"/>
                </a:lnTo>
                <a:lnTo>
                  <a:pt x="338" y="1358"/>
                </a:lnTo>
                <a:lnTo>
                  <a:pt x="400" y="1358"/>
                </a:lnTo>
                <a:lnTo>
                  <a:pt x="400" y="1301"/>
                </a:lnTo>
                <a:cubicBezTo>
                  <a:pt x="400" y="1291"/>
                  <a:pt x="395" y="1281"/>
                  <a:pt x="386" y="1275"/>
                </a:cubicBezTo>
                <a:lnTo>
                  <a:pt x="259" y="1196"/>
                </a:lnTo>
                <a:lnTo>
                  <a:pt x="259" y="1010"/>
                </a:lnTo>
                <a:cubicBezTo>
                  <a:pt x="261" y="1011"/>
                  <a:pt x="262" y="1013"/>
                  <a:pt x="263" y="1013"/>
                </a:cubicBezTo>
                <a:cubicBezTo>
                  <a:pt x="307" y="1055"/>
                  <a:pt x="365" y="1078"/>
                  <a:pt x="426" y="1078"/>
                </a:cubicBezTo>
                <a:lnTo>
                  <a:pt x="482" y="1078"/>
                </a:lnTo>
                <a:cubicBezTo>
                  <a:pt x="543" y="1078"/>
                  <a:pt x="601" y="1055"/>
                  <a:pt x="644" y="1014"/>
                </a:cubicBezTo>
                <a:cubicBezTo>
                  <a:pt x="645" y="1013"/>
                  <a:pt x="647" y="1011"/>
                  <a:pt x="649" y="1010"/>
                </a:cubicBezTo>
                <a:lnTo>
                  <a:pt x="649" y="1196"/>
                </a:lnTo>
                <a:lnTo>
                  <a:pt x="522" y="1275"/>
                </a:lnTo>
                <a:cubicBezTo>
                  <a:pt x="513" y="1281"/>
                  <a:pt x="508" y="1291"/>
                  <a:pt x="508" y="1301"/>
                </a:cubicBezTo>
                <a:lnTo>
                  <a:pt x="508" y="1358"/>
                </a:lnTo>
                <a:lnTo>
                  <a:pt x="570" y="1358"/>
                </a:lnTo>
                <a:lnTo>
                  <a:pt x="570" y="1319"/>
                </a:lnTo>
                <a:lnTo>
                  <a:pt x="781" y="1187"/>
                </a:lnTo>
                <a:lnTo>
                  <a:pt x="748" y="1134"/>
                </a:lnTo>
                <a:lnTo>
                  <a:pt x="711" y="1157"/>
                </a:lnTo>
                <a:lnTo>
                  <a:pt x="711" y="952"/>
                </a:lnTo>
                <a:cubicBezTo>
                  <a:pt x="733" y="930"/>
                  <a:pt x="753" y="909"/>
                  <a:pt x="762" y="895"/>
                </a:cubicBezTo>
                <a:cubicBezTo>
                  <a:pt x="787" y="857"/>
                  <a:pt x="796" y="772"/>
                  <a:pt x="796" y="737"/>
                </a:cubicBezTo>
                <a:lnTo>
                  <a:pt x="796" y="571"/>
                </a:lnTo>
                <a:lnTo>
                  <a:pt x="906" y="571"/>
                </a:lnTo>
                <a:lnTo>
                  <a:pt x="906" y="508"/>
                </a:lnTo>
                <a:lnTo>
                  <a:pt x="3" y="508"/>
                </a:lnTo>
                <a:close/>
                <a:moveTo>
                  <a:pt x="254" y="201"/>
                </a:moveTo>
                <a:lnTo>
                  <a:pt x="316" y="201"/>
                </a:lnTo>
                <a:lnTo>
                  <a:pt x="316" y="60"/>
                </a:lnTo>
                <a:cubicBezTo>
                  <a:pt x="316" y="49"/>
                  <a:pt x="310" y="39"/>
                  <a:pt x="301" y="33"/>
                </a:cubicBezTo>
                <a:cubicBezTo>
                  <a:pt x="291" y="27"/>
                  <a:pt x="280" y="27"/>
                  <a:pt x="270" y="32"/>
                </a:cubicBezTo>
                <a:cubicBezTo>
                  <a:pt x="170" y="87"/>
                  <a:pt x="56" y="171"/>
                  <a:pt x="56" y="342"/>
                </a:cubicBezTo>
                <a:lnTo>
                  <a:pt x="56" y="379"/>
                </a:lnTo>
                <a:lnTo>
                  <a:pt x="17" y="399"/>
                </a:lnTo>
                <a:cubicBezTo>
                  <a:pt x="6" y="404"/>
                  <a:pt x="0" y="415"/>
                  <a:pt x="0" y="427"/>
                </a:cubicBezTo>
                <a:lnTo>
                  <a:pt x="0" y="483"/>
                </a:lnTo>
                <a:lnTo>
                  <a:pt x="62" y="483"/>
                </a:lnTo>
                <a:lnTo>
                  <a:pt x="62" y="446"/>
                </a:lnTo>
                <a:lnTo>
                  <a:pt x="101" y="426"/>
                </a:lnTo>
                <a:cubicBezTo>
                  <a:pt x="112" y="421"/>
                  <a:pt x="118" y="410"/>
                  <a:pt x="118" y="398"/>
                </a:cubicBezTo>
                <a:lnTo>
                  <a:pt x="118" y="342"/>
                </a:lnTo>
                <a:cubicBezTo>
                  <a:pt x="118" y="247"/>
                  <a:pt x="159" y="176"/>
                  <a:pt x="254" y="114"/>
                </a:cubicBezTo>
                <a:lnTo>
                  <a:pt x="254" y="201"/>
                </a:lnTo>
                <a:close/>
                <a:moveTo>
                  <a:pt x="508" y="285"/>
                </a:moveTo>
                <a:lnTo>
                  <a:pt x="570" y="285"/>
                </a:lnTo>
                <a:lnTo>
                  <a:pt x="570" y="31"/>
                </a:lnTo>
                <a:cubicBezTo>
                  <a:pt x="570" y="14"/>
                  <a:pt x="556" y="0"/>
                  <a:pt x="539" y="0"/>
                </a:cubicBezTo>
                <a:lnTo>
                  <a:pt x="369" y="0"/>
                </a:lnTo>
                <a:cubicBezTo>
                  <a:pt x="352" y="0"/>
                  <a:pt x="338" y="14"/>
                  <a:pt x="338" y="31"/>
                </a:cubicBezTo>
                <a:lnTo>
                  <a:pt x="338" y="285"/>
                </a:lnTo>
                <a:lnTo>
                  <a:pt x="400" y="285"/>
                </a:lnTo>
                <a:lnTo>
                  <a:pt x="400" y="63"/>
                </a:lnTo>
                <a:lnTo>
                  <a:pt x="508" y="63"/>
                </a:lnTo>
                <a:lnTo>
                  <a:pt x="508" y="285"/>
                </a:lnTo>
                <a:close/>
                <a:moveTo>
                  <a:pt x="908" y="483"/>
                </a:moveTo>
                <a:lnTo>
                  <a:pt x="908" y="427"/>
                </a:lnTo>
                <a:cubicBezTo>
                  <a:pt x="908" y="415"/>
                  <a:pt x="902" y="404"/>
                  <a:pt x="891" y="399"/>
                </a:cubicBezTo>
                <a:lnTo>
                  <a:pt x="852" y="379"/>
                </a:lnTo>
                <a:lnTo>
                  <a:pt x="852" y="342"/>
                </a:lnTo>
                <a:cubicBezTo>
                  <a:pt x="852" y="173"/>
                  <a:pt x="738" y="88"/>
                  <a:pt x="639" y="33"/>
                </a:cubicBezTo>
                <a:cubicBezTo>
                  <a:pt x="629" y="27"/>
                  <a:pt x="617" y="27"/>
                  <a:pt x="608" y="33"/>
                </a:cubicBezTo>
                <a:cubicBezTo>
                  <a:pt x="598" y="39"/>
                  <a:pt x="592" y="49"/>
                  <a:pt x="592" y="60"/>
                </a:cubicBezTo>
                <a:lnTo>
                  <a:pt x="592" y="201"/>
                </a:lnTo>
                <a:lnTo>
                  <a:pt x="654" y="201"/>
                </a:lnTo>
                <a:lnTo>
                  <a:pt x="654" y="115"/>
                </a:lnTo>
                <a:cubicBezTo>
                  <a:pt x="750" y="178"/>
                  <a:pt x="790" y="247"/>
                  <a:pt x="790" y="342"/>
                </a:cubicBezTo>
                <a:lnTo>
                  <a:pt x="790" y="398"/>
                </a:lnTo>
                <a:cubicBezTo>
                  <a:pt x="790" y="410"/>
                  <a:pt x="797" y="421"/>
                  <a:pt x="807" y="426"/>
                </a:cubicBezTo>
                <a:lnTo>
                  <a:pt x="846" y="446"/>
                </a:lnTo>
                <a:lnTo>
                  <a:pt x="846" y="483"/>
                </a:lnTo>
                <a:lnTo>
                  <a:pt x="908" y="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2">
            <a:extLst>
              <a:ext uri="{FF2B5EF4-FFF2-40B4-BE49-F238E27FC236}">
                <a16:creationId xmlns:a16="http://schemas.microsoft.com/office/drawing/2014/main" id="{FD53ED48-3EDD-4E48-AC7E-FD94D6C9B7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6142" y="1606073"/>
            <a:ext cx="447675" cy="446088"/>
          </a:xfrm>
          <a:custGeom>
            <a:avLst/>
            <a:gdLst>
              <a:gd name="T0" fmla="*/ 230 w 1245"/>
              <a:gd name="T1" fmla="*/ 479 h 1238"/>
              <a:gd name="T2" fmla="*/ 248 w 1245"/>
              <a:gd name="T3" fmla="*/ 572 h 1238"/>
              <a:gd name="T4" fmla="*/ 276 w 1245"/>
              <a:gd name="T5" fmla="*/ 591 h 1238"/>
              <a:gd name="T6" fmla="*/ 287 w 1245"/>
              <a:gd name="T7" fmla="*/ 588 h 1238"/>
              <a:gd name="T8" fmla="*/ 303 w 1245"/>
              <a:gd name="T9" fmla="*/ 550 h 1238"/>
              <a:gd name="T10" fmla="*/ 290 w 1245"/>
              <a:gd name="T11" fmla="*/ 479 h 1238"/>
              <a:gd name="T12" fmla="*/ 260 w 1245"/>
              <a:gd name="T13" fmla="*/ 450 h 1238"/>
              <a:gd name="T14" fmla="*/ 230 w 1245"/>
              <a:gd name="T15" fmla="*/ 479 h 1238"/>
              <a:gd name="T16" fmla="*/ 477 w 1245"/>
              <a:gd name="T17" fmla="*/ 233 h 1238"/>
              <a:gd name="T18" fmla="*/ 248 w 1245"/>
              <a:gd name="T19" fmla="*/ 387 h 1238"/>
              <a:gd name="T20" fmla="*/ 265 w 1245"/>
              <a:gd name="T21" fmla="*/ 426 h 1238"/>
              <a:gd name="T22" fmla="*/ 276 w 1245"/>
              <a:gd name="T23" fmla="*/ 428 h 1238"/>
              <a:gd name="T24" fmla="*/ 303 w 1245"/>
              <a:gd name="T25" fmla="*/ 409 h 1238"/>
              <a:gd name="T26" fmla="*/ 477 w 1245"/>
              <a:gd name="T27" fmla="*/ 292 h 1238"/>
              <a:gd name="T28" fmla="*/ 507 w 1245"/>
              <a:gd name="T29" fmla="*/ 263 h 1238"/>
              <a:gd name="T30" fmla="*/ 477 w 1245"/>
              <a:gd name="T31" fmla="*/ 233 h 1238"/>
              <a:gd name="T32" fmla="*/ 477 w 1245"/>
              <a:gd name="T33" fmla="*/ 775 h 1238"/>
              <a:gd name="T34" fmla="*/ 181 w 1245"/>
              <a:gd name="T35" fmla="*/ 479 h 1238"/>
              <a:gd name="T36" fmla="*/ 477 w 1245"/>
              <a:gd name="T37" fmla="*/ 184 h 1238"/>
              <a:gd name="T38" fmla="*/ 772 w 1245"/>
              <a:gd name="T39" fmla="*/ 479 h 1238"/>
              <a:gd name="T40" fmla="*/ 477 w 1245"/>
              <a:gd name="T41" fmla="*/ 775 h 1238"/>
              <a:gd name="T42" fmla="*/ 477 w 1245"/>
              <a:gd name="T43" fmla="*/ 124 h 1238"/>
              <a:gd name="T44" fmla="*/ 122 w 1245"/>
              <a:gd name="T45" fmla="*/ 479 h 1238"/>
              <a:gd name="T46" fmla="*/ 477 w 1245"/>
              <a:gd name="T47" fmla="*/ 835 h 1238"/>
              <a:gd name="T48" fmla="*/ 832 w 1245"/>
              <a:gd name="T49" fmla="*/ 479 h 1238"/>
              <a:gd name="T50" fmla="*/ 477 w 1245"/>
              <a:gd name="T51" fmla="*/ 124 h 1238"/>
              <a:gd name="T52" fmla="*/ 1094 w 1245"/>
              <a:gd name="T53" fmla="*/ 1163 h 1238"/>
              <a:gd name="T54" fmla="*/ 728 w 1245"/>
              <a:gd name="T55" fmla="*/ 797 h 1238"/>
              <a:gd name="T56" fmla="*/ 707 w 1245"/>
              <a:gd name="T57" fmla="*/ 811 h 1238"/>
              <a:gd name="T58" fmla="*/ 418 w 1245"/>
              <a:gd name="T59" fmla="*/ 879 h 1238"/>
              <a:gd name="T60" fmla="*/ 76 w 1245"/>
              <a:gd name="T61" fmla="*/ 533 h 1238"/>
              <a:gd name="T62" fmla="*/ 173 w 1245"/>
              <a:gd name="T63" fmla="*/ 213 h 1238"/>
              <a:gd name="T64" fmla="*/ 530 w 1245"/>
              <a:gd name="T65" fmla="*/ 79 h 1238"/>
              <a:gd name="T66" fmla="*/ 876 w 1245"/>
              <a:gd name="T67" fmla="*/ 420 h 1238"/>
              <a:gd name="T68" fmla="*/ 808 w 1245"/>
              <a:gd name="T69" fmla="*/ 710 h 1238"/>
              <a:gd name="T70" fmla="*/ 794 w 1245"/>
              <a:gd name="T71" fmla="*/ 730 h 1238"/>
              <a:gd name="T72" fmla="*/ 1161 w 1245"/>
              <a:gd name="T73" fmla="*/ 1097 h 1238"/>
              <a:gd name="T74" fmla="*/ 1161 w 1245"/>
              <a:gd name="T75" fmla="*/ 1163 h 1238"/>
              <a:gd name="T76" fmla="*/ 1094 w 1245"/>
              <a:gd name="T77" fmla="*/ 1163 h 1238"/>
              <a:gd name="T78" fmla="*/ 871 w 1245"/>
              <a:gd name="T79" fmla="*/ 723 h 1238"/>
              <a:gd name="T80" fmla="*/ 936 w 1245"/>
              <a:gd name="T81" fmla="*/ 412 h 1238"/>
              <a:gd name="T82" fmla="*/ 538 w 1245"/>
              <a:gd name="T83" fmla="*/ 20 h 1238"/>
              <a:gd name="T84" fmla="*/ 129 w 1245"/>
              <a:gd name="T85" fmla="*/ 173 h 1238"/>
              <a:gd name="T86" fmla="*/ 17 w 1245"/>
              <a:gd name="T87" fmla="*/ 541 h 1238"/>
              <a:gd name="T88" fmla="*/ 409 w 1245"/>
              <a:gd name="T89" fmla="*/ 938 h 1238"/>
              <a:gd name="T90" fmla="*/ 720 w 1245"/>
              <a:gd name="T91" fmla="*/ 874 h 1238"/>
              <a:gd name="T92" fmla="*/ 1052 w 1245"/>
              <a:gd name="T93" fmla="*/ 1205 h 1238"/>
              <a:gd name="T94" fmla="*/ 1127 w 1245"/>
              <a:gd name="T95" fmla="*/ 1237 h 1238"/>
              <a:gd name="T96" fmla="*/ 1203 w 1245"/>
              <a:gd name="T97" fmla="*/ 1205 h 1238"/>
              <a:gd name="T98" fmla="*/ 1203 w 1245"/>
              <a:gd name="T99" fmla="*/ 1055 h 1238"/>
              <a:gd name="T100" fmla="*/ 871 w 1245"/>
              <a:gd name="T101" fmla="*/ 723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5" h="1238">
                <a:moveTo>
                  <a:pt x="230" y="479"/>
                </a:moveTo>
                <a:cubicBezTo>
                  <a:pt x="230" y="511"/>
                  <a:pt x="236" y="543"/>
                  <a:pt x="248" y="572"/>
                </a:cubicBezTo>
                <a:cubicBezTo>
                  <a:pt x="253" y="584"/>
                  <a:pt x="264" y="591"/>
                  <a:pt x="276" y="591"/>
                </a:cubicBezTo>
                <a:cubicBezTo>
                  <a:pt x="279" y="591"/>
                  <a:pt x="283" y="590"/>
                  <a:pt x="287" y="588"/>
                </a:cubicBezTo>
                <a:cubicBezTo>
                  <a:pt x="302" y="582"/>
                  <a:pt x="310" y="565"/>
                  <a:pt x="303" y="550"/>
                </a:cubicBezTo>
                <a:cubicBezTo>
                  <a:pt x="294" y="527"/>
                  <a:pt x="290" y="504"/>
                  <a:pt x="290" y="479"/>
                </a:cubicBezTo>
                <a:cubicBezTo>
                  <a:pt x="290" y="463"/>
                  <a:pt x="276" y="450"/>
                  <a:pt x="260" y="450"/>
                </a:cubicBezTo>
                <a:cubicBezTo>
                  <a:pt x="244" y="450"/>
                  <a:pt x="230" y="463"/>
                  <a:pt x="230" y="479"/>
                </a:cubicBezTo>
                <a:close/>
                <a:moveTo>
                  <a:pt x="477" y="233"/>
                </a:moveTo>
                <a:cubicBezTo>
                  <a:pt x="376" y="233"/>
                  <a:pt x="286" y="293"/>
                  <a:pt x="248" y="387"/>
                </a:cubicBezTo>
                <a:cubicBezTo>
                  <a:pt x="242" y="402"/>
                  <a:pt x="249" y="420"/>
                  <a:pt x="265" y="426"/>
                </a:cubicBezTo>
                <a:cubicBezTo>
                  <a:pt x="268" y="427"/>
                  <a:pt x="272" y="428"/>
                  <a:pt x="276" y="428"/>
                </a:cubicBezTo>
                <a:cubicBezTo>
                  <a:pt x="288" y="428"/>
                  <a:pt x="299" y="421"/>
                  <a:pt x="303" y="409"/>
                </a:cubicBezTo>
                <a:cubicBezTo>
                  <a:pt x="332" y="338"/>
                  <a:pt x="400" y="292"/>
                  <a:pt x="477" y="292"/>
                </a:cubicBezTo>
                <a:cubicBezTo>
                  <a:pt x="493" y="292"/>
                  <a:pt x="507" y="279"/>
                  <a:pt x="507" y="263"/>
                </a:cubicBezTo>
                <a:cubicBezTo>
                  <a:pt x="507" y="246"/>
                  <a:pt x="493" y="233"/>
                  <a:pt x="477" y="233"/>
                </a:cubicBezTo>
                <a:close/>
                <a:moveTo>
                  <a:pt x="477" y="775"/>
                </a:moveTo>
                <a:cubicBezTo>
                  <a:pt x="314" y="775"/>
                  <a:pt x="181" y="642"/>
                  <a:pt x="181" y="479"/>
                </a:cubicBezTo>
                <a:cubicBezTo>
                  <a:pt x="181" y="317"/>
                  <a:pt x="314" y="184"/>
                  <a:pt x="477" y="184"/>
                </a:cubicBezTo>
                <a:cubicBezTo>
                  <a:pt x="640" y="184"/>
                  <a:pt x="772" y="317"/>
                  <a:pt x="772" y="479"/>
                </a:cubicBezTo>
                <a:cubicBezTo>
                  <a:pt x="772" y="642"/>
                  <a:pt x="640" y="775"/>
                  <a:pt x="477" y="775"/>
                </a:cubicBezTo>
                <a:close/>
                <a:moveTo>
                  <a:pt x="477" y="124"/>
                </a:moveTo>
                <a:cubicBezTo>
                  <a:pt x="281" y="124"/>
                  <a:pt x="122" y="284"/>
                  <a:pt x="122" y="479"/>
                </a:cubicBezTo>
                <a:cubicBezTo>
                  <a:pt x="122" y="675"/>
                  <a:pt x="281" y="835"/>
                  <a:pt x="477" y="835"/>
                </a:cubicBezTo>
                <a:cubicBezTo>
                  <a:pt x="673" y="835"/>
                  <a:pt x="832" y="675"/>
                  <a:pt x="832" y="479"/>
                </a:cubicBezTo>
                <a:cubicBezTo>
                  <a:pt x="832" y="284"/>
                  <a:pt x="673" y="124"/>
                  <a:pt x="477" y="124"/>
                </a:cubicBezTo>
                <a:close/>
                <a:moveTo>
                  <a:pt x="1094" y="1163"/>
                </a:moveTo>
                <a:lnTo>
                  <a:pt x="728" y="797"/>
                </a:lnTo>
                <a:lnTo>
                  <a:pt x="707" y="811"/>
                </a:lnTo>
                <a:cubicBezTo>
                  <a:pt x="623" y="870"/>
                  <a:pt x="521" y="894"/>
                  <a:pt x="418" y="879"/>
                </a:cubicBezTo>
                <a:cubicBezTo>
                  <a:pt x="240" y="854"/>
                  <a:pt x="99" y="711"/>
                  <a:pt x="76" y="533"/>
                </a:cubicBezTo>
                <a:cubicBezTo>
                  <a:pt x="61" y="415"/>
                  <a:pt x="96" y="301"/>
                  <a:pt x="173" y="213"/>
                </a:cubicBezTo>
                <a:cubicBezTo>
                  <a:pt x="262" y="112"/>
                  <a:pt x="396" y="62"/>
                  <a:pt x="530" y="79"/>
                </a:cubicBezTo>
                <a:cubicBezTo>
                  <a:pt x="709" y="102"/>
                  <a:pt x="851" y="242"/>
                  <a:pt x="876" y="420"/>
                </a:cubicBezTo>
                <a:cubicBezTo>
                  <a:pt x="891" y="523"/>
                  <a:pt x="867" y="626"/>
                  <a:pt x="808" y="710"/>
                </a:cubicBezTo>
                <a:lnTo>
                  <a:pt x="794" y="730"/>
                </a:lnTo>
                <a:lnTo>
                  <a:pt x="1161" y="1097"/>
                </a:lnTo>
                <a:cubicBezTo>
                  <a:pt x="1179" y="1115"/>
                  <a:pt x="1179" y="1145"/>
                  <a:pt x="1161" y="1163"/>
                </a:cubicBezTo>
                <a:cubicBezTo>
                  <a:pt x="1143" y="1181"/>
                  <a:pt x="1112" y="1181"/>
                  <a:pt x="1094" y="1163"/>
                </a:cubicBezTo>
                <a:close/>
                <a:moveTo>
                  <a:pt x="871" y="723"/>
                </a:moveTo>
                <a:cubicBezTo>
                  <a:pt x="928" y="631"/>
                  <a:pt x="951" y="521"/>
                  <a:pt x="936" y="412"/>
                </a:cubicBezTo>
                <a:cubicBezTo>
                  <a:pt x="906" y="207"/>
                  <a:pt x="743" y="46"/>
                  <a:pt x="538" y="20"/>
                </a:cubicBezTo>
                <a:cubicBezTo>
                  <a:pt x="384" y="0"/>
                  <a:pt x="230" y="58"/>
                  <a:pt x="129" y="173"/>
                </a:cubicBezTo>
                <a:cubicBezTo>
                  <a:pt x="41" y="273"/>
                  <a:pt x="0" y="407"/>
                  <a:pt x="17" y="541"/>
                </a:cubicBezTo>
                <a:cubicBezTo>
                  <a:pt x="44" y="746"/>
                  <a:pt x="205" y="909"/>
                  <a:pt x="409" y="938"/>
                </a:cubicBezTo>
                <a:cubicBezTo>
                  <a:pt x="518" y="954"/>
                  <a:pt x="628" y="931"/>
                  <a:pt x="720" y="874"/>
                </a:cubicBezTo>
                <a:lnTo>
                  <a:pt x="1052" y="1205"/>
                </a:lnTo>
                <a:cubicBezTo>
                  <a:pt x="1072" y="1225"/>
                  <a:pt x="1099" y="1237"/>
                  <a:pt x="1127" y="1237"/>
                </a:cubicBezTo>
                <a:cubicBezTo>
                  <a:pt x="1156" y="1237"/>
                  <a:pt x="1183" y="1225"/>
                  <a:pt x="1203" y="1205"/>
                </a:cubicBezTo>
                <a:cubicBezTo>
                  <a:pt x="1244" y="1164"/>
                  <a:pt x="1244" y="1096"/>
                  <a:pt x="1203" y="1055"/>
                </a:cubicBezTo>
                <a:lnTo>
                  <a:pt x="871" y="7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3">
            <a:extLst>
              <a:ext uri="{FF2B5EF4-FFF2-40B4-BE49-F238E27FC236}">
                <a16:creationId xmlns:a16="http://schemas.microsoft.com/office/drawing/2014/main" id="{BAAAC8E3-4EDA-3E48-99C0-C7CA6DDCD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995" y="1652905"/>
            <a:ext cx="487362" cy="352425"/>
          </a:xfrm>
          <a:custGeom>
            <a:avLst/>
            <a:gdLst>
              <a:gd name="T0" fmla="*/ 959 w 1355"/>
              <a:gd name="T1" fmla="*/ 363 h 979"/>
              <a:gd name="T2" fmla="*/ 1016 w 1355"/>
              <a:gd name="T3" fmla="*/ 442 h 979"/>
              <a:gd name="T4" fmla="*/ 903 w 1355"/>
              <a:gd name="T5" fmla="*/ 799 h 979"/>
              <a:gd name="T6" fmla="*/ 564 w 1355"/>
              <a:gd name="T7" fmla="*/ 270 h 979"/>
              <a:gd name="T8" fmla="*/ 903 w 1355"/>
              <a:gd name="T9" fmla="*/ 799 h 979"/>
              <a:gd name="T10" fmla="*/ 197 w 1355"/>
              <a:gd name="T11" fmla="*/ 583 h 979"/>
              <a:gd name="T12" fmla="*/ 56 w 1355"/>
              <a:gd name="T13" fmla="*/ 414 h 979"/>
              <a:gd name="T14" fmla="*/ 508 w 1355"/>
              <a:gd name="T15" fmla="*/ 273 h 979"/>
              <a:gd name="T16" fmla="*/ 141 w 1355"/>
              <a:gd name="T17" fmla="*/ 630 h 979"/>
              <a:gd name="T18" fmla="*/ 254 w 1355"/>
              <a:gd name="T19" fmla="*/ 640 h 979"/>
              <a:gd name="T20" fmla="*/ 340 w 1355"/>
              <a:gd name="T21" fmla="*/ 875 h 979"/>
              <a:gd name="T22" fmla="*/ 310 w 1355"/>
              <a:gd name="T23" fmla="*/ 922 h 979"/>
              <a:gd name="T24" fmla="*/ 226 w 1355"/>
              <a:gd name="T25" fmla="*/ 861 h 979"/>
              <a:gd name="T26" fmla="*/ 152 w 1355"/>
              <a:gd name="T27" fmla="*/ 691 h 979"/>
              <a:gd name="T28" fmla="*/ 141 w 1355"/>
              <a:gd name="T29" fmla="*/ 630 h 979"/>
              <a:gd name="T30" fmla="*/ 321 w 1355"/>
              <a:gd name="T31" fmla="*/ 691 h 979"/>
              <a:gd name="T32" fmla="*/ 423 w 1355"/>
              <a:gd name="T33" fmla="*/ 640 h 979"/>
              <a:gd name="T34" fmla="*/ 395 w 1355"/>
              <a:gd name="T35" fmla="*/ 696 h 979"/>
              <a:gd name="T36" fmla="*/ 1031 w 1355"/>
              <a:gd name="T37" fmla="*/ 343 h 979"/>
              <a:gd name="T38" fmla="*/ 959 w 1355"/>
              <a:gd name="T39" fmla="*/ 57 h 979"/>
              <a:gd name="T40" fmla="*/ 865 w 1355"/>
              <a:gd name="T41" fmla="*/ 15 h 979"/>
              <a:gd name="T42" fmla="*/ 197 w 1355"/>
              <a:gd name="T43" fmla="*/ 216 h 979"/>
              <a:gd name="T44" fmla="*/ 0 w 1355"/>
              <a:gd name="T45" fmla="*/ 442 h 979"/>
              <a:gd name="T46" fmla="*/ 84 w 1355"/>
              <a:gd name="T47" fmla="*/ 611 h 979"/>
              <a:gd name="T48" fmla="*/ 100 w 1355"/>
              <a:gd name="T49" fmla="*/ 713 h 979"/>
              <a:gd name="T50" fmla="*/ 173 w 1355"/>
              <a:gd name="T51" fmla="*/ 881 h 979"/>
              <a:gd name="T52" fmla="*/ 310 w 1355"/>
              <a:gd name="T53" fmla="*/ 978 h 979"/>
              <a:gd name="T54" fmla="*/ 393 w 1355"/>
              <a:gd name="T55" fmla="*/ 855 h 979"/>
              <a:gd name="T56" fmla="*/ 395 w 1355"/>
              <a:gd name="T57" fmla="*/ 752 h 979"/>
              <a:gd name="T58" fmla="*/ 480 w 1355"/>
              <a:gd name="T59" fmla="*/ 640 h 979"/>
              <a:gd name="T60" fmla="*/ 865 w 1355"/>
              <a:gd name="T61" fmla="*/ 841 h 979"/>
              <a:gd name="T62" fmla="*/ 942 w 1355"/>
              <a:gd name="T63" fmla="*/ 840 h 979"/>
              <a:gd name="T64" fmla="*/ 959 w 1355"/>
              <a:gd name="T65" fmla="*/ 580 h 979"/>
              <a:gd name="T66" fmla="*/ 1031 w 1355"/>
              <a:gd name="T67" fmla="*/ 343 h 979"/>
              <a:gd name="T68" fmla="*/ 1052 w 1355"/>
              <a:gd name="T69" fmla="*/ 208 h 979"/>
              <a:gd name="T70" fmla="*/ 1052 w 1355"/>
              <a:gd name="T71" fmla="*/ 676 h 979"/>
              <a:gd name="T72" fmla="*/ 1213 w 1355"/>
              <a:gd name="T73" fmla="*/ 442 h 979"/>
              <a:gd name="T74" fmla="*/ 1201 w 1355"/>
              <a:gd name="T75" fmla="*/ 111 h 979"/>
              <a:gd name="T76" fmla="*/ 1298 w 1355"/>
              <a:gd name="T77" fmla="*/ 442 h 979"/>
              <a:gd name="T78" fmla="*/ 1201 w 1355"/>
              <a:gd name="T79" fmla="*/ 773 h 979"/>
              <a:gd name="T80" fmla="*/ 1201 w 1355"/>
              <a:gd name="T81" fmla="*/ 111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5" h="979">
                <a:moveTo>
                  <a:pt x="959" y="521"/>
                </a:moveTo>
                <a:lnTo>
                  <a:pt x="959" y="363"/>
                </a:lnTo>
                <a:cubicBezTo>
                  <a:pt x="971" y="367"/>
                  <a:pt x="982" y="374"/>
                  <a:pt x="991" y="383"/>
                </a:cubicBezTo>
                <a:cubicBezTo>
                  <a:pt x="1007" y="399"/>
                  <a:pt x="1016" y="420"/>
                  <a:pt x="1016" y="442"/>
                </a:cubicBezTo>
                <a:cubicBezTo>
                  <a:pt x="1016" y="478"/>
                  <a:pt x="992" y="509"/>
                  <a:pt x="959" y="521"/>
                </a:cubicBezTo>
                <a:close/>
                <a:moveTo>
                  <a:pt x="903" y="799"/>
                </a:moveTo>
                <a:cubicBezTo>
                  <a:pt x="823" y="724"/>
                  <a:pt x="678" y="604"/>
                  <a:pt x="564" y="586"/>
                </a:cubicBezTo>
                <a:lnTo>
                  <a:pt x="564" y="270"/>
                </a:lnTo>
                <a:cubicBezTo>
                  <a:pt x="678" y="252"/>
                  <a:pt x="823" y="131"/>
                  <a:pt x="903" y="57"/>
                </a:cubicBezTo>
                <a:lnTo>
                  <a:pt x="903" y="799"/>
                </a:lnTo>
                <a:close/>
                <a:moveTo>
                  <a:pt x="508" y="583"/>
                </a:moveTo>
                <a:lnTo>
                  <a:pt x="197" y="583"/>
                </a:lnTo>
                <a:cubicBezTo>
                  <a:pt x="120" y="583"/>
                  <a:pt x="56" y="520"/>
                  <a:pt x="56" y="442"/>
                </a:cubicBezTo>
                <a:lnTo>
                  <a:pt x="56" y="414"/>
                </a:lnTo>
                <a:cubicBezTo>
                  <a:pt x="56" y="336"/>
                  <a:pt x="120" y="273"/>
                  <a:pt x="197" y="273"/>
                </a:cubicBezTo>
                <a:lnTo>
                  <a:pt x="508" y="273"/>
                </a:lnTo>
                <a:lnTo>
                  <a:pt x="508" y="583"/>
                </a:lnTo>
                <a:close/>
                <a:moveTo>
                  <a:pt x="141" y="630"/>
                </a:moveTo>
                <a:cubicBezTo>
                  <a:pt x="159" y="636"/>
                  <a:pt x="178" y="640"/>
                  <a:pt x="197" y="640"/>
                </a:cubicBezTo>
                <a:lnTo>
                  <a:pt x="254" y="640"/>
                </a:lnTo>
                <a:cubicBezTo>
                  <a:pt x="255" y="664"/>
                  <a:pt x="260" y="688"/>
                  <a:pt x="269" y="713"/>
                </a:cubicBezTo>
                <a:cubicBezTo>
                  <a:pt x="270" y="714"/>
                  <a:pt x="325" y="834"/>
                  <a:pt x="340" y="875"/>
                </a:cubicBezTo>
                <a:cubicBezTo>
                  <a:pt x="344" y="884"/>
                  <a:pt x="349" y="901"/>
                  <a:pt x="342" y="910"/>
                </a:cubicBezTo>
                <a:cubicBezTo>
                  <a:pt x="337" y="918"/>
                  <a:pt x="322" y="922"/>
                  <a:pt x="310" y="922"/>
                </a:cubicBezTo>
                <a:lnTo>
                  <a:pt x="282" y="922"/>
                </a:lnTo>
                <a:cubicBezTo>
                  <a:pt x="251" y="922"/>
                  <a:pt x="238" y="894"/>
                  <a:pt x="226" y="861"/>
                </a:cubicBezTo>
                <a:lnTo>
                  <a:pt x="224" y="855"/>
                </a:lnTo>
                <a:cubicBezTo>
                  <a:pt x="213" y="827"/>
                  <a:pt x="154" y="695"/>
                  <a:pt x="152" y="691"/>
                </a:cubicBezTo>
                <a:cubicBezTo>
                  <a:pt x="145" y="672"/>
                  <a:pt x="141" y="652"/>
                  <a:pt x="141" y="632"/>
                </a:cubicBezTo>
                <a:lnTo>
                  <a:pt x="141" y="630"/>
                </a:lnTo>
                <a:close/>
                <a:moveTo>
                  <a:pt x="323" y="696"/>
                </a:moveTo>
                <a:cubicBezTo>
                  <a:pt x="322" y="694"/>
                  <a:pt x="321" y="692"/>
                  <a:pt x="321" y="691"/>
                </a:cubicBezTo>
                <a:cubicBezTo>
                  <a:pt x="315" y="675"/>
                  <a:pt x="312" y="657"/>
                  <a:pt x="311" y="640"/>
                </a:cubicBezTo>
                <a:lnTo>
                  <a:pt x="423" y="640"/>
                </a:lnTo>
                <a:lnTo>
                  <a:pt x="423" y="668"/>
                </a:lnTo>
                <a:cubicBezTo>
                  <a:pt x="423" y="683"/>
                  <a:pt x="411" y="696"/>
                  <a:pt x="395" y="696"/>
                </a:cubicBezTo>
                <a:lnTo>
                  <a:pt x="323" y="696"/>
                </a:lnTo>
                <a:close/>
                <a:moveTo>
                  <a:pt x="1031" y="343"/>
                </a:moveTo>
                <a:cubicBezTo>
                  <a:pt x="1011" y="323"/>
                  <a:pt x="986" y="309"/>
                  <a:pt x="959" y="304"/>
                </a:cubicBezTo>
                <a:lnTo>
                  <a:pt x="959" y="57"/>
                </a:lnTo>
                <a:cubicBezTo>
                  <a:pt x="959" y="26"/>
                  <a:pt x="934" y="0"/>
                  <a:pt x="903" y="0"/>
                </a:cubicBezTo>
                <a:cubicBezTo>
                  <a:pt x="889" y="0"/>
                  <a:pt x="875" y="6"/>
                  <a:pt x="865" y="15"/>
                </a:cubicBezTo>
                <a:cubicBezTo>
                  <a:pt x="727" y="143"/>
                  <a:pt x="608" y="216"/>
                  <a:pt x="536" y="216"/>
                </a:cubicBezTo>
                <a:lnTo>
                  <a:pt x="197" y="216"/>
                </a:lnTo>
                <a:cubicBezTo>
                  <a:pt x="88" y="216"/>
                  <a:pt x="0" y="305"/>
                  <a:pt x="0" y="414"/>
                </a:cubicBezTo>
                <a:lnTo>
                  <a:pt x="0" y="442"/>
                </a:lnTo>
                <a:cubicBezTo>
                  <a:pt x="0" y="514"/>
                  <a:pt x="39" y="577"/>
                  <a:pt x="97" y="611"/>
                </a:cubicBezTo>
                <a:lnTo>
                  <a:pt x="84" y="611"/>
                </a:lnTo>
                <a:lnTo>
                  <a:pt x="84" y="632"/>
                </a:lnTo>
                <a:cubicBezTo>
                  <a:pt x="84" y="659"/>
                  <a:pt x="89" y="686"/>
                  <a:pt x="100" y="713"/>
                </a:cubicBezTo>
                <a:cubicBezTo>
                  <a:pt x="100" y="714"/>
                  <a:pt x="161" y="849"/>
                  <a:pt x="171" y="875"/>
                </a:cubicBezTo>
                <a:lnTo>
                  <a:pt x="173" y="881"/>
                </a:lnTo>
                <a:cubicBezTo>
                  <a:pt x="184" y="910"/>
                  <a:pt x="209" y="978"/>
                  <a:pt x="282" y="978"/>
                </a:cubicBezTo>
                <a:lnTo>
                  <a:pt x="310" y="978"/>
                </a:lnTo>
                <a:cubicBezTo>
                  <a:pt x="323" y="978"/>
                  <a:pt x="365" y="976"/>
                  <a:pt x="389" y="942"/>
                </a:cubicBezTo>
                <a:cubicBezTo>
                  <a:pt x="400" y="926"/>
                  <a:pt x="409" y="898"/>
                  <a:pt x="393" y="855"/>
                </a:cubicBezTo>
                <a:cubicBezTo>
                  <a:pt x="384" y="833"/>
                  <a:pt x="365" y="789"/>
                  <a:pt x="349" y="752"/>
                </a:cubicBezTo>
                <a:lnTo>
                  <a:pt x="395" y="752"/>
                </a:lnTo>
                <a:cubicBezTo>
                  <a:pt x="441" y="752"/>
                  <a:pt x="480" y="715"/>
                  <a:pt x="480" y="668"/>
                </a:cubicBezTo>
                <a:lnTo>
                  <a:pt x="480" y="640"/>
                </a:lnTo>
                <a:lnTo>
                  <a:pt x="536" y="640"/>
                </a:lnTo>
                <a:cubicBezTo>
                  <a:pt x="607" y="640"/>
                  <a:pt x="727" y="713"/>
                  <a:pt x="865" y="841"/>
                </a:cubicBezTo>
                <a:cubicBezTo>
                  <a:pt x="875" y="850"/>
                  <a:pt x="889" y="856"/>
                  <a:pt x="903" y="856"/>
                </a:cubicBezTo>
                <a:cubicBezTo>
                  <a:pt x="917" y="856"/>
                  <a:pt x="931" y="850"/>
                  <a:pt x="942" y="840"/>
                </a:cubicBezTo>
                <a:cubicBezTo>
                  <a:pt x="953" y="829"/>
                  <a:pt x="959" y="815"/>
                  <a:pt x="959" y="799"/>
                </a:cubicBezTo>
                <a:lnTo>
                  <a:pt x="959" y="580"/>
                </a:lnTo>
                <a:cubicBezTo>
                  <a:pt x="1023" y="567"/>
                  <a:pt x="1072" y="509"/>
                  <a:pt x="1072" y="442"/>
                </a:cubicBezTo>
                <a:cubicBezTo>
                  <a:pt x="1072" y="405"/>
                  <a:pt x="1058" y="370"/>
                  <a:pt x="1031" y="343"/>
                </a:cubicBezTo>
                <a:close/>
                <a:moveTo>
                  <a:pt x="1092" y="168"/>
                </a:moveTo>
                <a:lnTo>
                  <a:pt x="1052" y="208"/>
                </a:lnTo>
                <a:cubicBezTo>
                  <a:pt x="1123" y="279"/>
                  <a:pt x="1157" y="356"/>
                  <a:pt x="1157" y="442"/>
                </a:cubicBezTo>
                <a:cubicBezTo>
                  <a:pt x="1157" y="528"/>
                  <a:pt x="1123" y="605"/>
                  <a:pt x="1052" y="676"/>
                </a:cubicBezTo>
                <a:lnTo>
                  <a:pt x="1092" y="716"/>
                </a:lnTo>
                <a:cubicBezTo>
                  <a:pt x="1174" y="633"/>
                  <a:pt x="1213" y="544"/>
                  <a:pt x="1213" y="442"/>
                </a:cubicBezTo>
                <a:cubicBezTo>
                  <a:pt x="1213" y="340"/>
                  <a:pt x="1174" y="251"/>
                  <a:pt x="1092" y="168"/>
                </a:cubicBezTo>
                <a:close/>
                <a:moveTo>
                  <a:pt x="1201" y="111"/>
                </a:moveTo>
                <a:lnTo>
                  <a:pt x="1163" y="152"/>
                </a:lnTo>
                <a:cubicBezTo>
                  <a:pt x="1251" y="235"/>
                  <a:pt x="1298" y="335"/>
                  <a:pt x="1298" y="442"/>
                </a:cubicBezTo>
                <a:cubicBezTo>
                  <a:pt x="1298" y="549"/>
                  <a:pt x="1251" y="649"/>
                  <a:pt x="1163" y="732"/>
                </a:cubicBezTo>
                <a:lnTo>
                  <a:pt x="1201" y="773"/>
                </a:lnTo>
                <a:cubicBezTo>
                  <a:pt x="1301" y="679"/>
                  <a:pt x="1354" y="565"/>
                  <a:pt x="1354" y="442"/>
                </a:cubicBezTo>
                <a:cubicBezTo>
                  <a:pt x="1354" y="319"/>
                  <a:pt x="1301" y="205"/>
                  <a:pt x="1201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4">
            <a:extLst>
              <a:ext uri="{FF2B5EF4-FFF2-40B4-BE49-F238E27FC236}">
                <a16:creationId xmlns:a16="http://schemas.microsoft.com/office/drawing/2014/main" id="{531DAB78-E84B-2A4A-9D43-7CD7D1B608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09217" y="1623536"/>
            <a:ext cx="419100" cy="411163"/>
          </a:xfrm>
          <a:custGeom>
            <a:avLst/>
            <a:gdLst>
              <a:gd name="T0" fmla="*/ 141 w 1164"/>
              <a:gd name="T1" fmla="*/ 547 h 1143"/>
              <a:gd name="T2" fmla="*/ 203 w 1164"/>
              <a:gd name="T3" fmla="*/ 660 h 1143"/>
              <a:gd name="T4" fmla="*/ 282 w 1164"/>
              <a:gd name="T5" fmla="*/ 1052 h 1143"/>
              <a:gd name="T6" fmla="*/ 62 w 1164"/>
              <a:gd name="T7" fmla="*/ 493 h 1143"/>
              <a:gd name="T8" fmla="*/ 282 w 1164"/>
              <a:gd name="T9" fmla="*/ 1052 h 1143"/>
              <a:gd name="T10" fmla="*/ 761 w 1164"/>
              <a:gd name="T11" fmla="*/ 51 h 1143"/>
              <a:gd name="T12" fmla="*/ 593 w 1164"/>
              <a:gd name="T13" fmla="*/ 83 h 1143"/>
              <a:gd name="T14" fmla="*/ 485 w 1164"/>
              <a:gd name="T15" fmla="*/ 373 h 1143"/>
              <a:gd name="T16" fmla="*/ 344 w 1164"/>
              <a:gd name="T17" fmla="*/ 487 h 1143"/>
              <a:gd name="T18" fmla="*/ 0 w 1164"/>
              <a:gd name="T19" fmla="*/ 431 h 1143"/>
              <a:gd name="T20" fmla="*/ 344 w 1164"/>
              <a:gd name="T21" fmla="*/ 1114 h 1143"/>
              <a:gd name="T22" fmla="*/ 390 w 1164"/>
              <a:gd name="T23" fmla="*/ 1058 h 1143"/>
              <a:gd name="T24" fmla="*/ 737 w 1164"/>
              <a:gd name="T25" fmla="*/ 1114 h 1143"/>
              <a:gd name="T26" fmla="*/ 512 w 1164"/>
              <a:gd name="T27" fmla="*/ 1052 h 1143"/>
              <a:gd name="T28" fmla="*/ 344 w 1164"/>
              <a:gd name="T29" fmla="*/ 968 h 1143"/>
              <a:gd name="T30" fmla="*/ 412 w 1164"/>
              <a:gd name="T31" fmla="*/ 550 h 1143"/>
              <a:gd name="T32" fmla="*/ 655 w 1164"/>
              <a:gd name="T33" fmla="*/ 123 h 1143"/>
              <a:gd name="T34" fmla="*/ 665 w 1164"/>
              <a:gd name="T35" fmla="*/ 70 h 1143"/>
              <a:gd name="T36" fmla="*/ 762 w 1164"/>
              <a:gd name="T37" fmla="*/ 248 h 1143"/>
              <a:gd name="T38" fmla="*/ 734 w 1164"/>
              <a:gd name="T39" fmla="*/ 406 h 1143"/>
              <a:gd name="T40" fmla="*/ 534 w 1164"/>
              <a:gd name="T41" fmla="*/ 828 h 1143"/>
              <a:gd name="T42" fmla="*/ 796 w 1164"/>
              <a:gd name="T43" fmla="*/ 547 h 1143"/>
              <a:gd name="T44" fmla="*/ 801 w 1164"/>
              <a:gd name="T45" fmla="*/ 387 h 1143"/>
              <a:gd name="T46" fmla="*/ 1101 w 1164"/>
              <a:gd name="T47" fmla="*/ 744 h 1143"/>
              <a:gd name="T48" fmla="*/ 1047 w 1164"/>
              <a:gd name="T49" fmla="*/ 770 h 1143"/>
              <a:gd name="T50" fmla="*/ 909 w 1164"/>
              <a:gd name="T51" fmla="*/ 744 h 1143"/>
              <a:gd name="T52" fmla="*/ 934 w 1164"/>
              <a:gd name="T53" fmla="*/ 662 h 1143"/>
              <a:gd name="T54" fmla="*/ 1075 w 1164"/>
              <a:gd name="T55" fmla="*/ 662 h 1143"/>
              <a:gd name="T56" fmla="*/ 1101 w 1164"/>
              <a:gd name="T57" fmla="*/ 744 h 1143"/>
              <a:gd name="T58" fmla="*/ 1047 w 1164"/>
              <a:gd name="T59" fmla="*/ 600 h 1143"/>
              <a:gd name="T60" fmla="*/ 906 w 1164"/>
              <a:gd name="T61" fmla="*/ 600 h 1143"/>
              <a:gd name="T62" fmla="*/ 880 w 1164"/>
              <a:gd name="T63" fmla="*/ 519 h 1143"/>
              <a:gd name="T64" fmla="*/ 1047 w 1164"/>
              <a:gd name="T65" fmla="*/ 493 h 1143"/>
              <a:gd name="T66" fmla="*/ 1072 w 1164"/>
              <a:gd name="T67" fmla="*/ 575 h 1143"/>
              <a:gd name="T68" fmla="*/ 990 w 1164"/>
              <a:gd name="T69" fmla="*/ 1001 h 1143"/>
              <a:gd name="T70" fmla="*/ 1016 w 1164"/>
              <a:gd name="T71" fmla="*/ 1055 h 1143"/>
              <a:gd name="T72" fmla="*/ 849 w 1164"/>
              <a:gd name="T73" fmla="*/ 1080 h 1143"/>
              <a:gd name="T74" fmla="*/ 824 w 1164"/>
              <a:gd name="T75" fmla="*/ 1026 h 1143"/>
              <a:gd name="T76" fmla="*/ 906 w 1164"/>
              <a:gd name="T77" fmla="*/ 1001 h 1143"/>
              <a:gd name="T78" fmla="*/ 906 w 1164"/>
              <a:gd name="T79" fmla="*/ 939 h 1143"/>
              <a:gd name="T80" fmla="*/ 880 w 1164"/>
              <a:gd name="T81" fmla="*/ 857 h 1143"/>
              <a:gd name="T82" fmla="*/ 934 w 1164"/>
              <a:gd name="T83" fmla="*/ 832 h 1143"/>
              <a:gd name="T84" fmla="*/ 1072 w 1164"/>
              <a:gd name="T85" fmla="*/ 857 h 1143"/>
              <a:gd name="T86" fmla="*/ 1047 w 1164"/>
              <a:gd name="T87" fmla="*/ 939 h 1143"/>
              <a:gd name="T88" fmla="*/ 1163 w 1164"/>
              <a:gd name="T89" fmla="*/ 688 h 1143"/>
              <a:gd name="T90" fmla="*/ 1134 w 1164"/>
              <a:gd name="T91" fmla="*/ 575 h 1143"/>
              <a:gd name="T92" fmla="*/ 1047 w 1164"/>
              <a:gd name="T93" fmla="*/ 431 h 1143"/>
              <a:gd name="T94" fmla="*/ 818 w 1164"/>
              <a:gd name="T95" fmla="*/ 519 h 1143"/>
              <a:gd name="T96" fmla="*/ 857 w 1164"/>
              <a:gd name="T97" fmla="*/ 647 h 1143"/>
              <a:gd name="T98" fmla="*/ 847 w 1164"/>
              <a:gd name="T99" fmla="*/ 744 h 1143"/>
              <a:gd name="T100" fmla="*/ 818 w 1164"/>
              <a:gd name="T101" fmla="*/ 857 h 1143"/>
              <a:gd name="T102" fmla="*/ 824 w 1164"/>
              <a:gd name="T103" fmla="*/ 943 h 1143"/>
              <a:gd name="T104" fmla="*/ 762 w 1164"/>
              <a:gd name="T105" fmla="*/ 1055 h 1143"/>
              <a:gd name="T106" fmla="*/ 990 w 1164"/>
              <a:gd name="T107" fmla="*/ 1142 h 1143"/>
              <a:gd name="T108" fmla="*/ 1078 w 1164"/>
              <a:gd name="T109" fmla="*/ 1026 h 1143"/>
              <a:gd name="T110" fmla="*/ 1134 w 1164"/>
              <a:gd name="T111" fmla="*/ 914 h 1143"/>
              <a:gd name="T112" fmla="*/ 1124 w 1164"/>
              <a:gd name="T113" fmla="*/ 817 h 1143"/>
              <a:gd name="T114" fmla="*/ 1163 w 1164"/>
              <a:gd name="T115" fmla="*/ 688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4" h="1143">
                <a:moveTo>
                  <a:pt x="203" y="547"/>
                </a:moveTo>
                <a:lnTo>
                  <a:pt x="141" y="547"/>
                </a:lnTo>
                <a:lnTo>
                  <a:pt x="141" y="660"/>
                </a:lnTo>
                <a:lnTo>
                  <a:pt x="203" y="660"/>
                </a:lnTo>
                <a:lnTo>
                  <a:pt x="203" y="547"/>
                </a:lnTo>
                <a:close/>
                <a:moveTo>
                  <a:pt x="282" y="1052"/>
                </a:moveTo>
                <a:lnTo>
                  <a:pt x="62" y="1052"/>
                </a:lnTo>
                <a:lnTo>
                  <a:pt x="62" y="493"/>
                </a:lnTo>
                <a:lnTo>
                  <a:pt x="282" y="493"/>
                </a:lnTo>
                <a:lnTo>
                  <a:pt x="282" y="1052"/>
                </a:lnTo>
                <a:close/>
                <a:moveTo>
                  <a:pt x="824" y="248"/>
                </a:moveTo>
                <a:cubicBezTo>
                  <a:pt x="824" y="149"/>
                  <a:pt x="805" y="107"/>
                  <a:pt x="761" y="51"/>
                </a:cubicBezTo>
                <a:cubicBezTo>
                  <a:pt x="728" y="8"/>
                  <a:pt x="679" y="0"/>
                  <a:pt x="645" y="11"/>
                </a:cubicBezTo>
                <a:cubicBezTo>
                  <a:pt x="613" y="22"/>
                  <a:pt x="593" y="50"/>
                  <a:pt x="593" y="83"/>
                </a:cubicBezTo>
                <a:lnTo>
                  <a:pt x="593" y="123"/>
                </a:lnTo>
                <a:cubicBezTo>
                  <a:pt x="593" y="218"/>
                  <a:pt x="564" y="285"/>
                  <a:pt x="485" y="373"/>
                </a:cubicBezTo>
                <a:lnTo>
                  <a:pt x="384" y="487"/>
                </a:lnTo>
                <a:lnTo>
                  <a:pt x="344" y="487"/>
                </a:lnTo>
                <a:lnTo>
                  <a:pt x="344" y="431"/>
                </a:lnTo>
                <a:lnTo>
                  <a:pt x="0" y="431"/>
                </a:lnTo>
                <a:lnTo>
                  <a:pt x="0" y="1114"/>
                </a:lnTo>
                <a:lnTo>
                  <a:pt x="344" y="1114"/>
                </a:lnTo>
                <a:lnTo>
                  <a:pt x="344" y="1030"/>
                </a:lnTo>
                <a:cubicBezTo>
                  <a:pt x="359" y="1030"/>
                  <a:pt x="371" y="1041"/>
                  <a:pt x="390" y="1058"/>
                </a:cubicBezTo>
                <a:cubicBezTo>
                  <a:pt x="416" y="1082"/>
                  <a:pt x="451" y="1114"/>
                  <a:pt x="512" y="1114"/>
                </a:cubicBezTo>
                <a:lnTo>
                  <a:pt x="737" y="1114"/>
                </a:lnTo>
                <a:lnTo>
                  <a:pt x="737" y="1052"/>
                </a:lnTo>
                <a:lnTo>
                  <a:pt x="512" y="1052"/>
                </a:lnTo>
                <a:cubicBezTo>
                  <a:pt x="475" y="1052"/>
                  <a:pt x="455" y="1034"/>
                  <a:pt x="432" y="1012"/>
                </a:cubicBezTo>
                <a:cubicBezTo>
                  <a:pt x="410" y="992"/>
                  <a:pt x="384" y="968"/>
                  <a:pt x="344" y="968"/>
                </a:cubicBezTo>
                <a:lnTo>
                  <a:pt x="344" y="550"/>
                </a:lnTo>
                <a:lnTo>
                  <a:pt x="412" y="550"/>
                </a:lnTo>
                <a:lnTo>
                  <a:pt x="532" y="415"/>
                </a:lnTo>
                <a:cubicBezTo>
                  <a:pt x="596" y="343"/>
                  <a:pt x="655" y="258"/>
                  <a:pt x="655" y="123"/>
                </a:cubicBezTo>
                <a:lnTo>
                  <a:pt x="655" y="83"/>
                </a:lnTo>
                <a:cubicBezTo>
                  <a:pt x="655" y="80"/>
                  <a:pt x="655" y="73"/>
                  <a:pt x="665" y="70"/>
                </a:cubicBezTo>
                <a:cubicBezTo>
                  <a:pt x="677" y="66"/>
                  <a:pt x="697" y="70"/>
                  <a:pt x="712" y="89"/>
                </a:cubicBezTo>
                <a:cubicBezTo>
                  <a:pt x="747" y="135"/>
                  <a:pt x="762" y="162"/>
                  <a:pt x="762" y="248"/>
                </a:cubicBezTo>
                <a:cubicBezTo>
                  <a:pt x="762" y="306"/>
                  <a:pt x="750" y="343"/>
                  <a:pt x="742" y="368"/>
                </a:cubicBezTo>
                <a:cubicBezTo>
                  <a:pt x="737" y="383"/>
                  <a:pt x="734" y="394"/>
                  <a:pt x="734" y="406"/>
                </a:cubicBezTo>
                <a:lnTo>
                  <a:pt x="734" y="546"/>
                </a:lnTo>
                <a:cubicBezTo>
                  <a:pt x="731" y="673"/>
                  <a:pt x="653" y="784"/>
                  <a:pt x="534" y="828"/>
                </a:cubicBezTo>
                <a:lnTo>
                  <a:pt x="556" y="886"/>
                </a:lnTo>
                <a:cubicBezTo>
                  <a:pt x="698" y="833"/>
                  <a:pt x="793" y="700"/>
                  <a:pt x="796" y="547"/>
                </a:cubicBezTo>
                <a:lnTo>
                  <a:pt x="796" y="406"/>
                </a:lnTo>
                <a:cubicBezTo>
                  <a:pt x="796" y="403"/>
                  <a:pt x="799" y="394"/>
                  <a:pt x="801" y="387"/>
                </a:cubicBezTo>
                <a:cubicBezTo>
                  <a:pt x="810" y="360"/>
                  <a:pt x="824" y="315"/>
                  <a:pt x="824" y="248"/>
                </a:cubicBezTo>
                <a:close/>
                <a:moveTo>
                  <a:pt x="1101" y="744"/>
                </a:moveTo>
                <a:cubicBezTo>
                  <a:pt x="1101" y="758"/>
                  <a:pt x="1089" y="770"/>
                  <a:pt x="1075" y="770"/>
                </a:cubicBezTo>
                <a:lnTo>
                  <a:pt x="1047" y="770"/>
                </a:lnTo>
                <a:lnTo>
                  <a:pt x="934" y="770"/>
                </a:lnTo>
                <a:cubicBezTo>
                  <a:pt x="920" y="770"/>
                  <a:pt x="909" y="758"/>
                  <a:pt x="909" y="744"/>
                </a:cubicBezTo>
                <a:lnTo>
                  <a:pt x="909" y="688"/>
                </a:lnTo>
                <a:cubicBezTo>
                  <a:pt x="909" y="674"/>
                  <a:pt x="920" y="662"/>
                  <a:pt x="934" y="662"/>
                </a:cubicBezTo>
                <a:lnTo>
                  <a:pt x="1047" y="662"/>
                </a:lnTo>
                <a:lnTo>
                  <a:pt x="1075" y="662"/>
                </a:lnTo>
                <a:cubicBezTo>
                  <a:pt x="1089" y="662"/>
                  <a:pt x="1101" y="674"/>
                  <a:pt x="1101" y="688"/>
                </a:cubicBezTo>
                <a:lnTo>
                  <a:pt x="1101" y="744"/>
                </a:lnTo>
                <a:close/>
                <a:moveTo>
                  <a:pt x="1072" y="575"/>
                </a:moveTo>
                <a:cubicBezTo>
                  <a:pt x="1072" y="589"/>
                  <a:pt x="1061" y="600"/>
                  <a:pt x="1047" y="600"/>
                </a:cubicBezTo>
                <a:lnTo>
                  <a:pt x="934" y="600"/>
                </a:lnTo>
                <a:lnTo>
                  <a:pt x="906" y="600"/>
                </a:lnTo>
                <a:cubicBezTo>
                  <a:pt x="892" y="600"/>
                  <a:pt x="880" y="589"/>
                  <a:pt x="880" y="575"/>
                </a:cubicBezTo>
                <a:lnTo>
                  <a:pt x="880" y="519"/>
                </a:lnTo>
                <a:cubicBezTo>
                  <a:pt x="880" y="505"/>
                  <a:pt x="892" y="493"/>
                  <a:pt x="906" y="493"/>
                </a:cubicBezTo>
                <a:lnTo>
                  <a:pt x="1047" y="493"/>
                </a:lnTo>
                <a:cubicBezTo>
                  <a:pt x="1061" y="493"/>
                  <a:pt x="1072" y="505"/>
                  <a:pt x="1072" y="519"/>
                </a:cubicBezTo>
                <a:lnTo>
                  <a:pt x="1072" y="575"/>
                </a:lnTo>
                <a:close/>
                <a:moveTo>
                  <a:pt x="906" y="1001"/>
                </a:moveTo>
                <a:lnTo>
                  <a:pt x="990" y="1001"/>
                </a:lnTo>
                <a:cubicBezTo>
                  <a:pt x="1004" y="1001"/>
                  <a:pt x="1016" y="1012"/>
                  <a:pt x="1016" y="1026"/>
                </a:cubicBezTo>
                <a:lnTo>
                  <a:pt x="1016" y="1055"/>
                </a:lnTo>
                <a:cubicBezTo>
                  <a:pt x="1016" y="1069"/>
                  <a:pt x="1004" y="1080"/>
                  <a:pt x="990" y="1080"/>
                </a:cubicBezTo>
                <a:lnTo>
                  <a:pt x="849" y="1080"/>
                </a:lnTo>
                <a:cubicBezTo>
                  <a:pt x="835" y="1080"/>
                  <a:pt x="824" y="1069"/>
                  <a:pt x="824" y="1055"/>
                </a:cubicBezTo>
                <a:lnTo>
                  <a:pt x="824" y="1026"/>
                </a:lnTo>
                <a:cubicBezTo>
                  <a:pt x="824" y="1012"/>
                  <a:pt x="835" y="1001"/>
                  <a:pt x="849" y="1001"/>
                </a:cubicBezTo>
                <a:lnTo>
                  <a:pt x="906" y="1001"/>
                </a:lnTo>
                <a:close/>
                <a:moveTo>
                  <a:pt x="990" y="939"/>
                </a:moveTo>
                <a:lnTo>
                  <a:pt x="906" y="939"/>
                </a:lnTo>
                <a:cubicBezTo>
                  <a:pt x="892" y="939"/>
                  <a:pt x="880" y="928"/>
                  <a:pt x="880" y="914"/>
                </a:cubicBezTo>
                <a:lnTo>
                  <a:pt x="880" y="857"/>
                </a:lnTo>
                <a:cubicBezTo>
                  <a:pt x="880" y="843"/>
                  <a:pt x="892" y="832"/>
                  <a:pt x="906" y="832"/>
                </a:cubicBezTo>
                <a:lnTo>
                  <a:pt x="934" y="832"/>
                </a:lnTo>
                <a:lnTo>
                  <a:pt x="1047" y="832"/>
                </a:lnTo>
                <a:cubicBezTo>
                  <a:pt x="1061" y="832"/>
                  <a:pt x="1072" y="843"/>
                  <a:pt x="1072" y="857"/>
                </a:cubicBezTo>
                <a:lnTo>
                  <a:pt x="1072" y="914"/>
                </a:lnTo>
                <a:cubicBezTo>
                  <a:pt x="1072" y="928"/>
                  <a:pt x="1061" y="939"/>
                  <a:pt x="1047" y="939"/>
                </a:cubicBezTo>
                <a:lnTo>
                  <a:pt x="990" y="939"/>
                </a:lnTo>
                <a:close/>
                <a:moveTo>
                  <a:pt x="1163" y="688"/>
                </a:moveTo>
                <a:cubicBezTo>
                  <a:pt x="1163" y="658"/>
                  <a:pt x="1147" y="631"/>
                  <a:pt x="1124" y="615"/>
                </a:cubicBezTo>
                <a:cubicBezTo>
                  <a:pt x="1130" y="603"/>
                  <a:pt x="1134" y="590"/>
                  <a:pt x="1134" y="575"/>
                </a:cubicBezTo>
                <a:lnTo>
                  <a:pt x="1134" y="519"/>
                </a:lnTo>
                <a:cubicBezTo>
                  <a:pt x="1134" y="470"/>
                  <a:pt x="1095" y="431"/>
                  <a:pt x="1047" y="431"/>
                </a:cubicBezTo>
                <a:lnTo>
                  <a:pt x="906" y="431"/>
                </a:lnTo>
                <a:cubicBezTo>
                  <a:pt x="858" y="431"/>
                  <a:pt x="818" y="470"/>
                  <a:pt x="818" y="519"/>
                </a:cubicBezTo>
                <a:lnTo>
                  <a:pt x="818" y="575"/>
                </a:lnTo>
                <a:cubicBezTo>
                  <a:pt x="818" y="605"/>
                  <a:pt x="834" y="632"/>
                  <a:pt x="857" y="647"/>
                </a:cubicBezTo>
                <a:cubicBezTo>
                  <a:pt x="851" y="660"/>
                  <a:pt x="847" y="673"/>
                  <a:pt x="847" y="688"/>
                </a:cubicBezTo>
                <a:lnTo>
                  <a:pt x="847" y="744"/>
                </a:lnTo>
                <a:cubicBezTo>
                  <a:pt x="847" y="759"/>
                  <a:pt x="851" y="773"/>
                  <a:pt x="857" y="785"/>
                </a:cubicBezTo>
                <a:cubicBezTo>
                  <a:pt x="834" y="800"/>
                  <a:pt x="818" y="827"/>
                  <a:pt x="818" y="857"/>
                </a:cubicBezTo>
                <a:lnTo>
                  <a:pt x="818" y="914"/>
                </a:lnTo>
                <a:cubicBezTo>
                  <a:pt x="818" y="924"/>
                  <a:pt x="821" y="934"/>
                  <a:pt x="824" y="943"/>
                </a:cubicBezTo>
                <a:cubicBezTo>
                  <a:pt x="788" y="954"/>
                  <a:pt x="762" y="987"/>
                  <a:pt x="762" y="1026"/>
                </a:cubicBezTo>
                <a:lnTo>
                  <a:pt x="762" y="1055"/>
                </a:lnTo>
                <a:cubicBezTo>
                  <a:pt x="762" y="1103"/>
                  <a:pt x="801" y="1142"/>
                  <a:pt x="849" y="1142"/>
                </a:cubicBezTo>
                <a:lnTo>
                  <a:pt x="990" y="1142"/>
                </a:lnTo>
                <a:cubicBezTo>
                  <a:pt x="1039" y="1142"/>
                  <a:pt x="1078" y="1103"/>
                  <a:pt x="1078" y="1055"/>
                </a:cubicBezTo>
                <a:lnTo>
                  <a:pt x="1078" y="1026"/>
                </a:lnTo>
                <a:cubicBezTo>
                  <a:pt x="1078" y="1016"/>
                  <a:pt x="1076" y="1006"/>
                  <a:pt x="1072" y="997"/>
                </a:cubicBezTo>
                <a:cubicBezTo>
                  <a:pt x="1108" y="986"/>
                  <a:pt x="1134" y="953"/>
                  <a:pt x="1134" y="914"/>
                </a:cubicBezTo>
                <a:lnTo>
                  <a:pt x="1134" y="857"/>
                </a:lnTo>
                <a:cubicBezTo>
                  <a:pt x="1134" y="842"/>
                  <a:pt x="1130" y="829"/>
                  <a:pt x="1124" y="817"/>
                </a:cubicBezTo>
                <a:cubicBezTo>
                  <a:pt x="1147" y="801"/>
                  <a:pt x="1163" y="774"/>
                  <a:pt x="1163" y="744"/>
                </a:cubicBezTo>
                <a:lnTo>
                  <a:pt x="1163" y="6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5">
            <a:extLst>
              <a:ext uri="{FF2B5EF4-FFF2-40B4-BE49-F238E27FC236}">
                <a16:creationId xmlns:a16="http://schemas.microsoft.com/office/drawing/2014/main" id="{F0E51CAE-F817-D140-AF1C-AC51C4F0F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7949" y="2573251"/>
            <a:ext cx="466725" cy="468313"/>
          </a:xfrm>
          <a:custGeom>
            <a:avLst/>
            <a:gdLst>
              <a:gd name="T0" fmla="*/ 34 w 1297"/>
              <a:gd name="T1" fmla="*/ 1235 h 1303"/>
              <a:gd name="T2" fmla="*/ 197 w 1297"/>
              <a:gd name="T3" fmla="*/ 1235 h 1303"/>
              <a:gd name="T4" fmla="*/ 572 w 1297"/>
              <a:gd name="T5" fmla="*/ 773 h 1303"/>
              <a:gd name="T6" fmla="*/ 78 w 1297"/>
              <a:gd name="T7" fmla="*/ 1192 h 1303"/>
              <a:gd name="T8" fmla="*/ 78 w 1297"/>
              <a:gd name="T9" fmla="*/ 1192 h 1303"/>
              <a:gd name="T10" fmla="*/ 78 w 1297"/>
              <a:gd name="T11" fmla="*/ 1116 h 1303"/>
              <a:gd name="T12" fmla="*/ 459 w 1297"/>
              <a:gd name="T13" fmla="*/ 646 h 1303"/>
              <a:gd name="T14" fmla="*/ 0 w 1297"/>
              <a:gd name="T15" fmla="*/ 1154 h 1303"/>
              <a:gd name="T16" fmla="*/ 138 w 1297"/>
              <a:gd name="T17" fmla="*/ 1176 h 1303"/>
              <a:gd name="T18" fmla="*/ 153 w 1297"/>
              <a:gd name="T19" fmla="*/ 1072 h 1303"/>
              <a:gd name="T20" fmla="*/ 138 w 1297"/>
              <a:gd name="T21" fmla="*/ 1176 h 1303"/>
              <a:gd name="T22" fmla="*/ 1220 w 1297"/>
              <a:gd name="T23" fmla="*/ 183 h 1303"/>
              <a:gd name="T24" fmla="*/ 1170 w 1297"/>
              <a:gd name="T25" fmla="*/ 175 h 1303"/>
              <a:gd name="T26" fmla="*/ 967 w 1297"/>
              <a:gd name="T27" fmla="*/ 226 h 1303"/>
              <a:gd name="T28" fmla="*/ 1103 w 1297"/>
              <a:gd name="T29" fmla="*/ 72 h 1303"/>
              <a:gd name="T30" fmla="*/ 782 w 1297"/>
              <a:gd name="T31" fmla="*/ 84 h 1303"/>
              <a:gd name="T32" fmla="*/ 697 w 1297"/>
              <a:gd name="T33" fmla="*/ 408 h 1303"/>
              <a:gd name="T34" fmla="*/ 673 w 1297"/>
              <a:gd name="T35" fmla="*/ 521 h 1303"/>
              <a:gd name="T36" fmla="*/ 762 w 1297"/>
              <a:gd name="T37" fmla="*/ 402 h 1303"/>
              <a:gd name="T38" fmla="*/ 826 w 1297"/>
              <a:gd name="T39" fmla="*/ 128 h 1303"/>
              <a:gd name="T40" fmla="*/ 902 w 1297"/>
              <a:gd name="T41" fmla="*/ 204 h 1303"/>
              <a:gd name="T42" fmla="*/ 902 w 1297"/>
              <a:gd name="T43" fmla="*/ 248 h 1303"/>
              <a:gd name="T44" fmla="*/ 1065 w 1297"/>
              <a:gd name="T45" fmla="*/ 368 h 1303"/>
              <a:gd name="T46" fmla="*/ 1141 w 1297"/>
              <a:gd name="T47" fmla="*/ 444 h 1303"/>
              <a:gd name="T48" fmla="*/ 867 w 1297"/>
              <a:gd name="T49" fmla="*/ 507 h 1303"/>
              <a:gd name="T50" fmla="*/ 756 w 1297"/>
              <a:gd name="T51" fmla="*/ 589 h 1303"/>
              <a:gd name="T52" fmla="*/ 861 w 1297"/>
              <a:gd name="T53" fmla="*/ 572 h 1303"/>
              <a:gd name="T54" fmla="*/ 1185 w 1297"/>
              <a:gd name="T55" fmla="*/ 487 h 1303"/>
              <a:gd name="T56" fmla="*/ 1151 w 1297"/>
              <a:gd name="T57" fmla="*/ 1125 h 1303"/>
              <a:gd name="T58" fmla="*/ 868 w 1297"/>
              <a:gd name="T59" fmla="*/ 929 h 1303"/>
              <a:gd name="T60" fmla="*/ 1167 w 1297"/>
              <a:gd name="T61" fmla="*/ 1224 h 1303"/>
              <a:gd name="T62" fmla="*/ 852 w 1297"/>
              <a:gd name="T63" fmla="*/ 985 h 1303"/>
              <a:gd name="T64" fmla="*/ 746 w 1297"/>
              <a:gd name="T65" fmla="*/ 936 h 1303"/>
              <a:gd name="T66" fmla="*/ 943 w 1297"/>
              <a:gd name="T67" fmla="*/ 771 h 1303"/>
              <a:gd name="T68" fmla="*/ 1207 w 1297"/>
              <a:gd name="T69" fmla="*/ 1109 h 1303"/>
              <a:gd name="T70" fmla="*/ 1167 w 1297"/>
              <a:gd name="T71" fmla="*/ 1224 h 1303"/>
              <a:gd name="T72" fmla="*/ 333 w 1297"/>
              <a:gd name="T73" fmla="*/ 386 h 1303"/>
              <a:gd name="T74" fmla="*/ 230 w 1297"/>
              <a:gd name="T75" fmla="*/ 360 h 1303"/>
              <a:gd name="T76" fmla="*/ 136 w 1297"/>
              <a:gd name="T77" fmla="*/ 109 h 1303"/>
              <a:gd name="T78" fmla="*/ 361 w 1297"/>
              <a:gd name="T79" fmla="*/ 335 h 1303"/>
              <a:gd name="T80" fmla="*/ 806 w 1297"/>
              <a:gd name="T81" fmla="*/ 788 h 1303"/>
              <a:gd name="T82" fmla="*/ 1019 w 1297"/>
              <a:gd name="T83" fmla="*/ 832 h 1303"/>
              <a:gd name="T84" fmla="*/ 980 w 1297"/>
              <a:gd name="T85" fmla="*/ 718 h 1303"/>
              <a:gd name="T86" fmla="*/ 888 w 1297"/>
              <a:gd name="T87" fmla="*/ 706 h 1303"/>
              <a:gd name="T88" fmla="*/ 420 w 1297"/>
              <a:gd name="T89" fmla="*/ 314 h 1303"/>
              <a:gd name="T90" fmla="*/ 388 w 1297"/>
              <a:gd name="T91" fmla="*/ 203 h 1303"/>
              <a:gd name="T92" fmla="*/ 110 w 1297"/>
              <a:gd name="T93" fmla="*/ 47 h 1303"/>
              <a:gd name="T94" fmla="*/ 26 w 1297"/>
              <a:gd name="T95" fmla="*/ 166 h 1303"/>
              <a:gd name="T96" fmla="*/ 205 w 1297"/>
              <a:gd name="T97" fmla="*/ 419 h 1303"/>
              <a:gd name="T98" fmla="*/ 727 w 1297"/>
              <a:gd name="T99" fmla="*/ 868 h 1303"/>
              <a:gd name="T100" fmla="*/ 701 w 1297"/>
              <a:gd name="T101" fmla="*/ 997 h 1303"/>
              <a:gd name="T102" fmla="*/ 815 w 1297"/>
              <a:gd name="T103" fmla="*/ 1036 h 1303"/>
              <a:gd name="T104" fmla="*/ 1129 w 1297"/>
              <a:gd name="T105" fmla="*/ 1302 h 1303"/>
              <a:gd name="T106" fmla="*/ 1251 w 1297"/>
              <a:gd name="T107" fmla="*/ 1228 h 1303"/>
              <a:gd name="T108" fmla="*/ 1019 w 1297"/>
              <a:gd name="T109" fmla="*/ 83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97" h="1303">
                <a:moveTo>
                  <a:pt x="34" y="1235"/>
                </a:moveTo>
                <a:lnTo>
                  <a:pt x="34" y="1235"/>
                </a:lnTo>
                <a:cubicBezTo>
                  <a:pt x="56" y="1257"/>
                  <a:pt x="85" y="1269"/>
                  <a:pt x="116" y="1269"/>
                </a:cubicBezTo>
                <a:cubicBezTo>
                  <a:pt x="146" y="1269"/>
                  <a:pt x="176" y="1257"/>
                  <a:pt x="197" y="1235"/>
                </a:cubicBezTo>
                <a:lnTo>
                  <a:pt x="616" y="817"/>
                </a:lnTo>
                <a:lnTo>
                  <a:pt x="572" y="773"/>
                </a:lnTo>
                <a:lnTo>
                  <a:pt x="153" y="1192"/>
                </a:lnTo>
                <a:cubicBezTo>
                  <a:pt x="133" y="1212"/>
                  <a:pt x="98" y="1212"/>
                  <a:pt x="78" y="1192"/>
                </a:cubicBezTo>
                <a:lnTo>
                  <a:pt x="54" y="1215"/>
                </a:lnTo>
                <a:lnTo>
                  <a:pt x="78" y="1192"/>
                </a:lnTo>
                <a:cubicBezTo>
                  <a:pt x="68" y="1181"/>
                  <a:pt x="62" y="1168"/>
                  <a:pt x="62" y="1154"/>
                </a:cubicBezTo>
                <a:cubicBezTo>
                  <a:pt x="62" y="1139"/>
                  <a:pt x="67" y="1126"/>
                  <a:pt x="78" y="1116"/>
                </a:cubicBezTo>
                <a:lnTo>
                  <a:pt x="503" y="690"/>
                </a:lnTo>
                <a:lnTo>
                  <a:pt x="459" y="646"/>
                </a:lnTo>
                <a:lnTo>
                  <a:pt x="34" y="1072"/>
                </a:lnTo>
                <a:cubicBezTo>
                  <a:pt x="12" y="1094"/>
                  <a:pt x="0" y="1123"/>
                  <a:pt x="0" y="1154"/>
                </a:cubicBezTo>
                <a:cubicBezTo>
                  <a:pt x="0" y="1185"/>
                  <a:pt x="12" y="1214"/>
                  <a:pt x="34" y="1235"/>
                </a:cubicBezTo>
                <a:close/>
                <a:moveTo>
                  <a:pt x="138" y="1176"/>
                </a:moveTo>
                <a:lnTo>
                  <a:pt x="197" y="1116"/>
                </a:lnTo>
                <a:lnTo>
                  <a:pt x="153" y="1072"/>
                </a:lnTo>
                <a:lnTo>
                  <a:pt x="94" y="1132"/>
                </a:lnTo>
                <a:lnTo>
                  <a:pt x="138" y="1176"/>
                </a:lnTo>
                <a:close/>
                <a:moveTo>
                  <a:pt x="1185" y="487"/>
                </a:moveTo>
                <a:cubicBezTo>
                  <a:pt x="1269" y="403"/>
                  <a:pt x="1264" y="274"/>
                  <a:pt x="1220" y="183"/>
                </a:cubicBezTo>
                <a:cubicBezTo>
                  <a:pt x="1216" y="174"/>
                  <a:pt x="1208" y="168"/>
                  <a:pt x="1198" y="166"/>
                </a:cubicBezTo>
                <a:cubicBezTo>
                  <a:pt x="1188" y="164"/>
                  <a:pt x="1178" y="167"/>
                  <a:pt x="1170" y="175"/>
                </a:cubicBezTo>
                <a:lnTo>
                  <a:pt x="1043" y="302"/>
                </a:lnTo>
                <a:lnTo>
                  <a:pt x="967" y="226"/>
                </a:lnTo>
                <a:lnTo>
                  <a:pt x="1095" y="99"/>
                </a:lnTo>
                <a:cubicBezTo>
                  <a:pt x="1102" y="92"/>
                  <a:pt x="1105" y="82"/>
                  <a:pt x="1103" y="72"/>
                </a:cubicBezTo>
                <a:cubicBezTo>
                  <a:pt x="1102" y="62"/>
                  <a:pt x="1095" y="53"/>
                  <a:pt x="1086" y="49"/>
                </a:cubicBezTo>
                <a:cubicBezTo>
                  <a:pt x="995" y="6"/>
                  <a:pt x="866" y="0"/>
                  <a:pt x="782" y="84"/>
                </a:cubicBezTo>
                <a:lnTo>
                  <a:pt x="742" y="124"/>
                </a:lnTo>
                <a:cubicBezTo>
                  <a:pt x="666" y="200"/>
                  <a:pt x="651" y="298"/>
                  <a:pt x="697" y="408"/>
                </a:cubicBezTo>
                <a:lnTo>
                  <a:pt x="629" y="477"/>
                </a:lnTo>
                <a:lnTo>
                  <a:pt x="673" y="521"/>
                </a:lnTo>
                <a:lnTo>
                  <a:pt x="756" y="437"/>
                </a:lnTo>
                <a:cubicBezTo>
                  <a:pt x="766" y="428"/>
                  <a:pt x="768" y="414"/>
                  <a:pt x="762" y="402"/>
                </a:cubicBezTo>
                <a:cubicBezTo>
                  <a:pt x="717" y="307"/>
                  <a:pt x="725" y="229"/>
                  <a:pt x="786" y="168"/>
                </a:cubicBezTo>
                <a:lnTo>
                  <a:pt x="826" y="128"/>
                </a:lnTo>
                <a:cubicBezTo>
                  <a:pt x="876" y="78"/>
                  <a:pt x="953" y="72"/>
                  <a:pt x="1016" y="89"/>
                </a:cubicBezTo>
                <a:lnTo>
                  <a:pt x="902" y="204"/>
                </a:lnTo>
                <a:cubicBezTo>
                  <a:pt x="896" y="210"/>
                  <a:pt x="892" y="218"/>
                  <a:pt x="892" y="226"/>
                </a:cubicBezTo>
                <a:cubicBezTo>
                  <a:pt x="892" y="234"/>
                  <a:pt x="896" y="242"/>
                  <a:pt x="902" y="248"/>
                </a:cubicBezTo>
                <a:lnTo>
                  <a:pt x="1021" y="368"/>
                </a:lnTo>
                <a:cubicBezTo>
                  <a:pt x="1033" y="380"/>
                  <a:pt x="1053" y="380"/>
                  <a:pt x="1065" y="368"/>
                </a:cubicBezTo>
                <a:lnTo>
                  <a:pt x="1180" y="253"/>
                </a:lnTo>
                <a:cubicBezTo>
                  <a:pt x="1197" y="316"/>
                  <a:pt x="1192" y="393"/>
                  <a:pt x="1141" y="444"/>
                </a:cubicBezTo>
                <a:lnTo>
                  <a:pt x="1101" y="483"/>
                </a:lnTo>
                <a:cubicBezTo>
                  <a:pt x="1040" y="544"/>
                  <a:pt x="962" y="552"/>
                  <a:pt x="867" y="507"/>
                </a:cubicBezTo>
                <a:cubicBezTo>
                  <a:pt x="856" y="501"/>
                  <a:pt x="841" y="504"/>
                  <a:pt x="832" y="513"/>
                </a:cubicBezTo>
                <a:lnTo>
                  <a:pt x="756" y="589"/>
                </a:lnTo>
                <a:lnTo>
                  <a:pt x="800" y="633"/>
                </a:lnTo>
                <a:lnTo>
                  <a:pt x="861" y="572"/>
                </a:lnTo>
                <a:cubicBezTo>
                  <a:pt x="972" y="618"/>
                  <a:pt x="1070" y="603"/>
                  <a:pt x="1145" y="527"/>
                </a:cubicBezTo>
                <a:lnTo>
                  <a:pt x="1185" y="487"/>
                </a:lnTo>
                <a:close/>
                <a:moveTo>
                  <a:pt x="1107" y="1169"/>
                </a:moveTo>
                <a:lnTo>
                  <a:pt x="1151" y="1125"/>
                </a:lnTo>
                <a:lnTo>
                  <a:pt x="912" y="885"/>
                </a:lnTo>
                <a:lnTo>
                  <a:pt x="868" y="929"/>
                </a:lnTo>
                <a:lnTo>
                  <a:pt x="1107" y="1169"/>
                </a:lnTo>
                <a:close/>
                <a:moveTo>
                  <a:pt x="1167" y="1224"/>
                </a:moveTo>
                <a:cubicBezTo>
                  <a:pt x="1147" y="1245"/>
                  <a:pt x="1112" y="1245"/>
                  <a:pt x="1092" y="1224"/>
                </a:cubicBezTo>
                <a:lnTo>
                  <a:pt x="852" y="985"/>
                </a:lnTo>
                <a:cubicBezTo>
                  <a:pt x="846" y="979"/>
                  <a:pt x="845" y="978"/>
                  <a:pt x="754" y="960"/>
                </a:cubicBezTo>
                <a:cubicBezTo>
                  <a:pt x="752" y="953"/>
                  <a:pt x="749" y="944"/>
                  <a:pt x="746" y="936"/>
                </a:cubicBezTo>
                <a:lnTo>
                  <a:pt x="919" y="763"/>
                </a:lnTo>
                <a:cubicBezTo>
                  <a:pt x="926" y="766"/>
                  <a:pt x="935" y="769"/>
                  <a:pt x="943" y="771"/>
                </a:cubicBezTo>
                <a:cubicBezTo>
                  <a:pt x="961" y="863"/>
                  <a:pt x="962" y="863"/>
                  <a:pt x="968" y="870"/>
                </a:cubicBezTo>
                <a:lnTo>
                  <a:pt x="1207" y="1109"/>
                </a:lnTo>
                <a:cubicBezTo>
                  <a:pt x="1228" y="1130"/>
                  <a:pt x="1228" y="1164"/>
                  <a:pt x="1207" y="1185"/>
                </a:cubicBezTo>
                <a:lnTo>
                  <a:pt x="1167" y="1224"/>
                </a:lnTo>
                <a:close/>
                <a:moveTo>
                  <a:pt x="771" y="824"/>
                </a:moveTo>
                <a:lnTo>
                  <a:pt x="333" y="386"/>
                </a:lnTo>
                <a:cubicBezTo>
                  <a:pt x="329" y="382"/>
                  <a:pt x="323" y="379"/>
                  <a:pt x="317" y="378"/>
                </a:cubicBezTo>
                <a:lnTo>
                  <a:pt x="230" y="360"/>
                </a:lnTo>
                <a:lnTo>
                  <a:pt x="92" y="153"/>
                </a:lnTo>
                <a:lnTo>
                  <a:pt x="136" y="109"/>
                </a:lnTo>
                <a:lnTo>
                  <a:pt x="343" y="247"/>
                </a:lnTo>
                <a:lnTo>
                  <a:pt x="361" y="335"/>
                </a:lnTo>
                <a:cubicBezTo>
                  <a:pt x="362" y="341"/>
                  <a:pt x="365" y="346"/>
                  <a:pt x="369" y="350"/>
                </a:cubicBezTo>
                <a:cubicBezTo>
                  <a:pt x="373" y="354"/>
                  <a:pt x="717" y="698"/>
                  <a:pt x="806" y="788"/>
                </a:cubicBezTo>
                <a:lnTo>
                  <a:pt x="771" y="824"/>
                </a:lnTo>
                <a:close/>
                <a:moveTo>
                  <a:pt x="1019" y="832"/>
                </a:moveTo>
                <a:cubicBezTo>
                  <a:pt x="1014" y="808"/>
                  <a:pt x="1001" y="742"/>
                  <a:pt x="1001" y="742"/>
                </a:cubicBezTo>
                <a:cubicBezTo>
                  <a:pt x="998" y="731"/>
                  <a:pt x="991" y="722"/>
                  <a:pt x="980" y="718"/>
                </a:cubicBezTo>
                <a:cubicBezTo>
                  <a:pt x="919" y="697"/>
                  <a:pt x="917" y="697"/>
                  <a:pt x="911" y="697"/>
                </a:cubicBezTo>
                <a:cubicBezTo>
                  <a:pt x="903" y="697"/>
                  <a:pt x="894" y="700"/>
                  <a:pt x="888" y="706"/>
                </a:cubicBezTo>
                <a:lnTo>
                  <a:pt x="850" y="744"/>
                </a:lnTo>
                <a:cubicBezTo>
                  <a:pt x="542" y="436"/>
                  <a:pt x="449" y="343"/>
                  <a:pt x="420" y="314"/>
                </a:cubicBezTo>
                <a:lnTo>
                  <a:pt x="402" y="223"/>
                </a:lnTo>
                <a:cubicBezTo>
                  <a:pt x="400" y="215"/>
                  <a:pt x="395" y="207"/>
                  <a:pt x="388" y="203"/>
                </a:cubicBezTo>
                <a:lnTo>
                  <a:pt x="149" y="43"/>
                </a:lnTo>
                <a:cubicBezTo>
                  <a:pt x="137" y="35"/>
                  <a:pt x="120" y="37"/>
                  <a:pt x="110" y="47"/>
                </a:cubicBezTo>
                <a:lnTo>
                  <a:pt x="30" y="127"/>
                </a:lnTo>
                <a:cubicBezTo>
                  <a:pt x="19" y="138"/>
                  <a:pt x="18" y="154"/>
                  <a:pt x="26" y="166"/>
                </a:cubicBezTo>
                <a:lnTo>
                  <a:pt x="186" y="406"/>
                </a:lnTo>
                <a:cubicBezTo>
                  <a:pt x="190" y="412"/>
                  <a:pt x="197" y="417"/>
                  <a:pt x="205" y="419"/>
                </a:cubicBezTo>
                <a:lnTo>
                  <a:pt x="296" y="437"/>
                </a:lnTo>
                <a:lnTo>
                  <a:pt x="727" y="868"/>
                </a:lnTo>
                <a:lnTo>
                  <a:pt x="690" y="905"/>
                </a:lnTo>
                <a:cubicBezTo>
                  <a:pt x="674" y="919"/>
                  <a:pt x="674" y="919"/>
                  <a:pt x="701" y="997"/>
                </a:cubicBezTo>
                <a:cubicBezTo>
                  <a:pt x="705" y="1008"/>
                  <a:pt x="714" y="1016"/>
                  <a:pt x="725" y="1018"/>
                </a:cubicBezTo>
                <a:cubicBezTo>
                  <a:pt x="725" y="1018"/>
                  <a:pt x="791" y="1031"/>
                  <a:pt x="815" y="1036"/>
                </a:cubicBezTo>
                <a:lnTo>
                  <a:pt x="1048" y="1268"/>
                </a:lnTo>
                <a:cubicBezTo>
                  <a:pt x="1069" y="1290"/>
                  <a:pt x="1099" y="1302"/>
                  <a:pt x="1129" y="1302"/>
                </a:cubicBezTo>
                <a:cubicBezTo>
                  <a:pt x="1160" y="1302"/>
                  <a:pt x="1189" y="1290"/>
                  <a:pt x="1211" y="1268"/>
                </a:cubicBezTo>
                <a:lnTo>
                  <a:pt x="1251" y="1228"/>
                </a:lnTo>
                <a:cubicBezTo>
                  <a:pt x="1296" y="1183"/>
                  <a:pt x="1296" y="1110"/>
                  <a:pt x="1251" y="1065"/>
                </a:cubicBezTo>
                <a:lnTo>
                  <a:pt x="1019" y="8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6">
            <a:extLst>
              <a:ext uri="{FF2B5EF4-FFF2-40B4-BE49-F238E27FC236}">
                <a16:creationId xmlns:a16="http://schemas.microsoft.com/office/drawing/2014/main" id="{B695D6A2-9D46-8F4F-B349-0FA5628726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99683" y="2540707"/>
            <a:ext cx="423863" cy="533400"/>
          </a:xfrm>
          <a:custGeom>
            <a:avLst/>
            <a:gdLst>
              <a:gd name="T0" fmla="*/ 1145 w 1178"/>
              <a:gd name="T1" fmla="*/ 723 h 1481"/>
              <a:gd name="T2" fmla="*/ 1055 w 1178"/>
              <a:gd name="T3" fmla="*/ 647 h 1481"/>
              <a:gd name="T4" fmla="*/ 760 w 1178"/>
              <a:gd name="T5" fmla="*/ 1202 h 1481"/>
              <a:gd name="T6" fmla="*/ 416 w 1178"/>
              <a:gd name="T7" fmla="*/ 1202 h 1481"/>
              <a:gd name="T8" fmla="*/ 609 w 1178"/>
              <a:gd name="T9" fmla="*/ 1396 h 1481"/>
              <a:gd name="T10" fmla="*/ 559 w 1178"/>
              <a:gd name="T11" fmla="*/ 1395 h 1481"/>
              <a:gd name="T12" fmla="*/ 356 w 1178"/>
              <a:gd name="T13" fmla="*/ 1143 h 1481"/>
              <a:gd name="T14" fmla="*/ 499 w 1178"/>
              <a:gd name="T15" fmla="*/ 1391 h 1481"/>
              <a:gd name="T16" fmla="*/ 677 w 1178"/>
              <a:gd name="T17" fmla="*/ 1384 h 1481"/>
              <a:gd name="T18" fmla="*/ 386 w 1178"/>
              <a:gd name="T19" fmla="*/ 1122 h 1481"/>
              <a:gd name="T20" fmla="*/ 790 w 1178"/>
              <a:gd name="T21" fmla="*/ 1063 h 1481"/>
              <a:gd name="T22" fmla="*/ 386 w 1178"/>
              <a:gd name="T23" fmla="*/ 1122 h 1481"/>
              <a:gd name="T24" fmla="*/ 367 w 1178"/>
              <a:gd name="T25" fmla="*/ 576 h 1481"/>
              <a:gd name="T26" fmla="*/ 784 w 1178"/>
              <a:gd name="T27" fmla="*/ 423 h 1481"/>
              <a:gd name="T28" fmla="*/ 308 w 1178"/>
              <a:gd name="T29" fmla="*/ 571 h 1481"/>
              <a:gd name="T30" fmla="*/ 588 w 1178"/>
              <a:gd name="T31" fmla="*/ 252 h 1481"/>
              <a:gd name="T32" fmla="*/ 760 w 1178"/>
              <a:gd name="T33" fmla="*/ 984 h 1481"/>
              <a:gd name="T34" fmla="*/ 246 w 1178"/>
              <a:gd name="T35" fmla="*/ 566 h 1481"/>
              <a:gd name="T36" fmla="*/ 359 w 1178"/>
              <a:gd name="T37" fmla="*/ 1013 h 1481"/>
              <a:gd name="T38" fmla="*/ 817 w 1178"/>
              <a:gd name="T39" fmla="*/ 1013 h 1481"/>
              <a:gd name="T40" fmla="*/ 588 w 1178"/>
              <a:gd name="T41" fmla="*/ 193 h 1481"/>
              <a:gd name="T42" fmla="*/ 301 w 1178"/>
              <a:gd name="T43" fmla="*/ 878 h 1481"/>
              <a:gd name="T44" fmla="*/ 131 w 1178"/>
              <a:gd name="T45" fmla="*/ 706 h 1481"/>
              <a:gd name="T46" fmla="*/ 26 w 1178"/>
              <a:gd name="T47" fmla="*/ 664 h 1481"/>
              <a:gd name="T48" fmla="*/ 37 w 1178"/>
              <a:gd name="T49" fmla="*/ 468 h 1481"/>
              <a:gd name="T50" fmla="*/ 121 w 1178"/>
              <a:gd name="T51" fmla="*/ 543 h 1481"/>
              <a:gd name="T52" fmla="*/ 131 w 1178"/>
              <a:gd name="T53" fmla="*/ 484 h 1481"/>
              <a:gd name="T54" fmla="*/ 73 w 1178"/>
              <a:gd name="T55" fmla="*/ 298 h 1481"/>
              <a:gd name="T56" fmla="*/ 182 w 1178"/>
              <a:gd name="T57" fmla="*/ 390 h 1481"/>
              <a:gd name="T58" fmla="*/ 113 w 1178"/>
              <a:gd name="T59" fmla="*/ 287 h 1481"/>
              <a:gd name="T60" fmla="*/ 206 w 1178"/>
              <a:gd name="T61" fmla="*/ 139 h 1481"/>
              <a:gd name="T62" fmla="*/ 287 w 1178"/>
              <a:gd name="T63" fmla="*/ 265 h 1481"/>
              <a:gd name="T64" fmla="*/ 423 w 1178"/>
              <a:gd name="T65" fmla="*/ 54 h 1481"/>
              <a:gd name="T66" fmla="*/ 400 w 1178"/>
              <a:gd name="T67" fmla="*/ 165 h 1481"/>
              <a:gd name="T68" fmla="*/ 455 w 1178"/>
              <a:gd name="T69" fmla="*/ 144 h 1481"/>
              <a:gd name="T70" fmla="*/ 588 w 1178"/>
              <a:gd name="T71" fmla="*/ 0 h 1481"/>
              <a:gd name="T72" fmla="*/ 588 w 1178"/>
              <a:gd name="T73" fmla="*/ 156 h 1481"/>
              <a:gd name="T74" fmla="*/ 809 w 1178"/>
              <a:gd name="T75" fmla="*/ 74 h 1481"/>
              <a:gd name="T76" fmla="*/ 721 w 1178"/>
              <a:gd name="T77" fmla="*/ 144 h 1481"/>
              <a:gd name="T78" fmla="*/ 776 w 1178"/>
              <a:gd name="T79" fmla="*/ 165 h 1481"/>
              <a:gd name="T80" fmla="*/ 970 w 1178"/>
              <a:gd name="T81" fmla="*/ 139 h 1481"/>
              <a:gd name="T82" fmla="*/ 870 w 1178"/>
              <a:gd name="T83" fmla="*/ 258 h 1481"/>
              <a:gd name="T84" fmla="*/ 974 w 1178"/>
              <a:gd name="T85" fmla="*/ 181 h 1481"/>
              <a:gd name="T86" fmla="*/ 968 w 1178"/>
              <a:gd name="T87" fmla="*/ 375 h 1481"/>
              <a:gd name="T88" fmla="*/ 1092 w 1178"/>
              <a:gd name="T89" fmla="*/ 338 h 1481"/>
              <a:gd name="T90" fmla="*/ 1139 w 1178"/>
              <a:gd name="T91" fmla="*/ 468 h 1481"/>
              <a:gd name="T92" fmla="*/ 1050 w 1178"/>
              <a:gd name="T93" fmla="*/ 543 h 1481"/>
              <a:gd name="T94" fmla="*/ 1174 w 1178"/>
              <a:gd name="T95" fmla="*/ 492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78" h="1481">
                <a:moveTo>
                  <a:pt x="1045" y="706"/>
                </a:moveTo>
                <a:lnTo>
                  <a:pt x="1139" y="722"/>
                </a:lnTo>
                <a:cubicBezTo>
                  <a:pt x="1141" y="723"/>
                  <a:pt x="1143" y="723"/>
                  <a:pt x="1145" y="723"/>
                </a:cubicBezTo>
                <a:cubicBezTo>
                  <a:pt x="1159" y="723"/>
                  <a:pt x="1171" y="713"/>
                  <a:pt x="1174" y="698"/>
                </a:cubicBezTo>
                <a:cubicBezTo>
                  <a:pt x="1177" y="682"/>
                  <a:pt x="1166" y="667"/>
                  <a:pt x="1150" y="664"/>
                </a:cubicBezTo>
                <a:lnTo>
                  <a:pt x="1055" y="647"/>
                </a:lnTo>
                <a:cubicBezTo>
                  <a:pt x="1039" y="644"/>
                  <a:pt x="1023" y="655"/>
                  <a:pt x="1021" y="671"/>
                </a:cubicBezTo>
                <a:cubicBezTo>
                  <a:pt x="1018" y="687"/>
                  <a:pt x="1029" y="703"/>
                  <a:pt x="1045" y="706"/>
                </a:cubicBezTo>
                <a:close/>
                <a:moveTo>
                  <a:pt x="760" y="1202"/>
                </a:moveTo>
                <a:cubicBezTo>
                  <a:pt x="751" y="1278"/>
                  <a:pt x="687" y="1337"/>
                  <a:pt x="609" y="1337"/>
                </a:cubicBezTo>
                <a:lnTo>
                  <a:pt x="567" y="1337"/>
                </a:lnTo>
                <a:cubicBezTo>
                  <a:pt x="489" y="1337"/>
                  <a:pt x="425" y="1278"/>
                  <a:pt x="416" y="1202"/>
                </a:cubicBezTo>
                <a:lnTo>
                  <a:pt x="760" y="1202"/>
                </a:lnTo>
                <a:close/>
                <a:moveTo>
                  <a:pt x="567" y="1396"/>
                </a:moveTo>
                <a:lnTo>
                  <a:pt x="609" y="1396"/>
                </a:lnTo>
                <a:cubicBezTo>
                  <a:pt x="612" y="1396"/>
                  <a:pt x="614" y="1395"/>
                  <a:pt x="617" y="1395"/>
                </a:cubicBezTo>
                <a:cubicBezTo>
                  <a:pt x="615" y="1410"/>
                  <a:pt x="603" y="1421"/>
                  <a:pt x="588" y="1421"/>
                </a:cubicBezTo>
                <a:cubicBezTo>
                  <a:pt x="573" y="1421"/>
                  <a:pt x="561" y="1410"/>
                  <a:pt x="559" y="1395"/>
                </a:cubicBezTo>
                <a:cubicBezTo>
                  <a:pt x="562" y="1395"/>
                  <a:pt x="564" y="1396"/>
                  <a:pt x="567" y="1396"/>
                </a:cubicBezTo>
                <a:close/>
                <a:moveTo>
                  <a:pt x="820" y="1143"/>
                </a:moveTo>
                <a:lnTo>
                  <a:pt x="356" y="1143"/>
                </a:lnTo>
                <a:lnTo>
                  <a:pt x="356" y="1185"/>
                </a:lnTo>
                <a:cubicBezTo>
                  <a:pt x="356" y="1278"/>
                  <a:pt x="416" y="1355"/>
                  <a:pt x="499" y="1384"/>
                </a:cubicBezTo>
                <a:lnTo>
                  <a:pt x="499" y="1391"/>
                </a:lnTo>
                <a:cubicBezTo>
                  <a:pt x="499" y="1440"/>
                  <a:pt x="539" y="1480"/>
                  <a:pt x="588" y="1480"/>
                </a:cubicBezTo>
                <a:cubicBezTo>
                  <a:pt x="637" y="1480"/>
                  <a:pt x="677" y="1440"/>
                  <a:pt x="677" y="1391"/>
                </a:cubicBezTo>
                <a:lnTo>
                  <a:pt x="677" y="1384"/>
                </a:lnTo>
                <a:cubicBezTo>
                  <a:pt x="760" y="1355"/>
                  <a:pt x="820" y="1277"/>
                  <a:pt x="820" y="1185"/>
                </a:cubicBezTo>
                <a:lnTo>
                  <a:pt x="820" y="1143"/>
                </a:lnTo>
                <a:close/>
                <a:moveTo>
                  <a:pt x="386" y="1122"/>
                </a:moveTo>
                <a:lnTo>
                  <a:pt x="790" y="1122"/>
                </a:lnTo>
                <a:cubicBezTo>
                  <a:pt x="807" y="1122"/>
                  <a:pt x="820" y="1110"/>
                  <a:pt x="820" y="1093"/>
                </a:cubicBezTo>
                <a:cubicBezTo>
                  <a:pt x="820" y="1077"/>
                  <a:pt x="807" y="1063"/>
                  <a:pt x="790" y="1063"/>
                </a:cubicBezTo>
                <a:lnTo>
                  <a:pt x="386" y="1063"/>
                </a:lnTo>
                <a:cubicBezTo>
                  <a:pt x="369" y="1063"/>
                  <a:pt x="356" y="1076"/>
                  <a:pt x="356" y="1093"/>
                </a:cubicBezTo>
                <a:cubicBezTo>
                  <a:pt x="356" y="1109"/>
                  <a:pt x="369" y="1122"/>
                  <a:pt x="386" y="1122"/>
                </a:cubicBezTo>
                <a:close/>
                <a:moveTo>
                  <a:pt x="335" y="603"/>
                </a:moveTo>
                <a:cubicBezTo>
                  <a:pt x="336" y="603"/>
                  <a:pt x="337" y="603"/>
                  <a:pt x="338" y="603"/>
                </a:cubicBezTo>
                <a:cubicBezTo>
                  <a:pt x="353" y="603"/>
                  <a:pt x="366" y="592"/>
                  <a:pt x="367" y="576"/>
                </a:cubicBezTo>
                <a:cubicBezTo>
                  <a:pt x="376" y="466"/>
                  <a:pt x="466" y="377"/>
                  <a:pt x="577" y="370"/>
                </a:cubicBezTo>
                <a:cubicBezTo>
                  <a:pt x="637" y="366"/>
                  <a:pt x="697" y="386"/>
                  <a:pt x="742" y="426"/>
                </a:cubicBezTo>
                <a:cubicBezTo>
                  <a:pt x="755" y="437"/>
                  <a:pt x="773" y="435"/>
                  <a:pt x="784" y="423"/>
                </a:cubicBezTo>
                <a:cubicBezTo>
                  <a:pt x="795" y="411"/>
                  <a:pt x="794" y="392"/>
                  <a:pt x="781" y="381"/>
                </a:cubicBezTo>
                <a:cubicBezTo>
                  <a:pt x="724" y="331"/>
                  <a:pt x="649" y="305"/>
                  <a:pt x="572" y="311"/>
                </a:cubicBezTo>
                <a:cubicBezTo>
                  <a:pt x="433" y="320"/>
                  <a:pt x="320" y="432"/>
                  <a:pt x="308" y="571"/>
                </a:cubicBezTo>
                <a:cubicBezTo>
                  <a:pt x="307" y="588"/>
                  <a:pt x="319" y="602"/>
                  <a:pt x="335" y="603"/>
                </a:cubicBezTo>
                <a:close/>
                <a:moveTo>
                  <a:pt x="564" y="253"/>
                </a:moveTo>
                <a:cubicBezTo>
                  <a:pt x="572" y="253"/>
                  <a:pt x="580" y="252"/>
                  <a:pt x="588" y="252"/>
                </a:cubicBezTo>
                <a:cubicBezTo>
                  <a:pt x="777" y="252"/>
                  <a:pt x="931" y="406"/>
                  <a:pt x="931" y="596"/>
                </a:cubicBezTo>
                <a:cubicBezTo>
                  <a:pt x="931" y="688"/>
                  <a:pt x="895" y="774"/>
                  <a:pt x="830" y="839"/>
                </a:cubicBezTo>
                <a:cubicBezTo>
                  <a:pt x="791" y="878"/>
                  <a:pt x="766" y="929"/>
                  <a:pt x="760" y="984"/>
                </a:cubicBezTo>
                <a:lnTo>
                  <a:pt x="416" y="984"/>
                </a:lnTo>
                <a:cubicBezTo>
                  <a:pt x="410" y="930"/>
                  <a:pt x="384" y="878"/>
                  <a:pt x="343" y="836"/>
                </a:cubicBezTo>
                <a:cubicBezTo>
                  <a:pt x="273" y="765"/>
                  <a:pt x="238" y="667"/>
                  <a:pt x="246" y="566"/>
                </a:cubicBezTo>
                <a:cubicBezTo>
                  <a:pt x="260" y="399"/>
                  <a:pt x="396" y="265"/>
                  <a:pt x="564" y="253"/>
                </a:cubicBezTo>
                <a:close/>
                <a:moveTo>
                  <a:pt x="301" y="878"/>
                </a:moveTo>
                <a:cubicBezTo>
                  <a:pt x="338" y="915"/>
                  <a:pt x="359" y="963"/>
                  <a:pt x="359" y="1013"/>
                </a:cubicBezTo>
                <a:lnTo>
                  <a:pt x="359" y="1044"/>
                </a:lnTo>
                <a:lnTo>
                  <a:pt x="817" y="1044"/>
                </a:lnTo>
                <a:lnTo>
                  <a:pt x="817" y="1013"/>
                </a:lnTo>
                <a:cubicBezTo>
                  <a:pt x="817" y="963"/>
                  <a:pt x="837" y="915"/>
                  <a:pt x="871" y="881"/>
                </a:cubicBezTo>
                <a:cubicBezTo>
                  <a:pt x="948" y="805"/>
                  <a:pt x="990" y="704"/>
                  <a:pt x="990" y="596"/>
                </a:cubicBezTo>
                <a:cubicBezTo>
                  <a:pt x="990" y="374"/>
                  <a:pt x="810" y="193"/>
                  <a:pt x="588" y="193"/>
                </a:cubicBezTo>
                <a:cubicBezTo>
                  <a:pt x="579" y="193"/>
                  <a:pt x="569" y="194"/>
                  <a:pt x="560" y="194"/>
                </a:cubicBezTo>
                <a:cubicBezTo>
                  <a:pt x="363" y="208"/>
                  <a:pt x="203" y="366"/>
                  <a:pt x="187" y="562"/>
                </a:cubicBezTo>
                <a:cubicBezTo>
                  <a:pt x="177" y="679"/>
                  <a:pt x="219" y="794"/>
                  <a:pt x="301" y="878"/>
                </a:cubicBezTo>
                <a:close/>
                <a:moveTo>
                  <a:pt x="31" y="723"/>
                </a:moveTo>
                <a:cubicBezTo>
                  <a:pt x="33" y="723"/>
                  <a:pt x="35" y="723"/>
                  <a:pt x="37" y="722"/>
                </a:cubicBezTo>
                <a:lnTo>
                  <a:pt x="131" y="706"/>
                </a:lnTo>
                <a:cubicBezTo>
                  <a:pt x="147" y="703"/>
                  <a:pt x="158" y="687"/>
                  <a:pt x="155" y="671"/>
                </a:cubicBezTo>
                <a:cubicBezTo>
                  <a:pt x="153" y="655"/>
                  <a:pt x="137" y="644"/>
                  <a:pt x="121" y="647"/>
                </a:cubicBezTo>
                <a:lnTo>
                  <a:pt x="26" y="664"/>
                </a:lnTo>
                <a:cubicBezTo>
                  <a:pt x="11" y="667"/>
                  <a:pt x="0" y="682"/>
                  <a:pt x="3" y="698"/>
                </a:cubicBezTo>
                <a:cubicBezTo>
                  <a:pt x="6" y="713"/>
                  <a:pt x="17" y="723"/>
                  <a:pt x="31" y="723"/>
                </a:cubicBezTo>
                <a:close/>
                <a:moveTo>
                  <a:pt x="37" y="468"/>
                </a:moveTo>
                <a:cubicBezTo>
                  <a:pt x="20" y="465"/>
                  <a:pt x="6" y="476"/>
                  <a:pt x="3" y="492"/>
                </a:cubicBezTo>
                <a:cubicBezTo>
                  <a:pt x="0" y="508"/>
                  <a:pt x="11" y="523"/>
                  <a:pt x="26" y="526"/>
                </a:cubicBezTo>
                <a:lnTo>
                  <a:pt x="121" y="543"/>
                </a:lnTo>
                <a:cubicBezTo>
                  <a:pt x="123" y="543"/>
                  <a:pt x="125" y="543"/>
                  <a:pt x="126" y="543"/>
                </a:cubicBezTo>
                <a:cubicBezTo>
                  <a:pt x="140" y="543"/>
                  <a:pt x="153" y="533"/>
                  <a:pt x="155" y="519"/>
                </a:cubicBezTo>
                <a:cubicBezTo>
                  <a:pt x="158" y="503"/>
                  <a:pt x="147" y="487"/>
                  <a:pt x="131" y="484"/>
                </a:cubicBezTo>
                <a:lnTo>
                  <a:pt x="37" y="468"/>
                </a:lnTo>
                <a:close/>
                <a:moveTo>
                  <a:pt x="113" y="287"/>
                </a:moveTo>
                <a:cubicBezTo>
                  <a:pt x="99" y="279"/>
                  <a:pt x="81" y="283"/>
                  <a:pt x="73" y="298"/>
                </a:cubicBezTo>
                <a:cubicBezTo>
                  <a:pt x="65" y="312"/>
                  <a:pt x="70" y="330"/>
                  <a:pt x="84" y="338"/>
                </a:cubicBezTo>
                <a:lnTo>
                  <a:pt x="167" y="386"/>
                </a:lnTo>
                <a:cubicBezTo>
                  <a:pt x="172" y="389"/>
                  <a:pt x="177" y="390"/>
                  <a:pt x="182" y="390"/>
                </a:cubicBezTo>
                <a:cubicBezTo>
                  <a:pt x="192" y="390"/>
                  <a:pt x="202" y="385"/>
                  <a:pt x="208" y="375"/>
                </a:cubicBezTo>
                <a:cubicBezTo>
                  <a:pt x="216" y="361"/>
                  <a:pt x="211" y="343"/>
                  <a:pt x="197" y="335"/>
                </a:cubicBezTo>
                <a:lnTo>
                  <a:pt x="113" y="287"/>
                </a:lnTo>
                <a:close/>
                <a:moveTo>
                  <a:pt x="309" y="217"/>
                </a:moveTo>
                <a:lnTo>
                  <a:pt x="247" y="143"/>
                </a:lnTo>
                <a:cubicBezTo>
                  <a:pt x="237" y="130"/>
                  <a:pt x="218" y="129"/>
                  <a:pt x="206" y="139"/>
                </a:cubicBezTo>
                <a:cubicBezTo>
                  <a:pt x="193" y="150"/>
                  <a:pt x="191" y="169"/>
                  <a:pt x="202" y="181"/>
                </a:cubicBezTo>
                <a:lnTo>
                  <a:pt x="264" y="255"/>
                </a:lnTo>
                <a:cubicBezTo>
                  <a:pt x="270" y="262"/>
                  <a:pt x="278" y="265"/>
                  <a:pt x="287" y="265"/>
                </a:cubicBezTo>
                <a:cubicBezTo>
                  <a:pt x="293" y="265"/>
                  <a:pt x="300" y="263"/>
                  <a:pt x="306" y="258"/>
                </a:cubicBezTo>
                <a:cubicBezTo>
                  <a:pt x="318" y="248"/>
                  <a:pt x="320" y="229"/>
                  <a:pt x="309" y="217"/>
                </a:cubicBezTo>
                <a:close/>
                <a:moveTo>
                  <a:pt x="423" y="54"/>
                </a:moveTo>
                <a:cubicBezTo>
                  <a:pt x="417" y="38"/>
                  <a:pt x="400" y="30"/>
                  <a:pt x="385" y="36"/>
                </a:cubicBezTo>
                <a:cubicBezTo>
                  <a:pt x="369" y="42"/>
                  <a:pt x="361" y="59"/>
                  <a:pt x="367" y="74"/>
                </a:cubicBezTo>
                <a:lnTo>
                  <a:pt x="400" y="165"/>
                </a:lnTo>
                <a:cubicBezTo>
                  <a:pt x="404" y="177"/>
                  <a:pt x="416" y="184"/>
                  <a:pt x="428" y="184"/>
                </a:cubicBezTo>
                <a:cubicBezTo>
                  <a:pt x="431" y="184"/>
                  <a:pt x="434" y="183"/>
                  <a:pt x="438" y="182"/>
                </a:cubicBezTo>
                <a:cubicBezTo>
                  <a:pt x="453" y="177"/>
                  <a:pt x="461" y="160"/>
                  <a:pt x="455" y="144"/>
                </a:cubicBezTo>
                <a:lnTo>
                  <a:pt x="423" y="54"/>
                </a:lnTo>
                <a:close/>
                <a:moveTo>
                  <a:pt x="618" y="30"/>
                </a:moveTo>
                <a:cubicBezTo>
                  <a:pt x="618" y="13"/>
                  <a:pt x="604" y="0"/>
                  <a:pt x="588" y="0"/>
                </a:cubicBezTo>
                <a:cubicBezTo>
                  <a:pt x="572" y="0"/>
                  <a:pt x="558" y="13"/>
                  <a:pt x="558" y="30"/>
                </a:cubicBezTo>
                <a:lnTo>
                  <a:pt x="558" y="126"/>
                </a:lnTo>
                <a:cubicBezTo>
                  <a:pt x="558" y="142"/>
                  <a:pt x="572" y="156"/>
                  <a:pt x="588" y="156"/>
                </a:cubicBezTo>
                <a:cubicBezTo>
                  <a:pt x="604" y="156"/>
                  <a:pt x="618" y="142"/>
                  <a:pt x="618" y="126"/>
                </a:cubicBezTo>
                <a:lnTo>
                  <a:pt x="618" y="30"/>
                </a:lnTo>
                <a:close/>
                <a:moveTo>
                  <a:pt x="809" y="74"/>
                </a:moveTo>
                <a:cubicBezTo>
                  <a:pt x="815" y="59"/>
                  <a:pt x="807" y="42"/>
                  <a:pt x="791" y="36"/>
                </a:cubicBezTo>
                <a:cubicBezTo>
                  <a:pt x="776" y="30"/>
                  <a:pt x="759" y="38"/>
                  <a:pt x="753" y="54"/>
                </a:cubicBezTo>
                <a:lnTo>
                  <a:pt x="721" y="144"/>
                </a:lnTo>
                <a:cubicBezTo>
                  <a:pt x="715" y="160"/>
                  <a:pt x="723" y="177"/>
                  <a:pt x="738" y="182"/>
                </a:cubicBezTo>
                <a:cubicBezTo>
                  <a:pt x="742" y="183"/>
                  <a:pt x="745" y="184"/>
                  <a:pt x="748" y="184"/>
                </a:cubicBezTo>
                <a:cubicBezTo>
                  <a:pt x="760" y="184"/>
                  <a:pt x="772" y="177"/>
                  <a:pt x="776" y="165"/>
                </a:cubicBezTo>
                <a:lnTo>
                  <a:pt x="809" y="74"/>
                </a:lnTo>
                <a:close/>
                <a:moveTo>
                  <a:pt x="974" y="181"/>
                </a:moveTo>
                <a:cubicBezTo>
                  <a:pt x="985" y="169"/>
                  <a:pt x="983" y="150"/>
                  <a:pt x="970" y="139"/>
                </a:cubicBezTo>
                <a:cubicBezTo>
                  <a:pt x="958" y="129"/>
                  <a:pt x="939" y="130"/>
                  <a:pt x="929" y="143"/>
                </a:cubicBezTo>
                <a:lnTo>
                  <a:pt x="867" y="217"/>
                </a:lnTo>
                <a:cubicBezTo>
                  <a:pt x="856" y="229"/>
                  <a:pt x="858" y="248"/>
                  <a:pt x="870" y="258"/>
                </a:cubicBezTo>
                <a:cubicBezTo>
                  <a:pt x="876" y="263"/>
                  <a:pt x="883" y="265"/>
                  <a:pt x="889" y="265"/>
                </a:cubicBezTo>
                <a:cubicBezTo>
                  <a:pt x="898" y="265"/>
                  <a:pt x="906" y="262"/>
                  <a:pt x="912" y="255"/>
                </a:cubicBezTo>
                <a:lnTo>
                  <a:pt x="974" y="181"/>
                </a:lnTo>
                <a:close/>
                <a:moveTo>
                  <a:pt x="1063" y="287"/>
                </a:moveTo>
                <a:lnTo>
                  <a:pt x="979" y="335"/>
                </a:lnTo>
                <a:cubicBezTo>
                  <a:pt x="965" y="343"/>
                  <a:pt x="960" y="361"/>
                  <a:pt x="968" y="375"/>
                </a:cubicBezTo>
                <a:cubicBezTo>
                  <a:pt x="974" y="385"/>
                  <a:pt x="984" y="390"/>
                  <a:pt x="994" y="390"/>
                </a:cubicBezTo>
                <a:cubicBezTo>
                  <a:pt x="999" y="390"/>
                  <a:pt x="1004" y="389"/>
                  <a:pt x="1009" y="386"/>
                </a:cubicBezTo>
                <a:lnTo>
                  <a:pt x="1092" y="338"/>
                </a:lnTo>
                <a:cubicBezTo>
                  <a:pt x="1106" y="330"/>
                  <a:pt x="1111" y="312"/>
                  <a:pt x="1103" y="298"/>
                </a:cubicBezTo>
                <a:cubicBezTo>
                  <a:pt x="1095" y="283"/>
                  <a:pt x="1077" y="279"/>
                  <a:pt x="1063" y="287"/>
                </a:cubicBezTo>
                <a:close/>
                <a:moveTo>
                  <a:pt x="1139" y="468"/>
                </a:moveTo>
                <a:lnTo>
                  <a:pt x="1045" y="484"/>
                </a:lnTo>
                <a:cubicBezTo>
                  <a:pt x="1029" y="487"/>
                  <a:pt x="1018" y="503"/>
                  <a:pt x="1021" y="519"/>
                </a:cubicBezTo>
                <a:cubicBezTo>
                  <a:pt x="1023" y="533"/>
                  <a:pt x="1036" y="543"/>
                  <a:pt x="1050" y="543"/>
                </a:cubicBezTo>
                <a:cubicBezTo>
                  <a:pt x="1052" y="543"/>
                  <a:pt x="1053" y="543"/>
                  <a:pt x="1055" y="543"/>
                </a:cubicBezTo>
                <a:lnTo>
                  <a:pt x="1150" y="526"/>
                </a:lnTo>
                <a:cubicBezTo>
                  <a:pt x="1166" y="523"/>
                  <a:pt x="1177" y="508"/>
                  <a:pt x="1174" y="492"/>
                </a:cubicBezTo>
                <a:cubicBezTo>
                  <a:pt x="1171" y="476"/>
                  <a:pt x="1156" y="465"/>
                  <a:pt x="1139" y="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C2A7597A-3DE2-BE4C-93B1-B4AA122076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9635" y="3594509"/>
            <a:ext cx="428625" cy="488950"/>
          </a:xfrm>
          <a:custGeom>
            <a:avLst/>
            <a:gdLst>
              <a:gd name="T0" fmla="*/ 959 w 1192"/>
              <a:gd name="T1" fmla="*/ 1075 h 1358"/>
              <a:gd name="T2" fmla="*/ 1021 w 1192"/>
              <a:gd name="T3" fmla="*/ 1075 h 1358"/>
              <a:gd name="T4" fmla="*/ 1021 w 1192"/>
              <a:gd name="T5" fmla="*/ 426 h 1358"/>
              <a:gd name="T6" fmla="*/ 595 w 1192"/>
              <a:gd name="T7" fmla="*/ 0 h 1358"/>
              <a:gd name="T8" fmla="*/ 169 w 1192"/>
              <a:gd name="T9" fmla="*/ 426 h 1358"/>
              <a:gd name="T10" fmla="*/ 169 w 1192"/>
              <a:gd name="T11" fmla="*/ 1075 h 1358"/>
              <a:gd name="T12" fmla="*/ 231 w 1192"/>
              <a:gd name="T13" fmla="*/ 1075 h 1358"/>
              <a:gd name="T14" fmla="*/ 231 w 1192"/>
              <a:gd name="T15" fmla="*/ 426 h 1358"/>
              <a:gd name="T16" fmla="*/ 595 w 1192"/>
              <a:gd name="T17" fmla="*/ 62 h 1358"/>
              <a:gd name="T18" fmla="*/ 959 w 1192"/>
              <a:gd name="T19" fmla="*/ 426 h 1358"/>
              <a:gd name="T20" fmla="*/ 959 w 1192"/>
              <a:gd name="T21" fmla="*/ 1075 h 1358"/>
              <a:gd name="T22" fmla="*/ 694 w 1192"/>
              <a:gd name="T23" fmla="*/ 878 h 1358"/>
              <a:gd name="T24" fmla="*/ 595 w 1192"/>
              <a:gd name="T25" fmla="*/ 903 h 1358"/>
              <a:gd name="T26" fmla="*/ 496 w 1192"/>
              <a:gd name="T27" fmla="*/ 878 h 1358"/>
              <a:gd name="T28" fmla="*/ 482 w 1192"/>
              <a:gd name="T29" fmla="*/ 872 h 1358"/>
              <a:gd name="T30" fmla="*/ 344 w 1192"/>
              <a:gd name="T31" fmla="*/ 736 h 1358"/>
              <a:gd name="T32" fmla="*/ 344 w 1192"/>
              <a:gd name="T33" fmla="*/ 539 h 1358"/>
              <a:gd name="T34" fmla="*/ 451 w 1192"/>
              <a:gd name="T35" fmla="*/ 359 h 1358"/>
              <a:gd name="T36" fmla="*/ 652 w 1192"/>
              <a:gd name="T37" fmla="*/ 429 h 1358"/>
              <a:gd name="T38" fmla="*/ 847 w 1192"/>
              <a:gd name="T39" fmla="*/ 522 h 1358"/>
              <a:gd name="T40" fmla="*/ 847 w 1192"/>
              <a:gd name="T41" fmla="*/ 736 h 1358"/>
              <a:gd name="T42" fmla="*/ 709 w 1192"/>
              <a:gd name="T43" fmla="*/ 872 h 1358"/>
              <a:gd name="T44" fmla="*/ 694 w 1192"/>
              <a:gd name="T45" fmla="*/ 878 h 1358"/>
              <a:gd name="T46" fmla="*/ 1191 w 1192"/>
              <a:gd name="T47" fmla="*/ 1357 h 1358"/>
              <a:gd name="T48" fmla="*/ 1191 w 1192"/>
              <a:gd name="T49" fmla="*/ 1272 h 1358"/>
              <a:gd name="T50" fmla="*/ 1027 w 1192"/>
              <a:gd name="T51" fmla="*/ 1112 h 1358"/>
              <a:gd name="T52" fmla="*/ 858 w 1192"/>
              <a:gd name="T53" fmla="*/ 1067 h 1358"/>
              <a:gd name="T54" fmla="*/ 796 w 1192"/>
              <a:gd name="T55" fmla="*/ 1019 h 1358"/>
              <a:gd name="T56" fmla="*/ 796 w 1192"/>
              <a:gd name="T57" fmla="*/ 898 h 1358"/>
              <a:gd name="T58" fmla="*/ 909 w 1192"/>
              <a:gd name="T59" fmla="*/ 736 h 1358"/>
              <a:gd name="T60" fmla="*/ 909 w 1192"/>
              <a:gd name="T61" fmla="*/ 501 h 1358"/>
              <a:gd name="T62" fmla="*/ 903 w 1192"/>
              <a:gd name="T63" fmla="*/ 492 h 1358"/>
              <a:gd name="T64" fmla="*/ 652 w 1192"/>
              <a:gd name="T65" fmla="*/ 367 h 1358"/>
              <a:gd name="T66" fmla="*/ 457 w 1192"/>
              <a:gd name="T67" fmla="*/ 228 h 1358"/>
              <a:gd name="T68" fmla="*/ 395 w 1192"/>
              <a:gd name="T69" fmla="*/ 228 h 1358"/>
              <a:gd name="T70" fmla="*/ 414 w 1192"/>
              <a:gd name="T71" fmla="*/ 308 h 1358"/>
              <a:gd name="T72" fmla="*/ 282 w 1192"/>
              <a:gd name="T73" fmla="*/ 539 h 1358"/>
              <a:gd name="T74" fmla="*/ 282 w 1192"/>
              <a:gd name="T75" fmla="*/ 736 h 1358"/>
              <a:gd name="T76" fmla="*/ 395 w 1192"/>
              <a:gd name="T77" fmla="*/ 898 h 1358"/>
              <a:gd name="T78" fmla="*/ 395 w 1192"/>
              <a:gd name="T79" fmla="*/ 1019 h 1358"/>
              <a:gd name="T80" fmla="*/ 333 w 1192"/>
              <a:gd name="T81" fmla="*/ 1067 h 1358"/>
              <a:gd name="T82" fmla="*/ 164 w 1192"/>
              <a:gd name="T83" fmla="*/ 1112 h 1358"/>
              <a:gd name="T84" fmla="*/ 0 w 1192"/>
              <a:gd name="T85" fmla="*/ 1273 h 1358"/>
              <a:gd name="T86" fmla="*/ 0 w 1192"/>
              <a:gd name="T87" fmla="*/ 1357 h 1358"/>
              <a:gd name="T88" fmla="*/ 62 w 1192"/>
              <a:gd name="T89" fmla="*/ 1357 h 1358"/>
              <a:gd name="T90" fmla="*/ 62 w 1192"/>
              <a:gd name="T91" fmla="*/ 1273 h 1358"/>
              <a:gd name="T92" fmla="*/ 180 w 1192"/>
              <a:gd name="T93" fmla="*/ 1172 h 1358"/>
              <a:gd name="T94" fmla="*/ 349 w 1192"/>
              <a:gd name="T95" fmla="*/ 1127 h 1358"/>
              <a:gd name="T96" fmla="*/ 457 w 1192"/>
              <a:gd name="T97" fmla="*/ 1019 h 1358"/>
              <a:gd name="T98" fmla="*/ 457 w 1192"/>
              <a:gd name="T99" fmla="*/ 928 h 1358"/>
              <a:gd name="T100" fmla="*/ 458 w 1192"/>
              <a:gd name="T101" fmla="*/ 929 h 1358"/>
              <a:gd name="T102" fmla="*/ 469 w 1192"/>
              <a:gd name="T103" fmla="*/ 933 h 1358"/>
              <a:gd name="T104" fmla="*/ 595 w 1192"/>
              <a:gd name="T105" fmla="*/ 965 h 1358"/>
              <a:gd name="T106" fmla="*/ 722 w 1192"/>
              <a:gd name="T107" fmla="*/ 933 h 1358"/>
              <a:gd name="T108" fmla="*/ 733 w 1192"/>
              <a:gd name="T109" fmla="*/ 929 h 1358"/>
              <a:gd name="T110" fmla="*/ 734 w 1192"/>
              <a:gd name="T111" fmla="*/ 928 h 1358"/>
              <a:gd name="T112" fmla="*/ 734 w 1192"/>
              <a:gd name="T113" fmla="*/ 1019 h 1358"/>
              <a:gd name="T114" fmla="*/ 842 w 1192"/>
              <a:gd name="T115" fmla="*/ 1127 h 1358"/>
              <a:gd name="T116" fmla="*/ 1011 w 1192"/>
              <a:gd name="T117" fmla="*/ 1172 h 1358"/>
              <a:gd name="T118" fmla="*/ 1129 w 1192"/>
              <a:gd name="T119" fmla="*/ 1273 h 1358"/>
              <a:gd name="T120" fmla="*/ 1129 w 1192"/>
              <a:gd name="T121" fmla="*/ 1357 h 1358"/>
              <a:gd name="T122" fmla="*/ 1191 w 1192"/>
              <a:gd name="T12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2" h="1358">
                <a:moveTo>
                  <a:pt x="959" y="1075"/>
                </a:moveTo>
                <a:lnTo>
                  <a:pt x="1021" y="1075"/>
                </a:lnTo>
                <a:lnTo>
                  <a:pt x="1021" y="426"/>
                </a:lnTo>
                <a:cubicBezTo>
                  <a:pt x="1021" y="191"/>
                  <a:pt x="830" y="0"/>
                  <a:pt x="595" y="0"/>
                </a:cubicBezTo>
                <a:cubicBezTo>
                  <a:pt x="360" y="0"/>
                  <a:pt x="169" y="191"/>
                  <a:pt x="169" y="426"/>
                </a:cubicBezTo>
                <a:lnTo>
                  <a:pt x="169" y="1075"/>
                </a:lnTo>
                <a:lnTo>
                  <a:pt x="231" y="1075"/>
                </a:lnTo>
                <a:lnTo>
                  <a:pt x="231" y="426"/>
                </a:lnTo>
                <a:cubicBezTo>
                  <a:pt x="231" y="225"/>
                  <a:pt x="395" y="62"/>
                  <a:pt x="595" y="62"/>
                </a:cubicBezTo>
                <a:cubicBezTo>
                  <a:pt x="796" y="62"/>
                  <a:pt x="959" y="225"/>
                  <a:pt x="959" y="426"/>
                </a:cubicBezTo>
                <a:lnTo>
                  <a:pt x="959" y="1075"/>
                </a:lnTo>
                <a:close/>
                <a:moveTo>
                  <a:pt x="694" y="878"/>
                </a:moveTo>
                <a:cubicBezTo>
                  <a:pt x="679" y="885"/>
                  <a:pt x="640" y="903"/>
                  <a:pt x="595" y="903"/>
                </a:cubicBezTo>
                <a:cubicBezTo>
                  <a:pt x="551" y="903"/>
                  <a:pt x="511" y="885"/>
                  <a:pt x="496" y="878"/>
                </a:cubicBezTo>
                <a:cubicBezTo>
                  <a:pt x="493" y="876"/>
                  <a:pt x="488" y="874"/>
                  <a:pt x="482" y="872"/>
                </a:cubicBezTo>
                <a:cubicBezTo>
                  <a:pt x="444" y="855"/>
                  <a:pt x="344" y="813"/>
                  <a:pt x="344" y="736"/>
                </a:cubicBezTo>
                <a:lnTo>
                  <a:pt x="344" y="539"/>
                </a:lnTo>
                <a:cubicBezTo>
                  <a:pt x="344" y="472"/>
                  <a:pt x="409" y="399"/>
                  <a:pt x="451" y="359"/>
                </a:cubicBezTo>
                <a:cubicBezTo>
                  <a:pt x="493" y="400"/>
                  <a:pt x="559" y="429"/>
                  <a:pt x="652" y="429"/>
                </a:cubicBezTo>
                <a:cubicBezTo>
                  <a:pt x="758" y="429"/>
                  <a:pt x="827" y="499"/>
                  <a:pt x="847" y="522"/>
                </a:cubicBezTo>
                <a:lnTo>
                  <a:pt x="847" y="736"/>
                </a:lnTo>
                <a:cubicBezTo>
                  <a:pt x="847" y="813"/>
                  <a:pt x="747" y="855"/>
                  <a:pt x="709" y="872"/>
                </a:cubicBezTo>
                <a:cubicBezTo>
                  <a:pt x="703" y="874"/>
                  <a:pt x="698" y="876"/>
                  <a:pt x="694" y="878"/>
                </a:cubicBezTo>
                <a:close/>
                <a:moveTo>
                  <a:pt x="1191" y="1357"/>
                </a:moveTo>
                <a:lnTo>
                  <a:pt x="1191" y="1272"/>
                </a:lnTo>
                <a:cubicBezTo>
                  <a:pt x="1189" y="1203"/>
                  <a:pt x="1120" y="1136"/>
                  <a:pt x="1027" y="1112"/>
                </a:cubicBezTo>
                <a:lnTo>
                  <a:pt x="858" y="1067"/>
                </a:lnTo>
                <a:cubicBezTo>
                  <a:pt x="796" y="1051"/>
                  <a:pt x="796" y="1029"/>
                  <a:pt x="796" y="1019"/>
                </a:cubicBezTo>
                <a:lnTo>
                  <a:pt x="796" y="898"/>
                </a:lnTo>
                <a:cubicBezTo>
                  <a:pt x="849" y="868"/>
                  <a:pt x="909" y="817"/>
                  <a:pt x="909" y="736"/>
                </a:cubicBezTo>
                <a:lnTo>
                  <a:pt x="909" y="501"/>
                </a:lnTo>
                <a:lnTo>
                  <a:pt x="903" y="492"/>
                </a:lnTo>
                <a:cubicBezTo>
                  <a:pt x="899" y="487"/>
                  <a:pt x="811" y="367"/>
                  <a:pt x="652" y="367"/>
                </a:cubicBezTo>
                <a:cubicBezTo>
                  <a:pt x="535" y="367"/>
                  <a:pt x="457" y="311"/>
                  <a:pt x="457" y="228"/>
                </a:cubicBezTo>
                <a:lnTo>
                  <a:pt x="395" y="228"/>
                </a:lnTo>
                <a:cubicBezTo>
                  <a:pt x="395" y="255"/>
                  <a:pt x="401" y="283"/>
                  <a:pt x="414" y="308"/>
                </a:cubicBezTo>
                <a:cubicBezTo>
                  <a:pt x="367" y="353"/>
                  <a:pt x="282" y="444"/>
                  <a:pt x="282" y="539"/>
                </a:cubicBezTo>
                <a:lnTo>
                  <a:pt x="282" y="736"/>
                </a:lnTo>
                <a:cubicBezTo>
                  <a:pt x="282" y="817"/>
                  <a:pt x="342" y="868"/>
                  <a:pt x="395" y="898"/>
                </a:cubicBezTo>
                <a:lnTo>
                  <a:pt x="395" y="1019"/>
                </a:lnTo>
                <a:cubicBezTo>
                  <a:pt x="395" y="1029"/>
                  <a:pt x="395" y="1051"/>
                  <a:pt x="333" y="1067"/>
                </a:cubicBezTo>
                <a:lnTo>
                  <a:pt x="164" y="1112"/>
                </a:lnTo>
                <a:cubicBezTo>
                  <a:pt x="71" y="1136"/>
                  <a:pt x="2" y="1203"/>
                  <a:pt x="0" y="1273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273"/>
                </a:lnTo>
                <a:cubicBezTo>
                  <a:pt x="63" y="1234"/>
                  <a:pt x="116" y="1188"/>
                  <a:pt x="180" y="1172"/>
                </a:cubicBezTo>
                <a:lnTo>
                  <a:pt x="349" y="1127"/>
                </a:lnTo>
                <a:cubicBezTo>
                  <a:pt x="421" y="1109"/>
                  <a:pt x="457" y="1072"/>
                  <a:pt x="457" y="1019"/>
                </a:cubicBezTo>
                <a:lnTo>
                  <a:pt x="457" y="928"/>
                </a:lnTo>
                <a:lnTo>
                  <a:pt x="458" y="929"/>
                </a:lnTo>
                <a:cubicBezTo>
                  <a:pt x="462" y="931"/>
                  <a:pt x="466" y="932"/>
                  <a:pt x="469" y="933"/>
                </a:cubicBezTo>
                <a:cubicBezTo>
                  <a:pt x="492" y="945"/>
                  <a:pt x="540" y="965"/>
                  <a:pt x="595" y="965"/>
                </a:cubicBezTo>
                <a:cubicBezTo>
                  <a:pt x="651" y="965"/>
                  <a:pt x="699" y="945"/>
                  <a:pt x="722" y="933"/>
                </a:cubicBezTo>
                <a:cubicBezTo>
                  <a:pt x="725" y="932"/>
                  <a:pt x="728" y="931"/>
                  <a:pt x="733" y="929"/>
                </a:cubicBezTo>
                <a:lnTo>
                  <a:pt x="734" y="928"/>
                </a:lnTo>
                <a:lnTo>
                  <a:pt x="734" y="1019"/>
                </a:lnTo>
                <a:cubicBezTo>
                  <a:pt x="734" y="1072"/>
                  <a:pt x="770" y="1109"/>
                  <a:pt x="842" y="1127"/>
                </a:cubicBezTo>
                <a:lnTo>
                  <a:pt x="1011" y="1172"/>
                </a:lnTo>
                <a:cubicBezTo>
                  <a:pt x="1075" y="1188"/>
                  <a:pt x="1128" y="1234"/>
                  <a:pt x="1129" y="1273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8">
            <a:extLst>
              <a:ext uri="{FF2B5EF4-FFF2-40B4-BE49-F238E27FC236}">
                <a16:creationId xmlns:a16="http://schemas.microsoft.com/office/drawing/2014/main" id="{DCAD513B-BCDD-3F46-8D5E-83C0BE4DA4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99332" y="3594509"/>
            <a:ext cx="428625" cy="488950"/>
          </a:xfrm>
          <a:custGeom>
            <a:avLst/>
            <a:gdLst>
              <a:gd name="T0" fmla="*/ 596 w 1192"/>
              <a:gd name="T1" fmla="*/ 931 h 1358"/>
              <a:gd name="T2" fmla="*/ 482 w 1192"/>
              <a:gd name="T3" fmla="*/ 900 h 1358"/>
              <a:gd name="T4" fmla="*/ 345 w 1192"/>
              <a:gd name="T5" fmla="*/ 663 h 1358"/>
              <a:gd name="T6" fmla="*/ 260 w 1192"/>
              <a:gd name="T7" fmla="*/ 593 h 1358"/>
              <a:gd name="T8" fmla="*/ 282 w 1192"/>
              <a:gd name="T9" fmla="*/ 513 h 1358"/>
              <a:gd name="T10" fmla="*/ 345 w 1192"/>
              <a:gd name="T11" fmla="*/ 539 h 1358"/>
              <a:gd name="T12" fmla="*/ 345 w 1192"/>
              <a:gd name="T13" fmla="*/ 482 h 1358"/>
              <a:gd name="T14" fmla="*/ 381 w 1192"/>
              <a:gd name="T15" fmla="*/ 344 h 1358"/>
              <a:gd name="T16" fmla="*/ 847 w 1192"/>
              <a:gd name="T17" fmla="*/ 454 h 1358"/>
              <a:gd name="T18" fmla="*/ 847 w 1192"/>
              <a:gd name="T19" fmla="*/ 513 h 1358"/>
              <a:gd name="T20" fmla="*/ 909 w 1192"/>
              <a:gd name="T21" fmla="*/ 539 h 1358"/>
              <a:gd name="T22" fmla="*/ 931 w 1192"/>
              <a:gd name="T23" fmla="*/ 513 h 1358"/>
              <a:gd name="T24" fmla="*/ 920 w 1192"/>
              <a:gd name="T25" fmla="*/ 615 h 1358"/>
              <a:gd name="T26" fmla="*/ 847 w 1192"/>
              <a:gd name="T27" fmla="*/ 765 h 1358"/>
              <a:gd name="T28" fmla="*/ 695 w 1192"/>
              <a:gd name="T29" fmla="*/ 906 h 1358"/>
              <a:gd name="T30" fmla="*/ 283 w 1192"/>
              <a:gd name="T31" fmla="*/ 451 h 1358"/>
              <a:gd name="T32" fmla="*/ 232 w 1192"/>
              <a:gd name="T33" fmla="*/ 398 h 1358"/>
              <a:gd name="T34" fmla="*/ 236 w 1192"/>
              <a:gd name="T35" fmla="*/ 303 h 1358"/>
              <a:gd name="T36" fmla="*/ 283 w 1192"/>
              <a:gd name="T37" fmla="*/ 426 h 1358"/>
              <a:gd name="T38" fmla="*/ 1191 w 1192"/>
              <a:gd name="T39" fmla="*/ 1300 h 1358"/>
              <a:gd name="T40" fmla="*/ 858 w 1192"/>
              <a:gd name="T41" fmla="*/ 1096 h 1358"/>
              <a:gd name="T42" fmla="*/ 796 w 1192"/>
              <a:gd name="T43" fmla="*/ 927 h 1358"/>
              <a:gd name="T44" fmla="*/ 909 w 1192"/>
              <a:gd name="T45" fmla="*/ 697 h 1358"/>
              <a:gd name="T46" fmla="*/ 994 w 1192"/>
              <a:gd name="T47" fmla="*/ 593 h 1358"/>
              <a:gd name="T48" fmla="*/ 909 w 1192"/>
              <a:gd name="T49" fmla="*/ 451 h 1358"/>
              <a:gd name="T50" fmla="*/ 370 w 1192"/>
              <a:gd name="T51" fmla="*/ 282 h 1358"/>
              <a:gd name="T52" fmla="*/ 232 w 1192"/>
              <a:gd name="T53" fmla="*/ 62 h 1358"/>
              <a:gd name="T54" fmla="*/ 932 w 1192"/>
              <a:gd name="T55" fmla="*/ 257 h 1358"/>
              <a:gd name="T56" fmla="*/ 994 w 1192"/>
              <a:gd name="T57" fmla="*/ 426 h 1358"/>
              <a:gd name="T58" fmla="*/ 709 w 1192"/>
              <a:gd name="T59" fmla="*/ 0 h 1358"/>
              <a:gd name="T60" fmla="*/ 170 w 1192"/>
              <a:gd name="T61" fmla="*/ 172 h 1358"/>
              <a:gd name="T62" fmla="*/ 170 w 1192"/>
              <a:gd name="T63" fmla="*/ 341 h 1358"/>
              <a:gd name="T64" fmla="*/ 198 w 1192"/>
              <a:gd name="T65" fmla="*/ 476 h 1358"/>
              <a:gd name="T66" fmla="*/ 237 w 1192"/>
              <a:gd name="T67" fmla="*/ 666 h 1358"/>
              <a:gd name="T68" fmla="*/ 282 w 1192"/>
              <a:gd name="T69" fmla="*/ 765 h 1358"/>
              <a:gd name="T70" fmla="*/ 395 w 1192"/>
              <a:gd name="T71" fmla="*/ 1047 h 1358"/>
              <a:gd name="T72" fmla="*/ 164 w 1192"/>
              <a:gd name="T73" fmla="*/ 1140 h 1358"/>
              <a:gd name="T74" fmla="*/ 0 w 1192"/>
              <a:gd name="T75" fmla="*/ 1357 h 1358"/>
              <a:gd name="T76" fmla="*/ 62 w 1192"/>
              <a:gd name="T77" fmla="*/ 1330 h 1358"/>
              <a:gd name="T78" fmla="*/ 349 w 1192"/>
              <a:gd name="T79" fmla="*/ 1156 h 1358"/>
              <a:gd name="T80" fmla="*/ 457 w 1192"/>
              <a:gd name="T81" fmla="*/ 957 h 1358"/>
              <a:gd name="T82" fmla="*/ 469 w 1192"/>
              <a:gd name="T83" fmla="*/ 962 h 1358"/>
              <a:gd name="T84" fmla="*/ 723 w 1192"/>
              <a:gd name="T85" fmla="*/ 962 h 1358"/>
              <a:gd name="T86" fmla="*/ 734 w 1192"/>
              <a:gd name="T87" fmla="*/ 957 h 1358"/>
              <a:gd name="T88" fmla="*/ 842 w 1192"/>
              <a:gd name="T89" fmla="*/ 1156 h 1358"/>
              <a:gd name="T90" fmla="*/ 1129 w 1192"/>
              <a:gd name="T91" fmla="*/ 1301 h 1358"/>
              <a:gd name="T92" fmla="*/ 1191 w 1192"/>
              <a:gd name="T9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2" h="1358">
                <a:moveTo>
                  <a:pt x="695" y="906"/>
                </a:moveTo>
                <a:cubicBezTo>
                  <a:pt x="680" y="914"/>
                  <a:pt x="640" y="931"/>
                  <a:pt x="596" y="931"/>
                </a:cubicBezTo>
                <a:cubicBezTo>
                  <a:pt x="551" y="931"/>
                  <a:pt x="512" y="914"/>
                  <a:pt x="497" y="906"/>
                </a:cubicBezTo>
                <a:cubicBezTo>
                  <a:pt x="494" y="905"/>
                  <a:pt x="489" y="903"/>
                  <a:pt x="482" y="900"/>
                </a:cubicBezTo>
                <a:cubicBezTo>
                  <a:pt x="445" y="884"/>
                  <a:pt x="345" y="841"/>
                  <a:pt x="345" y="765"/>
                </a:cubicBezTo>
                <a:lnTo>
                  <a:pt x="345" y="663"/>
                </a:lnTo>
                <a:lnTo>
                  <a:pt x="271" y="615"/>
                </a:lnTo>
                <a:cubicBezTo>
                  <a:pt x="264" y="610"/>
                  <a:pt x="260" y="602"/>
                  <a:pt x="260" y="593"/>
                </a:cubicBezTo>
                <a:lnTo>
                  <a:pt x="260" y="513"/>
                </a:lnTo>
                <a:lnTo>
                  <a:pt x="282" y="513"/>
                </a:lnTo>
                <a:lnTo>
                  <a:pt x="282" y="539"/>
                </a:lnTo>
                <a:lnTo>
                  <a:pt x="345" y="539"/>
                </a:lnTo>
                <a:lnTo>
                  <a:pt x="345" y="513"/>
                </a:lnTo>
                <a:lnTo>
                  <a:pt x="345" y="482"/>
                </a:lnTo>
                <a:lnTo>
                  <a:pt x="345" y="426"/>
                </a:lnTo>
                <a:cubicBezTo>
                  <a:pt x="345" y="392"/>
                  <a:pt x="356" y="366"/>
                  <a:pt x="381" y="344"/>
                </a:cubicBezTo>
                <a:lnTo>
                  <a:pt x="765" y="344"/>
                </a:lnTo>
                <a:cubicBezTo>
                  <a:pt x="841" y="344"/>
                  <a:pt x="847" y="428"/>
                  <a:pt x="847" y="454"/>
                </a:cubicBezTo>
                <a:lnTo>
                  <a:pt x="847" y="482"/>
                </a:lnTo>
                <a:lnTo>
                  <a:pt x="847" y="513"/>
                </a:lnTo>
                <a:lnTo>
                  <a:pt x="847" y="539"/>
                </a:lnTo>
                <a:lnTo>
                  <a:pt x="909" y="539"/>
                </a:lnTo>
                <a:lnTo>
                  <a:pt x="909" y="513"/>
                </a:lnTo>
                <a:lnTo>
                  <a:pt x="931" y="513"/>
                </a:lnTo>
                <a:lnTo>
                  <a:pt x="931" y="593"/>
                </a:lnTo>
                <a:cubicBezTo>
                  <a:pt x="931" y="602"/>
                  <a:pt x="927" y="610"/>
                  <a:pt x="920" y="615"/>
                </a:cubicBezTo>
                <a:lnTo>
                  <a:pt x="847" y="663"/>
                </a:lnTo>
                <a:lnTo>
                  <a:pt x="847" y="765"/>
                </a:lnTo>
                <a:cubicBezTo>
                  <a:pt x="847" y="841"/>
                  <a:pt x="747" y="884"/>
                  <a:pt x="709" y="900"/>
                </a:cubicBezTo>
                <a:cubicBezTo>
                  <a:pt x="703" y="903"/>
                  <a:pt x="698" y="905"/>
                  <a:pt x="695" y="906"/>
                </a:cubicBezTo>
                <a:close/>
                <a:moveTo>
                  <a:pt x="283" y="426"/>
                </a:moveTo>
                <a:lnTo>
                  <a:pt x="283" y="451"/>
                </a:lnTo>
                <a:lnTo>
                  <a:pt x="264" y="451"/>
                </a:lnTo>
                <a:cubicBezTo>
                  <a:pt x="253" y="446"/>
                  <a:pt x="232" y="431"/>
                  <a:pt x="232" y="398"/>
                </a:cubicBezTo>
                <a:lnTo>
                  <a:pt x="232" y="341"/>
                </a:lnTo>
                <a:cubicBezTo>
                  <a:pt x="232" y="324"/>
                  <a:pt x="234" y="312"/>
                  <a:pt x="236" y="303"/>
                </a:cubicBezTo>
                <a:cubicBezTo>
                  <a:pt x="256" y="318"/>
                  <a:pt x="279" y="330"/>
                  <a:pt x="307" y="337"/>
                </a:cubicBezTo>
                <a:cubicBezTo>
                  <a:pt x="291" y="363"/>
                  <a:pt x="283" y="393"/>
                  <a:pt x="283" y="426"/>
                </a:cubicBezTo>
                <a:close/>
                <a:moveTo>
                  <a:pt x="1191" y="1357"/>
                </a:moveTo>
                <a:lnTo>
                  <a:pt x="1191" y="1300"/>
                </a:lnTo>
                <a:cubicBezTo>
                  <a:pt x="1189" y="1231"/>
                  <a:pt x="1120" y="1164"/>
                  <a:pt x="1027" y="1140"/>
                </a:cubicBezTo>
                <a:lnTo>
                  <a:pt x="858" y="1096"/>
                </a:lnTo>
                <a:cubicBezTo>
                  <a:pt x="796" y="1079"/>
                  <a:pt x="796" y="1057"/>
                  <a:pt x="796" y="1047"/>
                </a:cubicBezTo>
                <a:lnTo>
                  <a:pt x="796" y="927"/>
                </a:lnTo>
                <a:cubicBezTo>
                  <a:pt x="849" y="896"/>
                  <a:pt x="909" y="845"/>
                  <a:pt x="909" y="765"/>
                </a:cubicBezTo>
                <a:lnTo>
                  <a:pt x="909" y="697"/>
                </a:lnTo>
                <a:lnTo>
                  <a:pt x="955" y="666"/>
                </a:lnTo>
                <a:cubicBezTo>
                  <a:pt x="979" y="650"/>
                  <a:pt x="994" y="623"/>
                  <a:pt x="994" y="593"/>
                </a:cubicBezTo>
                <a:lnTo>
                  <a:pt x="994" y="451"/>
                </a:lnTo>
                <a:lnTo>
                  <a:pt x="909" y="451"/>
                </a:lnTo>
                <a:cubicBezTo>
                  <a:pt x="908" y="367"/>
                  <a:pt x="863" y="282"/>
                  <a:pt x="765" y="282"/>
                </a:cubicBezTo>
                <a:lnTo>
                  <a:pt x="370" y="282"/>
                </a:lnTo>
                <a:cubicBezTo>
                  <a:pt x="275" y="282"/>
                  <a:pt x="232" y="225"/>
                  <a:pt x="232" y="172"/>
                </a:cubicBezTo>
                <a:lnTo>
                  <a:pt x="232" y="62"/>
                </a:lnTo>
                <a:lnTo>
                  <a:pt x="709" y="62"/>
                </a:lnTo>
                <a:cubicBezTo>
                  <a:pt x="900" y="62"/>
                  <a:pt x="932" y="89"/>
                  <a:pt x="932" y="257"/>
                </a:cubicBezTo>
                <a:lnTo>
                  <a:pt x="932" y="426"/>
                </a:lnTo>
                <a:lnTo>
                  <a:pt x="994" y="426"/>
                </a:lnTo>
                <a:lnTo>
                  <a:pt x="994" y="257"/>
                </a:lnTo>
                <a:cubicBezTo>
                  <a:pt x="994" y="36"/>
                  <a:pt x="910" y="0"/>
                  <a:pt x="709" y="0"/>
                </a:cubicBezTo>
                <a:lnTo>
                  <a:pt x="170" y="0"/>
                </a:lnTo>
                <a:lnTo>
                  <a:pt x="170" y="172"/>
                </a:lnTo>
                <a:cubicBezTo>
                  <a:pt x="170" y="200"/>
                  <a:pt x="177" y="228"/>
                  <a:pt x="192" y="253"/>
                </a:cubicBezTo>
                <a:cubicBezTo>
                  <a:pt x="180" y="271"/>
                  <a:pt x="170" y="298"/>
                  <a:pt x="170" y="341"/>
                </a:cubicBezTo>
                <a:lnTo>
                  <a:pt x="170" y="398"/>
                </a:lnTo>
                <a:cubicBezTo>
                  <a:pt x="170" y="431"/>
                  <a:pt x="182" y="457"/>
                  <a:pt x="198" y="476"/>
                </a:cubicBezTo>
                <a:lnTo>
                  <a:pt x="198" y="593"/>
                </a:lnTo>
                <a:cubicBezTo>
                  <a:pt x="198" y="623"/>
                  <a:pt x="212" y="650"/>
                  <a:pt x="237" y="666"/>
                </a:cubicBezTo>
                <a:lnTo>
                  <a:pt x="282" y="697"/>
                </a:lnTo>
                <a:lnTo>
                  <a:pt x="282" y="765"/>
                </a:lnTo>
                <a:cubicBezTo>
                  <a:pt x="282" y="845"/>
                  <a:pt x="342" y="896"/>
                  <a:pt x="395" y="927"/>
                </a:cubicBezTo>
                <a:lnTo>
                  <a:pt x="395" y="1047"/>
                </a:lnTo>
                <a:cubicBezTo>
                  <a:pt x="395" y="1057"/>
                  <a:pt x="395" y="1079"/>
                  <a:pt x="333" y="1096"/>
                </a:cubicBezTo>
                <a:lnTo>
                  <a:pt x="164" y="1140"/>
                </a:lnTo>
                <a:cubicBezTo>
                  <a:pt x="74" y="1163"/>
                  <a:pt x="2" y="1260"/>
                  <a:pt x="0" y="1329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330"/>
                </a:lnTo>
                <a:cubicBezTo>
                  <a:pt x="63" y="1290"/>
                  <a:pt x="114" y="1217"/>
                  <a:pt x="180" y="1200"/>
                </a:cubicBezTo>
                <a:lnTo>
                  <a:pt x="349" y="1156"/>
                </a:lnTo>
                <a:cubicBezTo>
                  <a:pt x="421" y="1137"/>
                  <a:pt x="457" y="1100"/>
                  <a:pt x="457" y="1047"/>
                </a:cubicBezTo>
                <a:lnTo>
                  <a:pt x="457" y="957"/>
                </a:lnTo>
                <a:cubicBezTo>
                  <a:pt x="458" y="957"/>
                  <a:pt x="458" y="957"/>
                  <a:pt x="458" y="957"/>
                </a:cubicBezTo>
                <a:cubicBezTo>
                  <a:pt x="463" y="959"/>
                  <a:pt x="467" y="961"/>
                  <a:pt x="469" y="962"/>
                </a:cubicBezTo>
                <a:cubicBezTo>
                  <a:pt x="492" y="974"/>
                  <a:pt x="540" y="993"/>
                  <a:pt x="596" y="993"/>
                </a:cubicBezTo>
                <a:cubicBezTo>
                  <a:pt x="651" y="993"/>
                  <a:pt x="699" y="974"/>
                  <a:pt x="723" y="962"/>
                </a:cubicBezTo>
                <a:cubicBezTo>
                  <a:pt x="725" y="961"/>
                  <a:pt x="729" y="959"/>
                  <a:pt x="734" y="957"/>
                </a:cubicBezTo>
                <a:lnTo>
                  <a:pt x="734" y="957"/>
                </a:lnTo>
                <a:lnTo>
                  <a:pt x="734" y="1047"/>
                </a:lnTo>
                <a:cubicBezTo>
                  <a:pt x="734" y="1100"/>
                  <a:pt x="771" y="1137"/>
                  <a:pt x="842" y="1156"/>
                </a:cubicBezTo>
                <a:lnTo>
                  <a:pt x="1012" y="1200"/>
                </a:lnTo>
                <a:cubicBezTo>
                  <a:pt x="1075" y="1216"/>
                  <a:pt x="1128" y="1262"/>
                  <a:pt x="1129" y="1301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8EDAA060-637C-5043-A3CB-42805D1055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99029" y="3624672"/>
            <a:ext cx="428625" cy="428625"/>
          </a:xfrm>
          <a:custGeom>
            <a:avLst/>
            <a:gdLst>
              <a:gd name="T0" fmla="*/ 341 w 1192"/>
              <a:gd name="T1" fmla="*/ 1129 h 1192"/>
              <a:gd name="T2" fmla="*/ 62 w 1192"/>
              <a:gd name="T3" fmla="*/ 966 h 1192"/>
              <a:gd name="T4" fmla="*/ 621 w 1192"/>
              <a:gd name="T5" fmla="*/ 966 h 1192"/>
              <a:gd name="T6" fmla="*/ 621 w 1192"/>
              <a:gd name="T7" fmla="*/ 850 h 1192"/>
              <a:gd name="T8" fmla="*/ 62 w 1192"/>
              <a:gd name="T9" fmla="*/ 850 h 1192"/>
              <a:gd name="T10" fmla="*/ 341 w 1192"/>
              <a:gd name="T11" fmla="*/ 909 h 1192"/>
              <a:gd name="T12" fmla="*/ 621 w 1192"/>
              <a:gd name="T13" fmla="*/ 850 h 1192"/>
              <a:gd name="T14" fmla="*/ 62 w 1192"/>
              <a:gd name="T15" fmla="*/ 708 h 1192"/>
              <a:gd name="T16" fmla="*/ 621 w 1192"/>
              <a:gd name="T17" fmla="*/ 708 h 1192"/>
              <a:gd name="T18" fmla="*/ 0 w 1192"/>
              <a:gd name="T19" fmla="*/ 708 h 1192"/>
              <a:gd name="T20" fmla="*/ 341 w 1192"/>
              <a:gd name="T21" fmla="*/ 1191 h 1192"/>
              <a:gd name="T22" fmla="*/ 683 w 1192"/>
              <a:gd name="T23" fmla="*/ 708 h 1192"/>
              <a:gd name="T24" fmla="*/ 0 w 1192"/>
              <a:gd name="T25" fmla="*/ 708 h 1192"/>
              <a:gd name="T26" fmla="*/ 570 w 1192"/>
              <a:gd name="T27" fmla="*/ 200 h 1192"/>
              <a:gd name="T28" fmla="*/ 1129 w 1192"/>
              <a:gd name="T29" fmla="*/ 200 h 1192"/>
              <a:gd name="T30" fmla="*/ 570 w 1192"/>
              <a:gd name="T31" fmla="*/ 317 h 1192"/>
              <a:gd name="T32" fmla="*/ 1129 w 1192"/>
              <a:gd name="T33" fmla="*/ 317 h 1192"/>
              <a:gd name="T34" fmla="*/ 849 w 1192"/>
              <a:gd name="T35" fmla="*/ 480 h 1192"/>
              <a:gd name="T36" fmla="*/ 570 w 1192"/>
              <a:gd name="T37" fmla="*/ 317 h 1192"/>
              <a:gd name="T38" fmla="*/ 849 w 1192"/>
              <a:gd name="T39" fmla="*/ 0 h 1192"/>
              <a:gd name="T40" fmla="*/ 508 w 1192"/>
              <a:gd name="T41" fmla="*/ 483 h 1192"/>
              <a:gd name="T42" fmla="*/ 570 w 1192"/>
              <a:gd name="T43" fmla="*/ 483 h 1192"/>
              <a:gd name="T44" fmla="*/ 849 w 1192"/>
              <a:gd name="T45" fmla="*/ 542 h 1192"/>
              <a:gd name="T46" fmla="*/ 1129 w 1192"/>
              <a:gd name="T47" fmla="*/ 483 h 1192"/>
              <a:gd name="T48" fmla="*/ 732 w 1192"/>
              <a:gd name="T49" fmla="*/ 608 h 1192"/>
              <a:gd name="T50" fmla="*/ 718 w 1192"/>
              <a:gd name="T51" fmla="*/ 668 h 1192"/>
              <a:gd name="T52" fmla="*/ 1129 w 1192"/>
              <a:gd name="T53" fmla="*/ 599 h 1192"/>
              <a:gd name="T54" fmla="*/ 849 w 1192"/>
              <a:gd name="T55" fmla="*/ 762 h 1192"/>
              <a:gd name="T56" fmla="*/ 695 w 1192"/>
              <a:gd name="T57" fmla="*/ 772 h 1192"/>
              <a:gd name="T58" fmla="*/ 849 w 1192"/>
              <a:gd name="T59" fmla="*/ 824 h 1192"/>
              <a:gd name="T60" fmla="*/ 1129 w 1192"/>
              <a:gd name="T61" fmla="*/ 765 h 1192"/>
              <a:gd name="T62" fmla="*/ 732 w 1192"/>
              <a:gd name="T63" fmla="*/ 890 h 1192"/>
              <a:gd name="T64" fmla="*/ 718 w 1192"/>
              <a:gd name="T65" fmla="*/ 950 h 1192"/>
              <a:gd name="T66" fmla="*/ 1191 w 1192"/>
              <a:gd name="T67" fmla="*/ 76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2" h="1192">
                <a:moveTo>
                  <a:pt x="621" y="991"/>
                </a:moveTo>
                <a:cubicBezTo>
                  <a:pt x="621" y="1056"/>
                  <a:pt x="505" y="1129"/>
                  <a:pt x="341" y="1129"/>
                </a:cubicBezTo>
                <a:cubicBezTo>
                  <a:pt x="176" y="1129"/>
                  <a:pt x="62" y="1056"/>
                  <a:pt x="62" y="991"/>
                </a:cubicBezTo>
                <a:lnTo>
                  <a:pt x="62" y="966"/>
                </a:lnTo>
                <a:cubicBezTo>
                  <a:pt x="123" y="1017"/>
                  <a:pt x="224" y="1050"/>
                  <a:pt x="341" y="1050"/>
                </a:cubicBezTo>
                <a:cubicBezTo>
                  <a:pt x="458" y="1050"/>
                  <a:pt x="559" y="1017"/>
                  <a:pt x="621" y="966"/>
                </a:cubicBezTo>
                <a:lnTo>
                  <a:pt x="621" y="991"/>
                </a:lnTo>
                <a:close/>
                <a:moveTo>
                  <a:pt x="621" y="850"/>
                </a:moveTo>
                <a:cubicBezTo>
                  <a:pt x="621" y="915"/>
                  <a:pt x="505" y="988"/>
                  <a:pt x="341" y="988"/>
                </a:cubicBezTo>
                <a:cubicBezTo>
                  <a:pt x="176" y="988"/>
                  <a:pt x="62" y="915"/>
                  <a:pt x="62" y="850"/>
                </a:cubicBezTo>
                <a:lnTo>
                  <a:pt x="62" y="825"/>
                </a:lnTo>
                <a:cubicBezTo>
                  <a:pt x="123" y="876"/>
                  <a:pt x="224" y="909"/>
                  <a:pt x="341" y="909"/>
                </a:cubicBezTo>
                <a:cubicBezTo>
                  <a:pt x="458" y="909"/>
                  <a:pt x="559" y="876"/>
                  <a:pt x="621" y="825"/>
                </a:cubicBezTo>
                <a:lnTo>
                  <a:pt x="621" y="850"/>
                </a:lnTo>
                <a:close/>
                <a:moveTo>
                  <a:pt x="341" y="847"/>
                </a:moveTo>
                <a:cubicBezTo>
                  <a:pt x="176" y="847"/>
                  <a:pt x="62" y="774"/>
                  <a:pt x="62" y="708"/>
                </a:cubicBezTo>
                <a:cubicBezTo>
                  <a:pt x="62" y="643"/>
                  <a:pt x="176" y="570"/>
                  <a:pt x="341" y="570"/>
                </a:cubicBezTo>
                <a:cubicBezTo>
                  <a:pt x="505" y="570"/>
                  <a:pt x="621" y="643"/>
                  <a:pt x="621" y="708"/>
                </a:cubicBezTo>
                <a:cubicBezTo>
                  <a:pt x="621" y="774"/>
                  <a:pt x="505" y="847"/>
                  <a:pt x="341" y="847"/>
                </a:cubicBezTo>
                <a:close/>
                <a:moveTo>
                  <a:pt x="0" y="708"/>
                </a:moveTo>
                <a:lnTo>
                  <a:pt x="0" y="991"/>
                </a:lnTo>
                <a:cubicBezTo>
                  <a:pt x="0" y="1103"/>
                  <a:pt x="150" y="1191"/>
                  <a:pt x="341" y="1191"/>
                </a:cubicBezTo>
                <a:cubicBezTo>
                  <a:pt x="533" y="1191"/>
                  <a:pt x="683" y="1103"/>
                  <a:pt x="683" y="991"/>
                </a:cubicBezTo>
                <a:lnTo>
                  <a:pt x="683" y="708"/>
                </a:lnTo>
                <a:cubicBezTo>
                  <a:pt x="683" y="596"/>
                  <a:pt x="533" y="508"/>
                  <a:pt x="341" y="508"/>
                </a:cubicBezTo>
                <a:cubicBezTo>
                  <a:pt x="150" y="508"/>
                  <a:pt x="0" y="596"/>
                  <a:pt x="0" y="708"/>
                </a:cubicBezTo>
                <a:close/>
                <a:moveTo>
                  <a:pt x="849" y="339"/>
                </a:moveTo>
                <a:cubicBezTo>
                  <a:pt x="684" y="339"/>
                  <a:pt x="570" y="266"/>
                  <a:pt x="570" y="200"/>
                </a:cubicBezTo>
                <a:cubicBezTo>
                  <a:pt x="570" y="135"/>
                  <a:pt x="684" y="62"/>
                  <a:pt x="849" y="62"/>
                </a:cubicBezTo>
                <a:cubicBezTo>
                  <a:pt x="1013" y="62"/>
                  <a:pt x="1129" y="135"/>
                  <a:pt x="1129" y="200"/>
                </a:cubicBezTo>
                <a:cubicBezTo>
                  <a:pt x="1129" y="266"/>
                  <a:pt x="1013" y="339"/>
                  <a:pt x="849" y="339"/>
                </a:cubicBezTo>
                <a:close/>
                <a:moveTo>
                  <a:pt x="570" y="317"/>
                </a:moveTo>
                <a:cubicBezTo>
                  <a:pt x="631" y="368"/>
                  <a:pt x="732" y="401"/>
                  <a:pt x="849" y="401"/>
                </a:cubicBezTo>
                <a:cubicBezTo>
                  <a:pt x="966" y="401"/>
                  <a:pt x="1067" y="368"/>
                  <a:pt x="1129" y="317"/>
                </a:cubicBezTo>
                <a:lnTo>
                  <a:pt x="1129" y="342"/>
                </a:lnTo>
                <a:cubicBezTo>
                  <a:pt x="1129" y="407"/>
                  <a:pt x="1013" y="480"/>
                  <a:pt x="849" y="480"/>
                </a:cubicBezTo>
                <a:cubicBezTo>
                  <a:pt x="684" y="480"/>
                  <a:pt x="570" y="407"/>
                  <a:pt x="570" y="342"/>
                </a:cubicBezTo>
                <a:lnTo>
                  <a:pt x="570" y="317"/>
                </a:lnTo>
                <a:close/>
                <a:moveTo>
                  <a:pt x="1191" y="200"/>
                </a:moveTo>
                <a:cubicBezTo>
                  <a:pt x="1191" y="88"/>
                  <a:pt x="1041" y="0"/>
                  <a:pt x="849" y="0"/>
                </a:cubicBezTo>
                <a:cubicBezTo>
                  <a:pt x="658" y="0"/>
                  <a:pt x="508" y="88"/>
                  <a:pt x="508" y="200"/>
                </a:cubicBezTo>
                <a:lnTo>
                  <a:pt x="508" y="483"/>
                </a:lnTo>
                <a:cubicBezTo>
                  <a:pt x="508" y="500"/>
                  <a:pt x="522" y="514"/>
                  <a:pt x="539" y="514"/>
                </a:cubicBezTo>
                <a:cubicBezTo>
                  <a:pt x="556" y="514"/>
                  <a:pt x="570" y="500"/>
                  <a:pt x="570" y="483"/>
                </a:cubicBezTo>
                <a:lnTo>
                  <a:pt x="570" y="458"/>
                </a:lnTo>
                <a:cubicBezTo>
                  <a:pt x="631" y="509"/>
                  <a:pt x="732" y="542"/>
                  <a:pt x="849" y="542"/>
                </a:cubicBezTo>
                <a:cubicBezTo>
                  <a:pt x="966" y="542"/>
                  <a:pt x="1067" y="509"/>
                  <a:pt x="1129" y="458"/>
                </a:cubicBezTo>
                <a:lnTo>
                  <a:pt x="1129" y="483"/>
                </a:lnTo>
                <a:cubicBezTo>
                  <a:pt x="1129" y="548"/>
                  <a:pt x="1014" y="621"/>
                  <a:pt x="849" y="621"/>
                </a:cubicBezTo>
                <a:cubicBezTo>
                  <a:pt x="809" y="621"/>
                  <a:pt x="769" y="616"/>
                  <a:pt x="732" y="608"/>
                </a:cubicBezTo>
                <a:cubicBezTo>
                  <a:pt x="716" y="604"/>
                  <a:pt x="699" y="614"/>
                  <a:pt x="695" y="631"/>
                </a:cubicBezTo>
                <a:cubicBezTo>
                  <a:pt x="691" y="647"/>
                  <a:pt x="701" y="664"/>
                  <a:pt x="718" y="668"/>
                </a:cubicBezTo>
                <a:cubicBezTo>
                  <a:pt x="760" y="678"/>
                  <a:pt x="804" y="683"/>
                  <a:pt x="849" y="683"/>
                </a:cubicBezTo>
                <a:cubicBezTo>
                  <a:pt x="966" y="683"/>
                  <a:pt x="1067" y="650"/>
                  <a:pt x="1129" y="599"/>
                </a:cubicBezTo>
                <a:lnTo>
                  <a:pt x="1129" y="624"/>
                </a:lnTo>
                <a:cubicBezTo>
                  <a:pt x="1129" y="689"/>
                  <a:pt x="1014" y="762"/>
                  <a:pt x="849" y="762"/>
                </a:cubicBezTo>
                <a:cubicBezTo>
                  <a:pt x="809" y="762"/>
                  <a:pt x="769" y="758"/>
                  <a:pt x="732" y="749"/>
                </a:cubicBezTo>
                <a:cubicBezTo>
                  <a:pt x="716" y="745"/>
                  <a:pt x="699" y="755"/>
                  <a:pt x="695" y="772"/>
                </a:cubicBezTo>
                <a:cubicBezTo>
                  <a:pt x="691" y="788"/>
                  <a:pt x="701" y="805"/>
                  <a:pt x="718" y="809"/>
                </a:cubicBezTo>
                <a:cubicBezTo>
                  <a:pt x="759" y="819"/>
                  <a:pt x="804" y="824"/>
                  <a:pt x="849" y="824"/>
                </a:cubicBezTo>
                <a:cubicBezTo>
                  <a:pt x="966" y="824"/>
                  <a:pt x="1067" y="791"/>
                  <a:pt x="1129" y="740"/>
                </a:cubicBezTo>
                <a:lnTo>
                  <a:pt x="1129" y="765"/>
                </a:lnTo>
                <a:cubicBezTo>
                  <a:pt x="1129" y="830"/>
                  <a:pt x="1014" y="903"/>
                  <a:pt x="849" y="903"/>
                </a:cubicBezTo>
                <a:cubicBezTo>
                  <a:pt x="809" y="903"/>
                  <a:pt x="769" y="899"/>
                  <a:pt x="732" y="890"/>
                </a:cubicBezTo>
                <a:cubicBezTo>
                  <a:pt x="716" y="886"/>
                  <a:pt x="699" y="896"/>
                  <a:pt x="695" y="913"/>
                </a:cubicBezTo>
                <a:cubicBezTo>
                  <a:pt x="691" y="929"/>
                  <a:pt x="701" y="946"/>
                  <a:pt x="718" y="950"/>
                </a:cubicBezTo>
                <a:cubicBezTo>
                  <a:pt x="760" y="960"/>
                  <a:pt x="804" y="965"/>
                  <a:pt x="849" y="965"/>
                </a:cubicBezTo>
                <a:cubicBezTo>
                  <a:pt x="1041" y="965"/>
                  <a:pt x="1191" y="877"/>
                  <a:pt x="1191" y="765"/>
                </a:cubicBezTo>
                <a:lnTo>
                  <a:pt x="1191" y="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11">
            <a:extLst>
              <a:ext uri="{FF2B5EF4-FFF2-40B4-BE49-F238E27FC236}">
                <a16:creationId xmlns:a16="http://schemas.microsoft.com/office/drawing/2014/main" id="{216094D3-6728-6B4D-A942-2E17A5FDCB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3624672"/>
            <a:ext cx="490538" cy="428625"/>
          </a:xfrm>
          <a:custGeom>
            <a:avLst/>
            <a:gdLst>
              <a:gd name="T0" fmla="*/ 591 w 1361"/>
              <a:gd name="T1" fmla="*/ 363 h 1192"/>
              <a:gd name="T2" fmla="*/ 458 w 1361"/>
              <a:gd name="T3" fmla="*/ 337 h 1192"/>
              <a:gd name="T4" fmla="*/ 997 w 1361"/>
              <a:gd name="T5" fmla="*/ 405 h 1192"/>
              <a:gd name="T6" fmla="*/ 845 w 1361"/>
              <a:gd name="T7" fmla="*/ 565 h 1192"/>
              <a:gd name="T8" fmla="*/ 1064 w 1361"/>
              <a:gd name="T9" fmla="*/ 392 h 1192"/>
              <a:gd name="T10" fmla="*/ 691 w 1361"/>
              <a:gd name="T11" fmla="*/ 198 h 1192"/>
              <a:gd name="T12" fmla="*/ 264 w 1361"/>
              <a:gd name="T13" fmla="*/ 498 h 1192"/>
              <a:gd name="T14" fmla="*/ 310 w 1361"/>
              <a:gd name="T15" fmla="*/ 561 h 1192"/>
              <a:gd name="T16" fmla="*/ 378 w 1361"/>
              <a:gd name="T17" fmla="*/ 496 h 1192"/>
              <a:gd name="T18" fmla="*/ 829 w 1361"/>
              <a:gd name="T19" fmla="*/ 542 h 1192"/>
              <a:gd name="T20" fmla="*/ 680 w 1361"/>
              <a:gd name="T21" fmla="*/ 881 h 1192"/>
              <a:gd name="T22" fmla="*/ 680 w 1361"/>
              <a:gd name="T23" fmla="*/ 717 h 1192"/>
              <a:gd name="T24" fmla="*/ 680 w 1361"/>
              <a:gd name="T25" fmla="*/ 881 h 1192"/>
              <a:gd name="T26" fmla="*/ 1086 w 1361"/>
              <a:gd name="T27" fmla="*/ 491 h 1192"/>
              <a:gd name="T28" fmla="*/ 680 w 1361"/>
              <a:gd name="T29" fmla="*/ 655 h 1192"/>
              <a:gd name="T30" fmla="*/ 546 w 1361"/>
              <a:gd name="T31" fmla="*/ 851 h 1192"/>
              <a:gd name="T32" fmla="*/ 499 w 1361"/>
              <a:gd name="T33" fmla="*/ 956 h 1192"/>
              <a:gd name="T34" fmla="*/ 680 w 1361"/>
              <a:gd name="T35" fmla="*/ 943 h 1192"/>
              <a:gd name="T36" fmla="*/ 814 w 1361"/>
              <a:gd name="T37" fmla="*/ 748 h 1192"/>
              <a:gd name="T38" fmla="*/ 1231 w 1361"/>
              <a:gd name="T39" fmla="*/ 960 h 1192"/>
              <a:gd name="T40" fmla="*/ 939 w 1361"/>
              <a:gd name="T41" fmla="*/ 1079 h 1192"/>
              <a:gd name="T42" fmla="*/ 420 w 1361"/>
              <a:gd name="T43" fmla="*/ 1079 h 1192"/>
              <a:gd name="T44" fmla="*/ 129 w 1361"/>
              <a:gd name="T45" fmla="*/ 960 h 1192"/>
              <a:gd name="T46" fmla="*/ 680 w 1361"/>
              <a:gd name="T47" fmla="*/ 62 h 1192"/>
              <a:gd name="T48" fmla="*/ 1231 w 1361"/>
              <a:gd name="T49" fmla="*/ 960 h 1192"/>
              <a:gd name="T50" fmla="*/ 0 w 1361"/>
              <a:gd name="T51" fmla="*/ 680 h 1192"/>
              <a:gd name="T52" fmla="*/ 91 w 1361"/>
              <a:gd name="T53" fmla="*/ 1022 h 1192"/>
              <a:gd name="T54" fmla="*/ 375 w 1361"/>
              <a:gd name="T55" fmla="*/ 1127 h 1192"/>
              <a:gd name="T56" fmla="*/ 680 w 1361"/>
              <a:gd name="T57" fmla="*/ 1191 h 1192"/>
              <a:gd name="T58" fmla="*/ 985 w 1361"/>
              <a:gd name="T59" fmla="*/ 1127 h 1192"/>
              <a:gd name="T60" fmla="*/ 1268 w 1361"/>
              <a:gd name="T61" fmla="*/ 1022 h 1192"/>
              <a:gd name="T62" fmla="*/ 1360 w 1361"/>
              <a:gd name="T63" fmla="*/ 68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1" h="1192">
                <a:moveTo>
                  <a:pt x="862" y="484"/>
                </a:moveTo>
                <a:cubicBezTo>
                  <a:pt x="797" y="406"/>
                  <a:pt x="699" y="363"/>
                  <a:pt x="591" y="363"/>
                </a:cubicBezTo>
                <a:cubicBezTo>
                  <a:pt x="514" y="363"/>
                  <a:pt x="437" y="385"/>
                  <a:pt x="370" y="427"/>
                </a:cubicBezTo>
                <a:cubicBezTo>
                  <a:pt x="394" y="392"/>
                  <a:pt x="423" y="362"/>
                  <a:pt x="458" y="337"/>
                </a:cubicBezTo>
                <a:cubicBezTo>
                  <a:pt x="526" y="286"/>
                  <a:pt x="607" y="260"/>
                  <a:pt x="691" y="260"/>
                </a:cubicBezTo>
                <a:cubicBezTo>
                  <a:pt x="812" y="260"/>
                  <a:pt x="923" y="313"/>
                  <a:pt x="997" y="405"/>
                </a:cubicBezTo>
                <a:lnTo>
                  <a:pt x="862" y="484"/>
                </a:lnTo>
                <a:close/>
                <a:moveTo>
                  <a:pt x="845" y="565"/>
                </a:moveTo>
                <a:lnTo>
                  <a:pt x="1087" y="425"/>
                </a:lnTo>
                <a:lnTo>
                  <a:pt x="1064" y="392"/>
                </a:lnTo>
                <a:cubicBezTo>
                  <a:pt x="1061" y="387"/>
                  <a:pt x="1059" y="383"/>
                  <a:pt x="1055" y="379"/>
                </a:cubicBezTo>
                <a:cubicBezTo>
                  <a:pt x="970" y="265"/>
                  <a:pt x="834" y="198"/>
                  <a:pt x="691" y="198"/>
                </a:cubicBezTo>
                <a:cubicBezTo>
                  <a:pt x="593" y="198"/>
                  <a:pt x="500" y="228"/>
                  <a:pt x="421" y="287"/>
                </a:cubicBezTo>
                <a:cubicBezTo>
                  <a:pt x="348" y="340"/>
                  <a:pt x="294" y="413"/>
                  <a:pt x="264" y="498"/>
                </a:cubicBezTo>
                <a:lnTo>
                  <a:pt x="257" y="519"/>
                </a:lnTo>
                <a:lnTo>
                  <a:pt x="310" y="561"/>
                </a:lnTo>
                <a:lnTo>
                  <a:pt x="330" y="540"/>
                </a:lnTo>
                <a:cubicBezTo>
                  <a:pt x="347" y="522"/>
                  <a:pt x="363" y="508"/>
                  <a:pt x="378" y="496"/>
                </a:cubicBezTo>
                <a:cubicBezTo>
                  <a:pt x="441" y="450"/>
                  <a:pt x="516" y="425"/>
                  <a:pt x="591" y="425"/>
                </a:cubicBezTo>
                <a:cubicBezTo>
                  <a:pt x="689" y="425"/>
                  <a:pt x="776" y="468"/>
                  <a:pt x="829" y="542"/>
                </a:cubicBezTo>
                <a:lnTo>
                  <a:pt x="845" y="565"/>
                </a:lnTo>
                <a:close/>
                <a:moveTo>
                  <a:pt x="680" y="881"/>
                </a:moveTo>
                <a:cubicBezTo>
                  <a:pt x="635" y="881"/>
                  <a:pt x="598" y="844"/>
                  <a:pt x="598" y="799"/>
                </a:cubicBezTo>
                <a:cubicBezTo>
                  <a:pt x="598" y="754"/>
                  <a:pt x="635" y="717"/>
                  <a:pt x="680" y="717"/>
                </a:cubicBezTo>
                <a:cubicBezTo>
                  <a:pt x="725" y="717"/>
                  <a:pt x="762" y="754"/>
                  <a:pt x="762" y="799"/>
                </a:cubicBezTo>
                <a:cubicBezTo>
                  <a:pt x="762" y="844"/>
                  <a:pt x="725" y="881"/>
                  <a:pt x="680" y="881"/>
                </a:cubicBezTo>
                <a:close/>
                <a:moveTo>
                  <a:pt x="1120" y="543"/>
                </a:moveTo>
                <a:lnTo>
                  <a:pt x="1086" y="491"/>
                </a:lnTo>
                <a:lnTo>
                  <a:pt x="780" y="696"/>
                </a:lnTo>
                <a:cubicBezTo>
                  <a:pt x="754" y="671"/>
                  <a:pt x="719" y="655"/>
                  <a:pt x="680" y="655"/>
                </a:cubicBezTo>
                <a:cubicBezTo>
                  <a:pt x="600" y="655"/>
                  <a:pt x="536" y="720"/>
                  <a:pt x="536" y="799"/>
                </a:cubicBezTo>
                <a:cubicBezTo>
                  <a:pt x="536" y="817"/>
                  <a:pt x="540" y="835"/>
                  <a:pt x="546" y="851"/>
                </a:cubicBezTo>
                <a:lnTo>
                  <a:pt x="465" y="904"/>
                </a:lnTo>
                <a:lnTo>
                  <a:pt x="499" y="956"/>
                </a:lnTo>
                <a:lnTo>
                  <a:pt x="580" y="903"/>
                </a:lnTo>
                <a:cubicBezTo>
                  <a:pt x="606" y="928"/>
                  <a:pt x="641" y="943"/>
                  <a:pt x="680" y="943"/>
                </a:cubicBezTo>
                <a:cubicBezTo>
                  <a:pt x="759" y="943"/>
                  <a:pt x="824" y="878"/>
                  <a:pt x="824" y="799"/>
                </a:cubicBezTo>
                <a:cubicBezTo>
                  <a:pt x="824" y="781"/>
                  <a:pt x="820" y="764"/>
                  <a:pt x="814" y="748"/>
                </a:cubicBezTo>
                <a:lnTo>
                  <a:pt x="1120" y="543"/>
                </a:lnTo>
                <a:close/>
                <a:moveTo>
                  <a:pt x="1231" y="960"/>
                </a:moveTo>
                <a:lnTo>
                  <a:pt x="999" y="960"/>
                </a:lnTo>
                <a:lnTo>
                  <a:pt x="939" y="1079"/>
                </a:lnTo>
                <a:cubicBezTo>
                  <a:pt x="856" y="1114"/>
                  <a:pt x="778" y="1129"/>
                  <a:pt x="680" y="1129"/>
                </a:cubicBezTo>
                <a:cubicBezTo>
                  <a:pt x="582" y="1129"/>
                  <a:pt x="503" y="1114"/>
                  <a:pt x="420" y="1079"/>
                </a:cubicBezTo>
                <a:lnTo>
                  <a:pt x="360" y="960"/>
                </a:lnTo>
                <a:lnTo>
                  <a:pt x="129" y="960"/>
                </a:lnTo>
                <a:cubicBezTo>
                  <a:pt x="85" y="874"/>
                  <a:pt x="62" y="777"/>
                  <a:pt x="62" y="680"/>
                </a:cubicBezTo>
                <a:cubicBezTo>
                  <a:pt x="62" y="339"/>
                  <a:pt x="339" y="62"/>
                  <a:pt x="680" y="62"/>
                </a:cubicBezTo>
                <a:cubicBezTo>
                  <a:pt x="1021" y="62"/>
                  <a:pt x="1298" y="339"/>
                  <a:pt x="1298" y="680"/>
                </a:cubicBezTo>
                <a:cubicBezTo>
                  <a:pt x="1298" y="777"/>
                  <a:pt x="1275" y="874"/>
                  <a:pt x="1231" y="960"/>
                </a:cubicBezTo>
                <a:close/>
                <a:moveTo>
                  <a:pt x="680" y="0"/>
                </a:moveTo>
                <a:cubicBezTo>
                  <a:pt x="305" y="0"/>
                  <a:pt x="0" y="305"/>
                  <a:pt x="0" y="680"/>
                </a:cubicBezTo>
                <a:cubicBezTo>
                  <a:pt x="0" y="794"/>
                  <a:pt x="28" y="906"/>
                  <a:pt x="83" y="1006"/>
                </a:cubicBezTo>
                <a:lnTo>
                  <a:pt x="91" y="1022"/>
                </a:lnTo>
                <a:lnTo>
                  <a:pt x="322" y="1022"/>
                </a:lnTo>
                <a:lnTo>
                  <a:pt x="375" y="1127"/>
                </a:lnTo>
                <a:lnTo>
                  <a:pt x="385" y="1132"/>
                </a:lnTo>
                <a:cubicBezTo>
                  <a:pt x="479" y="1173"/>
                  <a:pt x="570" y="1191"/>
                  <a:pt x="680" y="1191"/>
                </a:cubicBezTo>
                <a:cubicBezTo>
                  <a:pt x="790" y="1191"/>
                  <a:pt x="881" y="1173"/>
                  <a:pt x="974" y="1132"/>
                </a:cubicBezTo>
                <a:lnTo>
                  <a:pt x="985" y="1127"/>
                </a:lnTo>
                <a:lnTo>
                  <a:pt x="1038" y="1022"/>
                </a:lnTo>
                <a:lnTo>
                  <a:pt x="1268" y="1022"/>
                </a:lnTo>
                <a:lnTo>
                  <a:pt x="1277" y="1006"/>
                </a:lnTo>
                <a:cubicBezTo>
                  <a:pt x="1331" y="906"/>
                  <a:pt x="1360" y="794"/>
                  <a:pt x="1360" y="680"/>
                </a:cubicBezTo>
                <a:cubicBezTo>
                  <a:pt x="1360" y="305"/>
                  <a:pt x="1055" y="0"/>
                  <a:pt x="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12">
            <a:extLst>
              <a:ext uri="{FF2B5EF4-FFF2-40B4-BE49-F238E27FC236}">
                <a16:creationId xmlns:a16="http://schemas.microsoft.com/office/drawing/2014/main" id="{A47FD1BC-F82A-BA47-8F6B-B3242FC8C2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3129" y="2562139"/>
            <a:ext cx="458788" cy="490537"/>
          </a:xfrm>
          <a:custGeom>
            <a:avLst/>
            <a:gdLst>
              <a:gd name="T0" fmla="*/ 200 w 1276"/>
              <a:gd name="T1" fmla="*/ 141 h 1361"/>
              <a:gd name="T2" fmla="*/ 0 w 1276"/>
              <a:gd name="T3" fmla="*/ 229 h 1361"/>
              <a:gd name="T4" fmla="*/ 87 w 1276"/>
              <a:gd name="T5" fmla="*/ 1360 h 1361"/>
              <a:gd name="T6" fmla="*/ 1078 w 1276"/>
              <a:gd name="T7" fmla="*/ 1273 h 1361"/>
              <a:gd name="T8" fmla="*/ 1016 w 1276"/>
              <a:gd name="T9" fmla="*/ 906 h 1361"/>
              <a:gd name="T10" fmla="*/ 990 w 1276"/>
              <a:gd name="T11" fmla="*/ 1298 h 1361"/>
              <a:gd name="T12" fmla="*/ 62 w 1276"/>
              <a:gd name="T13" fmla="*/ 1273 h 1361"/>
              <a:gd name="T14" fmla="*/ 87 w 1276"/>
              <a:gd name="T15" fmla="*/ 203 h 1361"/>
              <a:gd name="T16" fmla="*/ 175 w 1276"/>
              <a:gd name="T17" fmla="*/ 316 h 1361"/>
              <a:gd name="T18" fmla="*/ 200 w 1276"/>
              <a:gd name="T19" fmla="*/ 254 h 1361"/>
              <a:gd name="T20" fmla="*/ 113 w 1276"/>
              <a:gd name="T21" fmla="*/ 1247 h 1361"/>
              <a:gd name="T22" fmla="*/ 965 w 1276"/>
              <a:gd name="T23" fmla="*/ 1019 h 1361"/>
              <a:gd name="T24" fmla="*/ 903 w 1276"/>
              <a:gd name="T25" fmla="*/ 1185 h 1361"/>
              <a:gd name="T26" fmla="*/ 175 w 1276"/>
              <a:gd name="T27" fmla="*/ 316 h 1361"/>
              <a:gd name="T28" fmla="*/ 508 w 1276"/>
              <a:gd name="T29" fmla="*/ 116 h 1361"/>
              <a:gd name="T30" fmla="*/ 570 w 1276"/>
              <a:gd name="T31" fmla="*/ 172 h 1361"/>
              <a:gd name="T32" fmla="*/ 288 w 1276"/>
              <a:gd name="T33" fmla="*/ 229 h 1361"/>
              <a:gd name="T34" fmla="*/ 457 w 1276"/>
              <a:gd name="T35" fmla="*/ 175 h 1361"/>
              <a:gd name="T36" fmla="*/ 539 w 1276"/>
              <a:gd name="T37" fmla="*/ 62 h 1361"/>
              <a:gd name="T38" fmla="*/ 621 w 1276"/>
              <a:gd name="T39" fmla="*/ 175 h 1361"/>
              <a:gd name="T40" fmla="*/ 790 w 1276"/>
              <a:gd name="T41" fmla="*/ 229 h 1361"/>
              <a:gd name="T42" fmla="*/ 288 w 1276"/>
              <a:gd name="T43" fmla="*/ 282 h 1361"/>
              <a:gd name="T44" fmla="*/ 226 w 1276"/>
              <a:gd name="T45" fmla="*/ 344 h 1361"/>
              <a:gd name="T46" fmla="*/ 852 w 1276"/>
              <a:gd name="T47" fmla="*/ 229 h 1361"/>
              <a:gd name="T48" fmla="*/ 679 w 1276"/>
              <a:gd name="T49" fmla="*/ 113 h 1361"/>
              <a:gd name="T50" fmla="*/ 398 w 1276"/>
              <a:gd name="T51" fmla="*/ 113 h 1361"/>
              <a:gd name="T52" fmla="*/ 226 w 1276"/>
              <a:gd name="T53" fmla="*/ 229 h 1361"/>
              <a:gd name="T54" fmla="*/ 1016 w 1276"/>
              <a:gd name="T55" fmla="*/ 426 h 1361"/>
              <a:gd name="T56" fmla="*/ 1078 w 1276"/>
              <a:gd name="T57" fmla="*/ 229 h 1361"/>
              <a:gd name="T58" fmla="*/ 878 w 1276"/>
              <a:gd name="T59" fmla="*/ 141 h 1361"/>
              <a:gd name="T60" fmla="*/ 990 w 1276"/>
              <a:gd name="T61" fmla="*/ 203 h 1361"/>
              <a:gd name="T62" fmla="*/ 1016 w 1276"/>
              <a:gd name="T63" fmla="*/ 426 h 1361"/>
              <a:gd name="T64" fmla="*/ 878 w 1276"/>
              <a:gd name="T65" fmla="*/ 254 h 1361"/>
              <a:gd name="T66" fmla="*/ 903 w 1276"/>
              <a:gd name="T67" fmla="*/ 316 h 1361"/>
              <a:gd name="T68" fmla="*/ 965 w 1276"/>
              <a:gd name="T69" fmla="*/ 539 h 1361"/>
              <a:gd name="T70" fmla="*/ 1200 w 1276"/>
              <a:gd name="T71" fmla="*/ 595 h 1361"/>
              <a:gd name="T72" fmla="*/ 554 w 1276"/>
              <a:gd name="T73" fmla="*/ 818 h 1361"/>
              <a:gd name="T74" fmla="*/ 743 w 1276"/>
              <a:gd name="T75" fmla="*/ 868 h 1361"/>
              <a:gd name="T76" fmla="*/ 1131 w 1276"/>
              <a:gd name="T77" fmla="*/ 526 h 1361"/>
              <a:gd name="T78" fmla="*/ 1266 w 1276"/>
              <a:gd name="T79" fmla="*/ 574 h 1361"/>
              <a:gd name="T80" fmla="*/ 1110 w 1276"/>
              <a:gd name="T81" fmla="*/ 461 h 1361"/>
              <a:gd name="T82" fmla="*/ 645 w 1276"/>
              <a:gd name="T83" fmla="*/ 683 h 1361"/>
              <a:gd name="T84" fmla="*/ 489 w 1276"/>
              <a:gd name="T85" fmla="*/ 796 h 1361"/>
              <a:gd name="T86" fmla="*/ 738 w 1276"/>
              <a:gd name="T87" fmla="*/ 1097 h 1361"/>
              <a:gd name="T88" fmla="*/ 760 w 1276"/>
              <a:gd name="T89" fmla="*/ 1106 h 1361"/>
              <a:gd name="T90" fmla="*/ 1266 w 1276"/>
              <a:gd name="T91" fmla="*/ 617 h 1361"/>
              <a:gd name="T92" fmla="*/ 1266 w 1276"/>
              <a:gd name="T93" fmla="*/ 57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76" h="1361">
                <a:moveTo>
                  <a:pt x="200" y="203"/>
                </a:moveTo>
                <a:lnTo>
                  <a:pt x="200" y="141"/>
                </a:lnTo>
                <a:lnTo>
                  <a:pt x="87" y="141"/>
                </a:lnTo>
                <a:cubicBezTo>
                  <a:pt x="39" y="141"/>
                  <a:pt x="0" y="180"/>
                  <a:pt x="0" y="229"/>
                </a:cubicBezTo>
                <a:lnTo>
                  <a:pt x="0" y="1273"/>
                </a:lnTo>
                <a:cubicBezTo>
                  <a:pt x="0" y="1321"/>
                  <a:pt x="39" y="1360"/>
                  <a:pt x="87" y="1360"/>
                </a:cubicBezTo>
                <a:lnTo>
                  <a:pt x="990" y="1360"/>
                </a:lnTo>
                <a:cubicBezTo>
                  <a:pt x="1039" y="1360"/>
                  <a:pt x="1078" y="1321"/>
                  <a:pt x="1078" y="1273"/>
                </a:cubicBezTo>
                <a:lnTo>
                  <a:pt x="1078" y="906"/>
                </a:lnTo>
                <a:lnTo>
                  <a:pt x="1016" y="906"/>
                </a:lnTo>
                <a:lnTo>
                  <a:pt x="1016" y="1273"/>
                </a:lnTo>
                <a:cubicBezTo>
                  <a:pt x="1016" y="1287"/>
                  <a:pt x="1004" y="1298"/>
                  <a:pt x="990" y="1298"/>
                </a:cubicBezTo>
                <a:lnTo>
                  <a:pt x="87" y="1298"/>
                </a:lnTo>
                <a:cubicBezTo>
                  <a:pt x="73" y="1298"/>
                  <a:pt x="62" y="1287"/>
                  <a:pt x="62" y="1273"/>
                </a:cubicBez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200" y="203"/>
                </a:lnTo>
                <a:close/>
                <a:moveTo>
                  <a:pt x="175" y="316"/>
                </a:moveTo>
                <a:lnTo>
                  <a:pt x="200" y="316"/>
                </a:lnTo>
                <a:lnTo>
                  <a:pt x="200" y="254"/>
                </a:lnTo>
                <a:lnTo>
                  <a:pt x="113" y="254"/>
                </a:lnTo>
                <a:lnTo>
                  <a:pt x="113" y="1247"/>
                </a:lnTo>
                <a:lnTo>
                  <a:pt x="965" y="1247"/>
                </a:lnTo>
                <a:lnTo>
                  <a:pt x="965" y="1019"/>
                </a:lnTo>
                <a:lnTo>
                  <a:pt x="903" y="1019"/>
                </a:lnTo>
                <a:lnTo>
                  <a:pt x="903" y="1185"/>
                </a:lnTo>
                <a:lnTo>
                  <a:pt x="175" y="1185"/>
                </a:lnTo>
                <a:lnTo>
                  <a:pt x="175" y="316"/>
                </a:lnTo>
                <a:close/>
                <a:moveTo>
                  <a:pt x="570" y="116"/>
                </a:moveTo>
                <a:lnTo>
                  <a:pt x="508" y="116"/>
                </a:lnTo>
                <a:lnTo>
                  <a:pt x="508" y="172"/>
                </a:lnTo>
                <a:lnTo>
                  <a:pt x="570" y="172"/>
                </a:lnTo>
                <a:lnTo>
                  <a:pt x="570" y="116"/>
                </a:lnTo>
                <a:close/>
                <a:moveTo>
                  <a:pt x="288" y="229"/>
                </a:moveTo>
                <a:cubicBezTo>
                  <a:pt x="288" y="199"/>
                  <a:pt x="312" y="175"/>
                  <a:pt x="341" y="175"/>
                </a:cubicBezTo>
                <a:lnTo>
                  <a:pt x="457" y="175"/>
                </a:lnTo>
                <a:lnTo>
                  <a:pt x="457" y="144"/>
                </a:lnTo>
                <a:cubicBezTo>
                  <a:pt x="457" y="99"/>
                  <a:pt x="494" y="62"/>
                  <a:pt x="539" y="62"/>
                </a:cubicBezTo>
                <a:cubicBezTo>
                  <a:pt x="584" y="62"/>
                  <a:pt x="621" y="99"/>
                  <a:pt x="621" y="144"/>
                </a:cubicBezTo>
                <a:lnTo>
                  <a:pt x="621" y="175"/>
                </a:lnTo>
                <a:lnTo>
                  <a:pt x="736" y="175"/>
                </a:lnTo>
                <a:cubicBezTo>
                  <a:pt x="766" y="175"/>
                  <a:pt x="790" y="199"/>
                  <a:pt x="790" y="229"/>
                </a:cubicBezTo>
                <a:lnTo>
                  <a:pt x="790" y="282"/>
                </a:lnTo>
                <a:lnTo>
                  <a:pt x="288" y="282"/>
                </a:lnTo>
                <a:lnTo>
                  <a:pt x="288" y="229"/>
                </a:lnTo>
                <a:close/>
                <a:moveTo>
                  <a:pt x="226" y="344"/>
                </a:moveTo>
                <a:lnTo>
                  <a:pt x="852" y="344"/>
                </a:lnTo>
                <a:lnTo>
                  <a:pt x="852" y="229"/>
                </a:lnTo>
                <a:cubicBezTo>
                  <a:pt x="852" y="165"/>
                  <a:pt x="800" y="113"/>
                  <a:pt x="736" y="113"/>
                </a:cubicBezTo>
                <a:lnTo>
                  <a:pt x="679" y="113"/>
                </a:lnTo>
                <a:cubicBezTo>
                  <a:pt x="665" y="48"/>
                  <a:pt x="608" y="0"/>
                  <a:pt x="539" y="0"/>
                </a:cubicBezTo>
                <a:cubicBezTo>
                  <a:pt x="470" y="0"/>
                  <a:pt x="413" y="48"/>
                  <a:pt x="398" y="113"/>
                </a:cubicBezTo>
                <a:lnTo>
                  <a:pt x="341" y="113"/>
                </a:lnTo>
                <a:cubicBezTo>
                  <a:pt x="278" y="113"/>
                  <a:pt x="226" y="165"/>
                  <a:pt x="226" y="229"/>
                </a:cubicBezTo>
                <a:lnTo>
                  <a:pt x="226" y="344"/>
                </a:lnTo>
                <a:close/>
                <a:moveTo>
                  <a:pt x="1016" y="426"/>
                </a:moveTo>
                <a:lnTo>
                  <a:pt x="1078" y="426"/>
                </a:lnTo>
                <a:lnTo>
                  <a:pt x="1078" y="229"/>
                </a:lnTo>
                <a:cubicBezTo>
                  <a:pt x="1078" y="180"/>
                  <a:pt x="1039" y="141"/>
                  <a:pt x="990" y="141"/>
                </a:cubicBezTo>
                <a:lnTo>
                  <a:pt x="878" y="141"/>
                </a:lnTo>
                <a:lnTo>
                  <a:pt x="878" y="203"/>
                </a:lnTo>
                <a:lnTo>
                  <a:pt x="990" y="203"/>
                </a:lnTo>
                <a:cubicBezTo>
                  <a:pt x="1004" y="203"/>
                  <a:pt x="1016" y="215"/>
                  <a:pt x="1016" y="229"/>
                </a:cubicBezTo>
                <a:lnTo>
                  <a:pt x="1016" y="426"/>
                </a:lnTo>
                <a:close/>
                <a:moveTo>
                  <a:pt x="965" y="254"/>
                </a:moveTo>
                <a:lnTo>
                  <a:pt x="878" y="254"/>
                </a:lnTo>
                <a:lnTo>
                  <a:pt x="878" y="316"/>
                </a:lnTo>
                <a:lnTo>
                  <a:pt x="903" y="316"/>
                </a:lnTo>
                <a:lnTo>
                  <a:pt x="903" y="539"/>
                </a:lnTo>
                <a:lnTo>
                  <a:pt x="965" y="539"/>
                </a:lnTo>
                <a:lnTo>
                  <a:pt x="965" y="254"/>
                </a:lnTo>
                <a:close/>
                <a:moveTo>
                  <a:pt x="1200" y="595"/>
                </a:moveTo>
                <a:lnTo>
                  <a:pt x="760" y="1031"/>
                </a:lnTo>
                <a:lnTo>
                  <a:pt x="554" y="818"/>
                </a:lnTo>
                <a:lnTo>
                  <a:pt x="624" y="749"/>
                </a:lnTo>
                <a:lnTo>
                  <a:pt x="743" y="868"/>
                </a:lnTo>
                <a:cubicBezTo>
                  <a:pt x="755" y="880"/>
                  <a:pt x="774" y="880"/>
                  <a:pt x="786" y="868"/>
                </a:cubicBezTo>
                <a:lnTo>
                  <a:pt x="1131" y="526"/>
                </a:lnTo>
                <a:lnTo>
                  <a:pt x="1200" y="595"/>
                </a:lnTo>
                <a:close/>
                <a:moveTo>
                  <a:pt x="1266" y="574"/>
                </a:moveTo>
                <a:lnTo>
                  <a:pt x="1153" y="461"/>
                </a:lnTo>
                <a:cubicBezTo>
                  <a:pt x="1141" y="449"/>
                  <a:pt x="1122" y="448"/>
                  <a:pt x="1110" y="461"/>
                </a:cubicBezTo>
                <a:lnTo>
                  <a:pt x="765" y="802"/>
                </a:lnTo>
                <a:lnTo>
                  <a:pt x="645" y="683"/>
                </a:lnTo>
                <a:cubicBezTo>
                  <a:pt x="633" y="671"/>
                  <a:pt x="614" y="671"/>
                  <a:pt x="602" y="683"/>
                </a:cubicBezTo>
                <a:lnTo>
                  <a:pt x="489" y="796"/>
                </a:lnTo>
                <a:cubicBezTo>
                  <a:pt x="477" y="808"/>
                  <a:pt x="477" y="827"/>
                  <a:pt x="488" y="839"/>
                </a:cubicBezTo>
                <a:lnTo>
                  <a:pt x="738" y="1097"/>
                </a:lnTo>
                <a:cubicBezTo>
                  <a:pt x="743" y="1103"/>
                  <a:pt x="751" y="1106"/>
                  <a:pt x="760" y="1106"/>
                </a:cubicBezTo>
                <a:lnTo>
                  <a:pt x="760" y="1106"/>
                </a:lnTo>
                <a:cubicBezTo>
                  <a:pt x="768" y="1106"/>
                  <a:pt x="776" y="1103"/>
                  <a:pt x="782" y="1097"/>
                </a:cubicBezTo>
                <a:lnTo>
                  <a:pt x="1266" y="617"/>
                </a:lnTo>
                <a:cubicBezTo>
                  <a:pt x="1272" y="612"/>
                  <a:pt x="1275" y="604"/>
                  <a:pt x="1275" y="596"/>
                </a:cubicBezTo>
                <a:cubicBezTo>
                  <a:pt x="1275" y="587"/>
                  <a:pt x="1272" y="579"/>
                  <a:pt x="1266" y="5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13">
            <a:extLst>
              <a:ext uri="{FF2B5EF4-FFF2-40B4-BE49-F238E27FC236}">
                <a16:creationId xmlns:a16="http://schemas.microsoft.com/office/drawing/2014/main" id="{318C8368-4070-7647-BD91-85CBB16806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9833" y="742632"/>
            <a:ext cx="563562" cy="376238"/>
          </a:xfrm>
          <a:custGeom>
            <a:avLst/>
            <a:gdLst>
              <a:gd name="T0" fmla="*/ 717 w 1566"/>
              <a:gd name="T1" fmla="*/ 765 h 1044"/>
              <a:gd name="T2" fmla="*/ 772 w 1566"/>
              <a:gd name="T3" fmla="*/ 800 h 1044"/>
              <a:gd name="T4" fmla="*/ 1277 w 1566"/>
              <a:gd name="T5" fmla="*/ 856 h 1044"/>
              <a:gd name="T6" fmla="*/ 1091 w 1566"/>
              <a:gd name="T7" fmla="*/ 792 h 1044"/>
              <a:gd name="T8" fmla="*/ 1277 w 1566"/>
              <a:gd name="T9" fmla="*/ 856 h 1044"/>
              <a:gd name="T10" fmla="*/ 1212 w 1566"/>
              <a:gd name="T11" fmla="*/ 737 h 1044"/>
              <a:gd name="T12" fmla="*/ 1277 w 1566"/>
              <a:gd name="T13" fmla="*/ 670 h 1044"/>
              <a:gd name="T14" fmla="*/ 1157 w 1566"/>
              <a:gd name="T15" fmla="*/ 737 h 1044"/>
              <a:gd name="T16" fmla="*/ 1091 w 1566"/>
              <a:gd name="T17" fmla="*/ 670 h 1044"/>
              <a:gd name="T18" fmla="*/ 1157 w 1566"/>
              <a:gd name="T19" fmla="*/ 737 h 1044"/>
              <a:gd name="T20" fmla="*/ 1036 w 1566"/>
              <a:gd name="T21" fmla="*/ 615 h 1044"/>
              <a:gd name="T22" fmla="*/ 1332 w 1566"/>
              <a:gd name="T23" fmla="*/ 911 h 1044"/>
              <a:gd name="T24" fmla="*/ 490 w 1566"/>
              <a:gd name="T25" fmla="*/ 856 h 1044"/>
              <a:gd name="T26" fmla="*/ 304 w 1566"/>
              <a:gd name="T27" fmla="*/ 792 h 1044"/>
              <a:gd name="T28" fmla="*/ 490 w 1566"/>
              <a:gd name="T29" fmla="*/ 856 h 1044"/>
              <a:gd name="T30" fmla="*/ 424 w 1566"/>
              <a:gd name="T31" fmla="*/ 737 h 1044"/>
              <a:gd name="T32" fmla="*/ 490 w 1566"/>
              <a:gd name="T33" fmla="*/ 670 h 1044"/>
              <a:gd name="T34" fmla="*/ 369 w 1566"/>
              <a:gd name="T35" fmla="*/ 737 h 1044"/>
              <a:gd name="T36" fmla="*/ 304 w 1566"/>
              <a:gd name="T37" fmla="*/ 670 h 1044"/>
              <a:gd name="T38" fmla="*/ 369 w 1566"/>
              <a:gd name="T39" fmla="*/ 737 h 1044"/>
              <a:gd name="T40" fmla="*/ 249 w 1566"/>
              <a:gd name="T41" fmla="*/ 615 h 1044"/>
              <a:gd name="T42" fmla="*/ 545 w 1566"/>
              <a:gd name="T43" fmla="*/ 911 h 1044"/>
              <a:gd name="T44" fmla="*/ 1510 w 1566"/>
              <a:gd name="T45" fmla="*/ 439 h 1044"/>
              <a:gd name="T46" fmla="*/ 759 w 1566"/>
              <a:gd name="T47" fmla="*/ 221 h 1044"/>
              <a:gd name="T48" fmla="*/ 1510 w 1566"/>
              <a:gd name="T49" fmla="*/ 439 h 1044"/>
              <a:gd name="T50" fmla="*/ 1091 w 1566"/>
              <a:gd name="T51" fmla="*/ 153 h 1044"/>
              <a:gd name="T52" fmla="*/ 1184 w 1566"/>
              <a:gd name="T53" fmla="*/ 153 h 1044"/>
              <a:gd name="T54" fmla="*/ 1192 w 1566"/>
              <a:gd name="T55" fmla="*/ 164 h 1044"/>
              <a:gd name="T56" fmla="*/ 1157 w 1566"/>
              <a:gd name="T57" fmla="*/ 98 h 1044"/>
              <a:gd name="T58" fmla="*/ 1127 w 1566"/>
              <a:gd name="T59" fmla="*/ 55 h 1044"/>
              <a:gd name="T60" fmla="*/ 1157 w 1566"/>
              <a:gd name="T61" fmla="*/ 98 h 1044"/>
              <a:gd name="T62" fmla="*/ 501 w 1566"/>
              <a:gd name="T63" fmla="*/ 445 h 1044"/>
              <a:gd name="T64" fmla="*/ 517 w 1566"/>
              <a:gd name="T65" fmla="*/ 495 h 1044"/>
              <a:gd name="T66" fmla="*/ 779 w 1566"/>
              <a:gd name="T67" fmla="*/ 305 h 1044"/>
              <a:gd name="T68" fmla="*/ 1043 w 1566"/>
              <a:gd name="T69" fmla="*/ 495 h 1044"/>
              <a:gd name="T70" fmla="*/ 1451 w 1566"/>
              <a:gd name="T71" fmla="*/ 988 h 1044"/>
              <a:gd name="T72" fmla="*/ 906 w 1566"/>
              <a:gd name="T73" fmla="*/ 625 h 1044"/>
              <a:gd name="T74" fmla="*/ 740 w 1566"/>
              <a:gd name="T75" fmla="*/ 529 h 1044"/>
              <a:gd name="T76" fmla="*/ 644 w 1566"/>
              <a:gd name="T77" fmla="*/ 988 h 1044"/>
              <a:gd name="T78" fmla="*/ 154 w 1566"/>
              <a:gd name="T79" fmla="*/ 410 h 1044"/>
              <a:gd name="T80" fmla="*/ 660 w 1566"/>
              <a:gd name="T81" fmla="*/ 216 h 1044"/>
              <a:gd name="T82" fmla="*/ 733 w 1566"/>
              <a:gd name="T83" fmla="*/ 270 h 1044"/>
              <a:gd name="T84" fmla="*/ 740 w 1566"/>
              <a:gd name="T85" fmla="*/ 584 h 1044"/>
              <a:gd name="T86" fmla="*/ 851 w 1566"/>
              <a:gd name="T87" fmla="*/ 625 h 1044"/>
              <a:gd name="T88" fmla="*/ 699 w 1566"/>
              <a:gd name="T89" fmla="*/ 988 h 1044"/>
              <a:gd name="T90" fmla="*/ 1565 w 1566"/>
              <a:gd name="T91" fmla="*/ 194 h 1044"/>
              <a:gd name="T92" fmla="*/ 1247 w 1566"/>
              <a:gd name="T93" fmla="*/ 166 h 1044"/>
              <a:gd name="T94" fmla="*/ 1220 w 1566"/>
              <a:gd name="T95" fmla="*/ 98 h 1044"/>
              <a:gd name="T96" fmla="*/ 1212 w 1566"/>
              <a:gd name="T97" fmla="*/ 27 h 1044"/>
              <a:gd name="T98" fmla="*/ 1099 w 1566"/>
              <a:gd name="T99" fmla="*/ 0 h 1044"/>
              <a:gd name="T100" fmla="*/ 1071 w 1566"/>
              <a:gd name="T101" fmla="*/ 98 h 1044"/>
              <a:gd name="T102" fmla="*/ 1036 w 1566"/>
              <a:gd name="T103" fmla="*/ 125 h 1044"/>
              <a:gd name="T104" fmla="*/ 685 w 1566"/>
              <a:gd name="T105" fmla="*/ 166 h 1044"/>
              <a:gd name="T106" fmla="*/ 518 w 1566"/>
              <a:gd name="T107" fmla="*/ 66 h 1044"/>
              <a:gd name="T108" fmla="*/ 10 w 1566"/>
              <a:gd name="T109" fmla="*/ 484 h 1044"/>
              <a:gd name="T110" fmla="*/ 48 w 1566"/>
              <a:gd name="T111" fmla="*/ 489 h 1044"/>
              <a:gd name="T112" fmla="*/ 99 w 1566"/>
              <a:gd name="T113" fmla="*/ 1016 h 1044"/>
              <a:gd name="T114" fmla="*/ 672 w 1566"/>
              <a:gd name="T115" fmla="*/ 1043 h 1044"/>
              <a:gd name="T116" fmla="*/ 1479 w 1566"/>
              <a:gd name="T117" fmla="*/ 1043 h 1044"/>
              <a:gd name="T118" fmla="*/ 1506 w 1566"/>
              <a:gd name="T119" fmla="*/ 495 h 1044"/>
              <a:gd name="T120" fmla="*/ 1565 w 1566"/>
              <a:gd name="T121" fmla="*/ 46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66" h="1044">
                <a:moveTo>
                  <a:pt x="772" y="765"/>
                </a:moveTo>
                <a:lnTo>
                  <a:pt x="717" y="765"/>
                </a:lnTo>
                <a:lnTo>
                  <a:pt x="717" y="800"/>
                </a:lnTo>
                <a:lnTo>
                  <a:pt x="772" y="800"/>
                </a:lnTo>
                <a:lnTo>
                  <a:pt x="772" y="765"/>
                </a:lnTo>
                <a:close/>
                <a:moveTo>
                  <a:pt x="1277" y="856"/>
                </a:moveTo>
                <a:lnTo>
                  <a:pt x="1091" y="856"/>
                </a:lnTo>
                <a:lnTo>
                  <a:pt x="1091" y="792"/>
                </a:lnTo>
                <a:lnTo>
                  <a:pt x="1277" y="792"/>
                </a:lnTo>
                <a:lnTo>
                  <a:pt x="1277" y="856"/>
                </a:lnTo>
                <a:close/>
                <a:moveTo>
                  <a:pt x="1277" y="737"/>
                </a:moveTo>
                <a:lnTo>
                  <a:pt x="1212" y="737"/>
                </a:lnTo>
                <a:lnTo>
                  <a:pt x="1212" y="670"/>
                </a:lnTo>
                <a:lnTo>
                  <a:pt x="1277" y="670"/>
                </a:lnTo>
                <a:lnTo>
                  <a:pt x="1277" y="737"/>
                </a:lnTo>
                <a:close/>
                <a:moveTo>
                  <a:pt x="1157" y="737"/>
                </a:moveTo>
                <a:lnTo>
                  <a:pt x="1091" y="737"/>
                </a:lnTo>
                <a:lnTo>
                  <a:pt x="1091" y="670"/>
                </a:lnTo>
                <a:lnTo>
                  <a:pt x="1157" y="670"/>
                </a:lnTo>
                <a:lnTo>
                  <a:pt x="1157" y="737"/>
                </a:lnTo>
                <a:close/>
                <a:moveTo>
                  <a:pt x="1332" y="615"/>
                </a:moveTo>
                <a:lnTo>
                  <a:pt x="1036" y="615"/>
                </a:lnTo>
                <a:lnTo>
                  <a:pt x="1036" y="911"/>
                </a:lnTo>
                <a:lnTo>
                  <a:pt x="1332" y="911"/>
                </a:lnTo>
                <a:lnTo>
                  <a:pt x="1332" y="615"/>
                </a:lnTo>
                <a:close/>
                <a:moveTo>
                  <a:pt x="490" y="856"/>
                </a:moveTo>
                <a:lnTo>
                  <a:pt x="304" y="856"/>
                </a:lnTo>
                <a:lnTo>
                  <a:pt x="304" y="792"/>
                </a:lnTo>
                <a:lnTo>
                  <a:pt x="490" y="792"/>
                </a:lnTo>
                <a:lnTo>
                  <a:pt x="490" y="856"/>
                </a:lnTo>
                <a:close/>
                <a:moveTo>
                  <a:pt x="490" y="737"/>
                </a:moveTo>
                <a:lnTo>
                  <a:pt x="424" y="737"/>
                </a:lnTo>
                <a:lnTo>
                  <a:pt x="424" y="670"/>
                </a:lnTo>
                <a:lnTo>
                  <a:pt x="490" y="670"/>
                </a:lnTo>
                <a:lnTo>
                  <a:pt x="490" y="737"/>
                </a:lnTo>
                <a:close/>
                <a:moveTo>
                  <a:pt x="369" y="737"/>
                </a:moveTo>
                <a:lnTo>
                  <a:pt x="304" y="737"/>
                </a:lnTo>
                <a:lnTo>
                  <a:pt x="304" y="670"/>
                </a:lnTo>
                <a:lnTo>
                  <a:pt x="369" y="670"/>
                </a:lnTo>
                <a:lnTo>
                  <a:pt x="369" y="737"/>
                </a:lnTo>
                <a:close/>
                <a:moveTo>
                  <a:pt x="545" y="615"/>
                </a:moveTo>
                <a:lnTo>
                  <a:pt x="249" y="615"/>
                </a:lnTo>
                <a:lnTo>
                  <a:pt x="249" y="911"/>
                </a:lnTo>
                <a:lnTo>
                  <a:pt x="545" y="911"/>
                </a:lnTo>
                <a:lnTo>
                  <a:pt x="545" y="615"/>
                </a:lnTo>
                <a:close/>
                <a:moveTo>
                  <a:pt x="1510" y="439"/>
                </a:moveTo>
                <a:lnTo>
                  <a:pt x="1052" y="439"/>
                </a:lnTo>
                <a:lnTo>
                  <a:pt x="759" y="221"/>
                </a:lnTo>
                <a:lnTo>
                  <a:pt x="1510" y="221"/>
                </a:lnTo>
                <a:lnTo>
                  <a:pt x="1510" y="439"/>
                </a:lnTo>
                <a:close/>
                <a:moveTo>
                  <a:pt x="1091" y="164"/>
                </a:moveTo>
                <a:lnTo>
                  <a:pt x="1091" y="153"/>
                </a:lnTo>
                <a:lnTo>
                  <a:pt x="1099" y="153"/>
                </a:lnTo>
                <a:lnTo>
                  <a:pt x="1184" y="153"/>
                </a:lnTo>
                <a:lnTo>
                  <a:pt x="1192" y="153"/>
                </a:lnTo>
                <a:lnTo>
                  <a:pt x="1192" y="164"/>
                </a:lnTo>
                <a:lnTo>
                  <a:pt x="1091" y="164"/>
                </a:lnTo>
                <a:close/>
                <a:moveTo>
                  <a:pt x="1157" y="98"/>
                </a:moveTo>
                <a:lnTo>
                  <a:pt x="1127" y="98"/>
                </a:lnTo>
                <a:lnTo>
                  <a:pt x="1127" y="55"/>
                </a:lnTo>
                <a:lnTo>
                  <a:pt x="1157" y="55"/>
                </a:lnTo>
                <a:lnTo>
                  <a:pt x="1157" y="98"/>
                </a:lnTo>
                <a:close/>
                <a:moveTo>
                  <a:pt x="733" y="270"/>
                </a:moveTo>
                <a:lnTo>
                  <a:pt x="501" y="445"/>
                </a:lnTo>
                <a:cubicBezTo>
                  <a:pt x="488" y="454"/>
                  <a:pt x="486" y="471"/>
                  <a:pt x="495" y="484"/>
                </a:cubicBezTo>
                <a:cubicBezTo>
                  <a:pt x="500" y="491"/>
                  <a:pt x="509" y="495"/>
                  <a:pt x="517" y="495"/>
                </a:cubicBezTo>
                <a:cubicBezTo>
                  <a:pt x="523" y="495"/>
                  <a:pt x="529" y="493"/>
                  <a:pt x="534" y="489"/>
                </a:cubicBezTo>
                <a:lnTo>
                  <a:pt x="779" y="305"/>
                </a:lnTo>
                <a:lnTo>
                  <a:pt x="1026" y="489"/>
                </a:lnTo>
                <a:cubicBezTo>
                  <a:pt x="1031" y="493"/>
                  <a:pt x="1037" y="495"/>
                  <a:pt x="1043" y="495"/>
                </a:cubicBezTo>
                <a:lnTo>
                  <a:pt x="1451" y="495"/>
                </a:lnTo>
                <a:lnTo>
                  <a:pt x="1451" y="988"/>
                </a:lnTo>
                <a:lnTo>
                  <a:pt x="906" y="988"/>
                </a:lnTo>
                <a:lnTo>
                  <a:pt x="906" y="625"/>
                </a:lnTo>
                <a:cubicBezTo>
                  <a:pt x="906" y="572"/>
                  <a:pt x="863" y="529"/>
                  <a:pt x="811" y="529"/>
                </a:cubicBezTo>
                <a:lnTo>
                  <a:pt x="740" y="529"/>
                </a:lnTo>
                <a:cubicBezTo>
                  <a:pt x="687" y="529"/>
                  <a:pt x="644" y="572"/>
                  <a:pt x="644" y="625"/>
                </a:cubicBezTo>
                <a:lnTo>
                  <a:pt x="644" y="988"/>
                </a:lnTo>
                <a:lnTo>
                  <a:pt x="154" y="988"/>
                </a:lnTo>
                <a:lnTo>
                  <a:pt x="154" y="410"/>
                </a:lnTo>
                <a:lnTo>
                  <a:pt x="534" y="122"/>
                </a:lnTo>
                <a:lnTo>
                  <a:pt x="660" y="216"/>
                </a:lnTo>
                <a:lnTo>
                  <a:pt x="660" y="216"/>
                </a:lnTo>
                <a:lnTo>
                  <a:pt x="733" y="270"/>
                </a:lnTo>
                <a:close/>
                <a:moveTo>
                  <a:pt x="699" y="625"/>
                </a:moveTo>
                <a:cubicBezTo>
                  <a:pt x="699" y="602"/>
                  <a:pt x="718" y="584"/>
                  <a:pt x="740" y="584"/>
                </a:cubicBezTo>
                <a:lnTo>
                  <a:pt x="811" y="584"/>
                </a:lnTo>
                <a:cubicBezTo>
                  <a:pt x="833" y="584"/>
                  <a:pt x="851" y="602"/>
                  <a:pt x="851" y="625"/>
                </a:cubicBezTo>
                <a:lnTo>
                  <a:pt x="851" y="988"/>
                </a:lnTo>
                <a:lnTo>
                  <a:pt x="699" y="988"/>
                </a:lnTo>
                <a:lnTo>
                  <a:pt x="699" y="625"/>
                </a:lnTo>
                <a:close/>
                <a:moveTo>
                  <a:pt x="1565" y="194"/>
                </a:moveTo>
                <a:cubicBezTo>
                  <a:pt x="1565" y="178"/>
                  <a:pt x="1553" y="166"/>
                  <a:pt x="1537" y="166"/>
                </a:cubicBezTo>
                <a:lnTo>
                  <a:pt x="1247" y="166"/>
                </a:lnTo>
                <a:lnTo>
                  <a:pt x="1247" y="125"/>
                </a:lnTo>
                <a:cubicBezTo>
                  <a:pt x="1247" y="110"/>
                  <a:pt x="1235" y="98"/>
                  <a:pt x="1220" y="98"/>
                </a:cubicBezTo>
                <a:lnTo>
                  <a:pt x="1212" y="98"/>
                </a:lnTo>
                <a:lnTo>
                  <a:pt x="1212" y="27"/>
                </a:lnTo>
                <a:cubicBezTo>
                  <a:pt x="1212" y="12"/>
                  <a:pt x="1200" y="0"/>
                  <a:pt x="1184" y="0"/>
                </a:cubicBezTo>
                <a:lnTo>
                  <a:pt x="1099" y="0"/>
                </a:lnTo>
                <a:cubicBezTo>
                  <a:pt x="1084" y="0"/>
                  <a:pt x="1071" y="12"/>
                  <a:pt x="1071" y="27"/>
                </a:cubicBezTo>
                <a:lnTo>
                  <a:pt x="1071" y="98"/>
                </a:lnTo>
                <a:lnTo>
                  <a:pt x="1064" y="98"/>
                </a:lnTo>
                <a:cubicBezTo>
                  <a:pt x="1049" y="98"/>
                  <a:pt x="1036" y="110"/>
                  <a:pt x="1036" y="125"/>
                </a:cubicBezTo>
                <a:lnTo>
                  <a:pt x="1036" y="166"/>
                </a:lnTo>
                <a:lnTo>
                  <a:pt x="685" y="166"/>
                </a:lnTo>
                <a:lnTo>
                  <a:pt x="551" y="66"/>
                </a:lnTo>
                <a:cubicBezTo>
                  <a:pt x="541" y="59"/>
                  <a:pt x="528" y="59"/>
                  <a:pt x="518" y="66"/>
                </a:cubicBezTo>
                <a:lnTo>
                  <a:pt x="15" y="445"/>
                </a:lnTo>
                <a:cubicBezTo>
                  <a:pt x="3" y="454"/>
                  <a:pt x="0" y="471"/>
                  <a:pt x="10" y="484"/>
                </a:cubicBezTo>
                <a:cubicBezTo>
                  <a:pt x="15" y="491"/>
                  <a:pt x="23" y="495"/>
                  <a:pt x="32" y="495"/>
                </a:cubicBezTo>
                <a:cubicBezTo>
                  <a:pt x="37" y="495"/>
                  <a:pt x="43" y="493"/>
                  <a:pt x="48" y="489"/>
                </a:cubicBezTo>
                <a:lnTo>
                  <a:pt x="99" y="451"/>
                </a:lnTo>
                <a:lnTo>
                  <a:pt x="99" y="1016"/>
                </a:lnTo>
                <a:cubicBezTo>
                  <a:pt x="99" y="1031"/>
                  <a:pt x="111" y="1043"/>
                  <a:pt x="126" y="1043"/>
                </a:cubicBezTo>
                <a:lnTo>
                  <a:pt x="672" y="1043"/>
                </a:lnTo>
                <a:lnTo>
                  <a:pt x="879" y="1043"/>
                </a:lnTo>
                <a:lnTo>
                  <a:pt x="1479" y="1043"/>
                </a:lnTo>
                <a:cubicBezTo>
                  <a:pt x="1494" y="1043"/>
                  <a:pt x="1506" y="1031"/>
                  <a:pt x="1506" y="1016"/>
                </a:cubicBezTo>
                <a:lnTo>
                  <a:pt x="1506" y="495"/>
                </a:lnTo>
                <a:lnTo>
                  <a:pt x="1537" y="495"/>
                </a:lnTo>
                <a:cubicBezTo>
                  <a:pt x="1553" y="495"/>
                  <a:pt x="1565" y="482"/>
                  <a:pt x="1565" y="467"/>
                </a:cubicBezTo>
                <a:lnTo>
                  <a:pt x="156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14">
            <a:extLst>
              <a:ext uri="{FF2B5EF4-FFF2-40B4-BE49-F238E27FC236}">
                <a16:creationId xmlns:a16="http://schemas.microsoft.com/office/drawing/2014/main" id="{E972E404-D6EA-7040-A7A3-66C600269C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4789" y="1601311"/>
            <a:ext cx="387350" cy="455612"/>
          </a:xfrm>
          <a:custGeom>
            <a:avLst/>
            <a:gdLst>
              <a:gd name="T0" fmla="*/ 940 w 1076"/>
              <a:gd name="T1" fmla="*/ 925 h 1264"/>
              <a:gd name="T2" fmla="*/ 763 w 1076"/>
              <a:gd name="T3" fmla="*/ 1206 h 1264"/>
              <a:gd name="T4" fmla="*/ 706 w 1076"/>
              <a:gd name="T5" fmla="*/ 1235 h 1264"/>
              <a:gd name="T6" fmla="*/ 969 w 1076"/>
              <a:gd name="T7" fmla="*/ 1263 h 1264"/>
              <a:gd name="T8" fmla="*/ 997 w 1076"/>
              <a:gd name="T9" fmla="*/ 896 h 1264"/>
              <a:gd name="T10" fmla="*/ 734 w 1076"/>
              <a:gd name="T11" fmla="*/ 867 h 1264"/>
              <a:gd name="T12" fmla="*/ 706 w 1076"/>
              <a:gd name="T13" fmla="*/ 1235 h 1264"/>
              <a:gd name="T14" fmla="*/ 601 w 1076"/>
              <a:gd name="T15" fmla="*/ 795 h 1264"/>
              <a:gd name="T16" fmla="*/ 424 w 1076"/>
              <a:gd name="T17" fmla="*/ 1206 h 1264"/>
              <a:gd name="T18" fmla="*/ 367 w 1076"/>
              <a:gd name="T19" fmla="*/ 1235 h 1264"/>
              <a:gd name="T20" fmla="*/ 630 w 1076"/>
              <a:gd name="T21" fmla="*/ 1263 h 1264"/>
              <a:gd name="T22" fmla="*/ 659 w 1076"/>
              <a:gd name="T23" fmla="*/ 766 h 1264"/>
              <a:gd name="T24" fmla="*/ 396 w 1076"/>
              <a:gd name="T25" fmla="*/ 737 h 1264"/>
              <a:gd name="T26" fmla="*/ 367 w 1076"/>
              <a:gd name="T27" fmla="*/ 1235 h 1264"/>
              <a:gd name="T28" fmla="*/ 263 w 1076"/>
              <a:gd name="T29" fmla="*/ 664 h 1264"/>
              <a:gd name="T30" fmla="*/ 86 w 1076"/>
              <a:gd name="T31" fmla="*/ 1206 h 1264"/>
              <a:gd name="T32" fmla="*/ 29 w 1076"/>
              <a:gd name="T33" fmla="*/ 1235 h 1264"/>
              <a:gd name="T34" fmla="*/ 292 w 1076"/>
              <a:gd name="T35" fmla="*/ 1263 h 1264"/>
              <a:gd name="T36" fmla="*/ 320 w 1076"/>
              <a:gd name="T37" fmla="*/ 636 h 1264"/>
              <a:gd name="T38" fmla="*/ 57 w 1076"/>
              <a:gd name="T39" fmla="*/ 607 h 1264"/>
              <a:gd name="T40" fmla="*/ 29 w 1076"/>
              <a:gd name="T41" fmla="*/ 1235 h 1264"/>
              <a:gd name="T42" fmla="*/ 855 w 1076"/>
              <a:gd name="T43" fmla="*/ 703 h 1264"/>
              <a:gd name="T44" fmla="*/ 885 w 1076"/>
              <a:gd name="T45" fmla="*/ 634 h 1264"/>
              <a:gd name="T46" fmla="*/ 558 w 1076"/>
              <a:gd name="T47" fmla="*/ 347 h 1264"/>
              <a:gd name="T48" fmla="*/ 72 w 1076"/>
              <a:gd name="T49" fmla="*/ 133 h 1264"/>
              <a:gd name="T50" fmla="*/ 402 w 1076"/>
              <a:gd name="T51" fmla="*/ 336 h 1264"/>
              <a:gd name="T52" fmla="*/ 578 w 1076"/>
              <a:gd name="T53" fmla="*/ 200 h 1264"/>
              <a:gd name="T54" fmla="*/ 989 w 1076"/>
              <a:gd name="T55" fmla="*/ 570 h 1264"/>
              <a:gd name="T56" fmla="*/ 1018 w 1076"/>
              <a:gd name="T57" fmla="*/ 703 h 1264"/>
              <a:gd name="T58" fmla="*/ 1058 w 1076"/>
              <a:gd name="T59" fmla="*/ 445 h 1264"/>
              <a:gd name="T60" fmla="*/ 969 w 1076"/>
              <a:gd name="T61" fmla="*/ 509 h 1264"/>
              <a:gd name="T62" fmla="*/ 558 w 1076"/>
              <a:gd name="T63" fmla="*/ 139 h 1264"/>
              <a:gd name="T64" fmla="*/ 156 w 1076"/>
              <a:gd name="T65" fmla="*/ 9 h 1264"/>
              <a:gd name="T66" fmla="*/ 115 w 1076"/>
              <a:gd name="T67" fmla="*/ 9 h 1264"/>
              <a:gd name="T68" fmla="*/ 11 w 1076"/>
              <a:gd name="T69" fmla="*/ 153 h 1264"/>
              <a:gd name="T70" fmla="*/ 442 w 1076"/>
              <a:gd name="T71" fmla="*/ 544 h 1264"/>
              <a:gd name="T72" fmla="*/ 824 w 1076"/>
              <a:gd name="T73" fmla="*/ 654 h 1264"/>
              <a:gd name="T74" fmla="*/ 760 w 1076"/>
              <a:gd name="T75" fmla="*/ 743 h 1264"/>
              <a:gd name="T76" fmla="*/ 1047 w 1076"/>
              <a:gd name="T77" fmla="*/ 761 h 1264"/>
              <a:gd name="T78" fmla="*/ 1075 w 1076"/>
              <a:gd name="T79" fmla="*/ 472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64">
                <a:moveTo>
                  <a:pt x="763" y="925"/>
                </a:moveTo>
                <a:lnTo>
                  <a:pt x="940" y="925"/>
                </a:lnTo>
                <a:lnTo>
                  <a:pt x="940" y="1206"/>
                </a:lnTo>
                <a:lnTo>
                  <a:pt x="763" y="1206"/>
                </a:lnTo>
                <a:lnTo>
                  <a:pt x="763" y="925"/>
                </a:lnTo>
                <a:close/>
                <a:moveTo>
                  <a:pt x="706" y="1235"/>
                </a:moveTo>
                <a:cubicBezTo>
                  <a:pt x="706" y="1250"/>
                  <a:pt x="718" y="1263"/>
                  <a:pt x="734" y="1263"/>
                </a:cubicBezTo>
                <a:lnTo>
                  <a:pt x="969" y="1263"/>
                </a:lnTo>
                <a:cubicBezTo>
                  <a:pt x="984" y="1263"/>
                  <a:pt x="997" y="1250"/>
                  <a:pt x="997" y="1235"/>
                </a:cubicBezTo>
                <a:lnTo>
                  <a:pt x="997" y="896"/>
                </a:lnTo>
                <a:cubicBezTo>
                  <a:pt x="997" y="880"/>
                  <a:pt x="984" y="867"/>
                  <a:pt x="969" y="867"/>
                </a:cubicBezTo>
                <a:lnTo>
                  <a:pt x="734" y="867"/>
                </a:lnTo>
                <a:cubicBezTo>
                  <a:pt x="718" y="867"/>
                  <a:pt x="706" y="880"/>
                  <a:pt x="706" y="896"/>
                </a:cubicBezTo>
                <a:lnTo>
                  <a:pt x="706" y="1235"/>
                </a:lnTo>
                <a:close/>
                <a:moveTo>
                  <a:pt x="424" y="795"/>
                </a:moveTo>
                <a:lnTo>
                  <a:pt x="601" y="795"/>
                </a:lnTo>
                <a:lnTo>
                  <a:pt x="601" y="1206"/>
                </a:lnTo>
                <a:lnTo>
                  <a:pt x="424" y="1206"/>
                </a:lnTo>
                <a:lnTo>
                  <a:pt x="424" y="795"/>
                </a:lnTo>
                <a:close/>
                <a:moveTo>
                  <a:pt x="367" y="1235"/>
                </a:moveTo>
                <a:cubicBezTo>
                  <a:pt x="367" y="1250"/>
                  <a:pt x="380" y="1263"/>
                  <a:pt x="396" y="1263"/>
                </a:cubicBezTo>
                <a:lnTo>
                  <a:pt x="630" y="1263"/>
                </a:lnTo>
                <a:cubicBezTo>
                  <a:pt x="646" y="1263"/>
                  <a:pt x="659" y="1250"/>
                  <a:pt x="659" y="1235"/>
                </a:cubicBezTo>
                <a:lnTo>
                  <a:pt x="659" y="766"/>
                </a:lnTo>
                <a:cubicBezTo>
                  <a:pt x="659" y="750"/>
                  <a:pt x="646" y="737"/>
                  <a:pt x="630" y="737"/>
                </a:cubicBezTo>
                <a:lnTo>
                  <a:pt x="396" y="737"/>
                </a:lnTo>
                <a:cubicBezTo>
                  <a:pt x="380" y="737"/>
                  <a:pt x="367" y="750"/>
                  <a:pt x="367" y="766"/>
                </a:cubicBezTo>
                <a:lnTo>
                  <a:pt x="367" y="1235"/>
                </a:lnTo>
                <a:close/>
                <a:moveTo>
                  <a:pt x="86" y="664"/>
                </a:moveTo>
                <a:lnTo>
                  <a:pt x="263" y="664"/>
                </a:lnTo>
                <a:lnTo>
                  <a:pt x="263" y="1206"/>
                </a:lnTo>
                <a:lnTo>
                  <a:pt x="86" y="1206"/>
                </a:lnTo>
                <a:lnTo>
                  <a:pt x="86" y="664"/>
                </a:lnTo>
                <a:close/>
                <a:moveTo>
                  <a:pt x="29" y="1235"/>
                </a:moveTo>
                <a:cubicBezTo>
                  <a:pt x="29" y="1250"/>
                  <a:pt x="41" y="1263"/>
                  <a:pt x="57" y="1263"/>
                </a:cubicBezTo>
                <a:lnTo>
                  <a:pt x="292" y="1263"/>
                </a:lnTo>
                <a:cubicBezTo>
                  <a:pt x="307" y="1263"/>
                  <a:pt x="320" y="1250"/>
                  <a:pt x="320" y="1235"/>
                </a:cubicBezTo>
                <a:lnTo>
                  <a:pt x="320" y="636"/>
                </a:lnTo>
                <a:cubicBezTo>
                  <a:pt x="320" y="620"/>
                  <a:pt x="307" y="607"/>
                  <a:pt x="292" y="607"/>
                </a:cubicBezTo>
                <a:lnTo>
                  <a:pt x="57" y="607"/>
                </a:lnTo>
                <a:cubicBezTo>
                  <a:pt x="41" y="607"/>
                  <a:pt x="29" y="620"/>
                  <a:pt x="29" y="636"/>
                </a:cubicBezTo>
                <a:lnTo>
                  <a:pt x="29" y="1235"/>
                </a:lnTo>
                <a:close/>
                <a:moveTo>
                  <a:pt x="1018" y="703"/>
                </a:moveTo>
                <a:lnTo>
                  <a:pt x="855" y="703"/>
                </a:lnTo>
                <a:lnTo>
                  <a:pt x="885" y="674"/>
                </a:lnTo>
                <a:cubicBezTo>
                  <a:pt x="896" y="663"/>
                  <a:pt x="896" y="645"/>
                  <a:pt x="885" y="634"/>
                </a:cubicBezTo>
                <a:lnTo>
                  <a:pt x="598" y="347"/>
                </a:lnTo>
                <a:cubicBezTo>
                  <a:pt x="587" y="336"/>
                  <a:pt x="569" y="336"/>
                  <a:pt x="558" y="347"/>
                </a:cubicBezTo>
                <a:lnTo>
                  <a:pt x="422" y="483"/>
                </a:lnTo>
                <a:lnTo>
                  <a:pt x="72" y="133"/>
                </a:lnTo>
                <a:lnTo>
                  <a:pt x="135" y="69"/>
                </a:lnTo>
                <a:lnTo>
                  <a:pt x="402" y="336"/>
                </a:lnTo>
                <a:cubicBezTo>
                  <a:pt x="413" y="347"/>
                  <a:pt x="431" y="347"/>
                  <a:pt x="442" y="336"/>
                </a:cubicBezTo>
                <a:lnTo>
                  <a:pt x="578" y="200"/>
                </a:lnTo>
                <a:lnTo>
                  <a:pt x="948" y="570"/>
                </a:lnTo>
                <a:cubicBezTo>
                  <a:pt x="960" y="581"/>
                  <a:pt x="978" y="581"/>
                  <a:pt x="989" y="570"/>
                </a:cubicBezTo>
                <a:lnTo>
                  <a:pt x="1018" y="541"/>
                </a:lnTo>
                <a:lnTo>
                  <a:pt x="1018" y="703"/>
                </a:lnTo>
                <a:close/>
                <a:moveTo>
                  <a:pt x="1075" y="472"/>
                </a:moveTo>
                <a:cubicBezTo>
                  <a:pt x="1075" y="460"/>
                  <a:pt x="1068" y="449"/>
                  <a:pt x="1058" y="445"/>
                </a:cubicBezTo>
                <a:cubicBezTo>
                  <a:pt x="1047" y="441"/>
                  <a:pt x="1035" y="443"/>
                  <a:pt x="1026" y="451"/>
                </a:cubicBezTo>
                <a:lnTo>
                  <a:pt x="969" y="509"/>
                </a:lnTo>
                <a:lnTo>
                  <a:pt x="598" y="139"/>
                </a:lnTo>
                <a:cubicBezTo>
                  <a:pt x="587" y="128"/>
                  <a:pt x="569" y="128"/>
                  <a:pt x="558" y="139"/>
                </a:cubicBezTo>
                <a:lnTo>
                  <a:pt x="422" y="275"/>
                </a:lnTo>
                <a:lnTo>
                  <a:pt x="156" y="9"/>
                </a:lnTo>
                <a:cubicBezTo>
                  <a:pt x="150" y="3"/>
                  <a:pt x="143" y="0"/>
                  <a:pt x="135" y="0"/>
                </a:cubicBezTo>
                <a:cubicBezTo>
                  <a:pt x="128" y="0"/>
                  <a:pt x="121" y="3"/>
                  <a:pt x="115" y="9"/>
                </a:cubicBezTo>
                <a:lnTo>
                  <a:pt x="11" y="113"/>
                </a:lnTo>
                <a:cubicBezTo>
                  <a:pt x="0" y="124"/>
                  <a:pt x="0" y="142"/>
                  <a:pt x="11" y="153"/>
                </a:cubicBezTo>
                <a:lnTo>
                  <a:pt x="401" y="544"/>
                </a:lnTo>
                <a:cubicBezTo>
                  <a:pt x="413" y="555"/>
                  <a:pt x="431" y="555"/>
                  <a:pt x="442" y="544"/>
                </a:cubicBezTo>
                <a:lnTo>
                  <a:pt x="578" y="408"/>
                </a:lnTo>
                <a:lnTo>
                  <a:pt x="824" y="654"/>
                </a:lnTo>
                <a:lnTo>
                  <a:pt x="766" y="712"/>
                </a:lnTo>
                <a:cubicBezTo>
                  <a:pt x="758" y="720"/>
                  <a:pt x="755" y="732"/>
                  <a:pt x="760" y="743"/>
                </a:cubicBezTo>
                <a:cubicBezTo>
                  <a:pt x="764" y="754"/>
                  <a:pt x="775" y="761"/>
                  <a:pt x="786" y="761"/>
                </a:cubicBezTo>
                <a:lnTo>
                  <a:pt x="1047" y="761"/>
                </a:lnTo>
                <a:cubicBezTo>
                  <a:pt x="1063" y="761"/>
                  <a:pt x="1075" y="748"/>
                  <a:pt x="1075" y="732"/>
                </a:cubicBezTo>
                <a:lnTo>
                  <a:pt x="1075" y="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15">
            <a:extLst>
              <a:ext uri="{FF2B5EF4-FFF2-40B4-BE49-F238E27FC236}">
                <a16:creationId xmlns:a16="http://schemas.microsoft.com/office/drawing/2014/main" id="{DFE63919-936D-6D41-ACE4-42180056EC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8048" y="691039"/>
            <a:ext cx="488950" cy="479425"/>
          </a:xfrm>
          <a:custGeom>
            <a:avLst/>
            <a:gdLst>
              <a:gd name="T0" fmla="*/ 344 w 1360"/>
              <a:gd name="T1" fmla="*/ 862 h 1330"/>
              <a:gd name="T2" fmla="*/ 404 w 1360"/>
              <a:gd name="T3" fmla="*/ 715 h 1330"/>
              <a:gd name="T4" fmla="*/ 344 w 1360"/>
              <a:gd name="T5" fmla="*/ 624 h 1330"/>
              <a:gd name="T6" fmla="*/ 282 w 1360"/>
              <a:gd name="T7" fmla="*/ 916 h 1330"/>
              <a:gd name="T8" fmla="*/ 150 w 1360"/>
              <a:gd name="T9" fmla="*/ 871 h 1330"/>
              <a:gd name="T10" fmla="*/ 282 w 1360"/>
              <a:gd name="T11" fmla="*/ 1126 h 1330"/>
              <a:gd name="T12" fmla="*/ 313 w 1360"/>
              <a:gd name="T13" fmla="*/ 343 h 1330"/>
              <a:gd name="T14" fmla="*/ 344 w 1360"/>
              <a:gd name="T15" fmla="*/ 1126 h 1330"/>
              <a:gd name="T16" fmla="*/ 287 w 1360"/>
              <a:gd name="T17" fmla="*/ 268 h 1330"/>
              <a:gd name="T18" fmla="*/ 282 w 1360"/>
              <a:gd name="T19" fmla="*/ 1189 h 1330"/>
              <a:gd name="T20" fmla="*/ 344 w 1360"/>
              <a:gd name="T21" fmla="*/ 1329 h 1330"/>
              <a:gd name="T22" fmla="*/ 627 w 1360"/>
              <a:gd name="T23" fmla="*/ 878 h 1330"/>
              <a:gd name="T24" fmla="*/ 858 w 1360"/>
              <a:gd name="T25" fmla="*/ 384 h 1330"/>
              <a:gd name="T26" fmla="*/ 626 w 1360"/>
              <a:gd name="T27" fmla="*/ 78 h 1330"/>
              <a:gd name="T28" fmla="*/ 501 w 1360"/>
              <a:gd name="T29" fmla="*/ 412 h 1330"/>
              <a:gd name="T30" fmla="*/ 803 w 1360"/>
              <a:gd name="T31" fmla="*/ 412 h 1330"/>
              <a:gd name="T32" fmla="*/ 1118 w 1360"/>
              <a:gd name="T33" fmla="*/ 254 h 1330"/>
              <a:gd name="T34" fmla="*/ 1118 w 1360"/>
              <a:gd name="T35" fmla="*/ 62 h 1330"/>
              <a:gd name="T36" fmla="*/ 1118 w 1360"/>
              <a:gd name="T37" fmla="*/ 254 h 1330"/>
              <a:gd name="T38" fmla="*/ 960 w 1360"/>
              <a:gd name="T39" fmla="*/ 158 h 1330"/>
              <a:gd name="T40" fmla="*/ 1276 w 1360"/>
              <a:gd name="T41" fmla="*/ 158 h 1330"/>
              <a:gd name="T42" fmla="*/ 1118 w 1360"/>
              <a:gd name="T43" fmla="*/ 632 h 1330"/>
              <a:gd name="T44" fmla="*/ 594 w 1360"/>
              <a:gd name="T45" fmla="*/ 659 h 1330"/>
              <a:gd name="T46" fmla="*/ 850 w 1360"/>
              <a:gd name="T47" fmla="*/ 485 h 1330"/>
              <a:gd name="T48" fmla="*/ 1093 w 1360"/>
              <a:gd name="T49" fmla="*/ 693 h 1330"/>
              <a:gd name="T50" fmla="*/ 1093 w 1360"/>
              <a:gd name="T51" fmla="*/ 1101 h 1330"/>
              <a:gd name="T52" fmla="*/ 881 w 1360"/>
              <a:gd name="T53" fmla="*/ 1003 h 1330"/>
              <a:gd name="T54" fmla="*/ 940 w 1360"/>
              <a:gd name="T55" fmla="*/ 856 h 1330"/>
              <a:gd name="T56" fmla="*/ 881 w 1360"/>
              <a:gd name="T57" fmla="*/ 652 h 1330"/>
              <a:gd name="T58" fmla="*/ 819 w 1360"/>
              <a:gd name="T59" fmla="*/ 916 h 1330"/>
              <a:gd name="T60" fmla="*/ 715 w 1360"/>
              <a:gd name="T61" fmla="*/ 900 h 1330"/>
              <a:gd name="T62" fmla="*/ 819 w 1360"/>
              <a:gd name="T63" fmla="*/ 1101 h 1330"/>
              <a:gd name="T64" fmla="*/ 596 w 1360"/>
              <a:gd name="T65" fmla="*/ 1163 h 1330"/>
              <a:gd name="T66" fmla="*/ 819 w 1360"/>
              <a:gd name="T67" fmla="*/ 1329 h 1330"/>
              <a:gd name="T68" fmla="*/ 881 w 1360"/>
              <a:gd name="T69" fmla="*/ 1163 h 1330"/>
              <a:gd name="T70" fmla="*/ 1359 w 1360"/>
              <a:gd name="T71" fmla="*/ 897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0" h="1330">
                <a:moveTo>
                  <a:pt x="344" y="1126"/>
                </a:moveTo>
                <a:lnTo>
                  <a:pt x="344" y="862"/>
                </a:lnTo>
                <a:lnTo>
                  <a:pt x="448" y="759"/>
                </a:lnTo>
                <a:lnTo>
                  <a:pt x="404" y="715"/>
                </a:lnTo>
                <a:lnTo>
                  <a:pt x="344" y="775"/>
                </a:lnTo>
                <a:lnTo>
                  <a:pt x="344" y="624"/>
                </a:lnTo>
                <a:lnTo>
                  <a:pt x="282" y="624"/>
                </a:lnTo>
                <a:lnTo>
                  <a:pt x="282" y="916"/>
                </a:lnTo>
                <a:lnTo>
                  <a:pt x="194" y="828"/>
                </a:lnTo>
                <a:lnTo>
                  <a:pt x="150" y="871"/>
                </a:lnTo>
                <a:lnTo>
                  <a:pt x="282" y="1003"/>
                </a:lnTo>
                <a:lnTo>
                  <a:pt x="282" y="1126"/>
                </a:lnTo>
                <a:cubicBezTo>
                  <a:pt x="159" y="1110"/>
                  <a:pt x="62" y="1006"/>
                  <a:pt x="62" y="878"/>
                </a:cubicBezTo>
                <a:cubicBezTo>
                  <a:pt x="62" y="769"/>
                  <a:pt x="225" y="485"/>
                  <a:pt x="313" y="343"/>
                </a:cubicBezTo>
                <a:cubicBezTo>
                  <a:pt x="402" y="485"/>
                  <a:pt x="565" y="769"/>
                  <a:pt x="565" y="878"/>
                </a:cubicBezTo>
                <a:cubicBezTo>
                  <a:pt x="565" y="1006"/>
                  <a:pt x="468" y="1110"/>
                  <a:pt x="344" y="1126"/>
                </a:cubicBezTo>
                <a:close/>
                <a:moveTo>
                  <a:pt x="339" y="268"/>
                </a:moveTo>
                <a:cubicBezTo>
                  <a:pt x="328" y="251"/>
                  <a:pt x="299" y="251"/>
                  <a:pt x="287" y="268"/>
                </a:cubicBezTo>
                <a:cubicBezTo>
                  <a:pt x="258" y="314"/>
                  <a:pt x="0" y="717"/>
                  <a:pt x="0" y="878"/>
                </a:cubicBezTo>
                <a:cubicBezTo>
                  <a:pt x="0" y="1040"/>
                  <a:pt x="124" y="1174"/>
                  <a:pt x="282" y="1189"/>
                </a:cubicBezTo>
                <a:lnTo>
                  <a:pt x="282" y="1329"/>
                </a:lnTo>
                <a:lnTo>
                  <a:pt x="344" y="1329"/>
                </a:lnTo>
                <a:lnTo>
                  <a:pt x="344" y="1189"/>
                </a:lnTo>
                <a:cubicBezTo>
                  <a:pt x="503" y="1174"/>
                  <a:pt x="627" y="1040"/>
                  <a:pt x="627" y="878"/>
                </a:cubicBezTo>
                <a:cubicBezTo>
                  <a:pt x="627" y="717"/>
                  <a:pt x="369" y="314"/>
                  <a:pt x="339" y="268"/>
                </a:cubicBezTo>
                <a:close/>
                <a:moveTo>
                  <a:pt x="858" y="384"/>
                </a:moveTo>
                <a:cubicBezTo>
                  <a:pt x="778" y="230"/>
                  <a:pt x="679" y="79"/>
                  <a:pt x="678" y="78"/>
                </a:cubicBezTo>
                <a:cubicBezTo>
                  <a:pt x="666" y="60"/>
                  <a:pt x="637" y="60"/>
                  <a:pt x="626" y="78"/>
                </a:cubicBezTo>
                <a:cubicBezTo>
                  <a:pt x="625" y="79"/>
                  <a:pt x="526" y="230"/>
                  <a:pt x="446" y="384"/>
                </a:cubicBezTo>
                <a:lnTo>
                  <a:pt x="501" y="412"/>
                </a:lnTo>
                <a:cubicBezTo>
                  <a:pt x="555" y="309"/>
                  <a:pt x="618" y="207"/>
                  <a:pt x="652" y="152"/>
                </a:cubicBezTo>
                <a:cubicBezTo>
                  <a:pt x="686" y="207"/>
                  <a:pt x="749" y="309"/>
                  <a:pt x="803" y="412"/>
                </a:cubicBezTo>
                <a:lnTo>
                  <a:pt x="858" y="384"/>
                </a:lnTo>
                <a:close/>
                <a:moveTo>
                  <a:pt x="1118" y="254"/>
                </a:moveTo>
                <a:cubicBezTo>
                  <a:pt x="1065" y="254"/>
                  <a:pt x="1022" y="211"/>
                  <a:pt x="1022" y="158"/>
                </a:cubicBezTo>
                <a:cubicBezTo>
                  <a:pt x="1022" y="105"/>
                  <a:pt x="1065" y="62"/>
                  <a:pt x="1118" y="62"/>
                </a:cubicBezTo>
                <a:cubicBezTo>
                  <a:pt x="1171" y="62"/>
                  <a:pt x="1214" y="105"/>
                  <a:pt x="1214" y="158"/>
                </a:cubicBezTo>
                <a:cubicBezTo>
                  <a:pt x="1214" y="211"/>
                  <a:pt x="1171" y="254"/>
                  <a:pt x="1118" y="254"/>
                </a:cubicBezTo>
                <a:close/>
                <a:moveTo>
                  <a:pt x="1118" y="0"/>
                </a:moveTo>
                <a:cubicBezTo>
                  <a:pt x="1030" y="0"/>
                  <a:pt x="960" y="71"/>
                  <a:pt x="960" y="158"/>
                </a:cubicBezTo>
                <a:cubicBezTo>
                  <a:pt x="960" y="245"/>
                  <a:pt x="1030" y="316"/>
                  <a:pt x="1118" y="316"/>
                </a:cubicBezTo>
                <a:cubicBezTo>
                  <a:pt x="1205" y="316"/>
                  <a:pt x="1276" y="245"/>
                  <a:pt x="1276" y="158"/>
                </a:cubicBezTo>
                <a:cubicBezTo>
                  <a:pt x="1276" y="71"/>
                  <a:pt x="1205" y="0"/>
                  <a:pt x="1118" y="0"/>
                </a:cubicBezTo>
                <a:close/>
                <a:moveTo>
                  <a:pt x="1118" y="632"/>
                </a:moveTo>
                <a:cubicBezTo>
                  <a:pt x="1092" y="513"/>
                  <a:pt x="979" y="423"/>
                  <a:pt x="850" y="423"/>
                </a:cubicBezTo>
                <a:cubicBezTo>
                  <a:pt x="717" y="423"/>
                  <a:pt x="609" y="522"/>
                  <a:pt x="594" y="659"/>
                </a:cubicBezTo>
                <a:lnTo>
                  <a:pt x="656" y="666"/>
                </a:lnTo>
                <a:cubicBezTo>
                  <a:pt x="668" y="560"/>
                  <a:pt x="747" y="485"/>
                  <a:pt x="850" y="485"/>
                </a:cubicBezTo>
                <a:cubicBezTo>
                  <a:pt x="957" y="485"/>
                  <a:pt x="1050" y="565"/>
                  <a:pt x="1061" y="666"/>
                </a:cubicBezTo>
                <a:cubicBezTo>
                  <a:pt x="1063" y="681"/>
                  <a:pt x="1078" y="693"/>
                  <a:pt x="1093" y="693"/>
                </a:cubicBezTo>
                <a:cubicBezTo>
                  <a:pt x="1206" y="693"/>
                  <a:pt x="1297" y="785"/>
                  <a:pt x="1297" y="897"/>
                </a:cubicBezTo>
                <a:cubicBezTo>
                  <a:pt x="1297" y="1009"/>
                  <a:pt x="1206" y="1101"/>
                  <a:pt x="1093" y="1101"/>
                </a:cubicBezTo>
                <a:lnTo>
                  <a:pt x="881" y="1101"/>
                </a:lnTo>
                <a:lnTo>
                  <a:pt x="881" y="1003"/>
                </a:lnTo>
                <a:lnTo>
                  <a:pt x="984" y="900"/>
                </a:lnTo>
                <a:lnTo>
                  <a:pt x="940" y="856"/>
                </a:lnTo>
                <a:lnTo>
                  <a:pt x="881" y="916"/>
                </a:lnTo>
                <a:lnTo>
                  <a:pt x="881" y="652"/>
                </a:lnTo>
                <a:lnTo>
                  <a:pt x="819" y="652"/>
                </a:lnTo>
                <a:lnTo>
                  <a:pt x="819" y="916"/>
                </a:lnTo>
                <a:lnTo>
                  <a:pt x="759" y="856"/>
                </a:lnTo>
                <a:lnTo>
                  <a:pt x="715" y="900"/>
                </a:lnTo>
                <a:lnTo>
                  <a:pt x="819" y="1003"/>
                </a:lnTo>
                <a:lnTo>
                  <a:pt x="819" y="1101"/>
                </a:lnTo>
                <a:lnTo>
                  <a:pt x="596" y="1101"/>
                </a:lnTo>
                <a:lnTo>
                  <a:pt x="596" y="1163"/>
                </a:lnTo>
                <a:lnTo>
                  <a:pt x="819" y="1163"/>
                </a:lnTo>
                <a:lnTo>
                  <a:pt x="819" y="1329"/>
                </a:lnTo>
                <a:lnTo>
                  <a:pt x="881" y="1329"/>
                </a:lnTo>
                <a:lnTo>
                  <a:pt x="881" y="1163"/>
                </a:lnTo>
                <a:lnTo>
                  <a:pt x="1093" y="1163"/>
                </a:lnTo>
                <a:cubicBezTo>
                  <a:pt x="1240" y="1163"/>
                  <a:pt x="1359" y="1044"/>
                  <a:pt x="1359" y="897"/>
                </a:cubicBezTo>
                <a:cubicBezTo>
                  <a:pt x="1359" y="759"/>
                  <a:pt x="1254" y="646"/>
                  <a:pt x="1118" y="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16">
            <a:extLst>
              <a:ext uri="{FF2B5EF4-FFF2-40B4-BE49-F238E27FC236}">
                <a16:creationId xmlns:a16="http://schemas.microsoft.com/office/drawing/2014/main" id="{13DCF8E7-DC95-0B48-8A68-C7F376FDDC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336" y="1558449"/>
            <a:ext cx="346075" cy="541337"/>
          </a:xfrm>
          <a:custGeom>
            <a:avLst/>
            <a:gdLst>
              <a:gd name="T0" fmla="*/ 408 w 960"/>
              <a:gd name="T1" fmla="*/ 292 h 1502"/>
              <a:gd name="T2" fmla="*/ 551 w 960"/>
              <a:gd name="T3" fmla="*/ 292 h 1502"/>
              <a:gd name="T4" fmla="*/ 480 w 960"/>
              <a:gd name="T5" fmla="*/ 158 h 1502"/>
              <a:gd name="T6" fmla="*/ 480 w 960"/>
              <a:gd name="T7" fmla="*/ 425 h 1502"/>
              <a:gd name="T8" fmla="*/ 480 w 960"/>
              <a:gd name="T9" fmla="*/ 158 h 1502"/>
              <a:gd name="T10" fmla="*/ 408 w 960"/>
              <a:gd name="T11" fmla="*/ 577 h 1502"/>
              <a:gd name="T12" fmla="*/ 551 w 960"/>
              <a:gd name="T13" fmla="*/ 577 h 1502"/>
              <a:gd name="T14" fmla="*/ 480 w 960"/>
              <a:gd name="T15" fmla="*/ 443 h 1502"/>
              <a:gd name="T16" fmla="*/ 480 w 960"/>
              <a:gd name="T17" fmla="*/ 710 h 1502"/>
              <a:gd name="T18" fmla="*/ 480 w 960"/>
              <a:gd name="T19" fmla="*/ 443 h 1502"/>
              <a:gd name="T20" fmla="*/ 408 w 960"/>
              <a:gd name="T21" fmla="*/ 862 h 1502"/>
              <a:gd name="T22" fmla="*/ 551 w 960"/>
              <a:gd name="T23" fmla="*/ 862 h 1502"/>
              <a:gd name="T24" fmla="*/ 480 w 960"/>
              <a:gd name="T25" fmla="*/ 729 h 1502"/>
              <a:gd name="T26" fmla="*/ 480 w 960"/>
              <a:gd name="T27" fmla="*/ 996 h 1502"/>
              <a:gd name="T28" fmla="*/ 480 w 960"/>
              <a:gd name="T29" fmla="*/ 729 h 1502"/>
              <a:gd name="T30" fmla="*/ 741 w 960"/>
              <a:gd name="T31" fmla="*/ 222 h 1502"/>
              <a:gd name="T32" fmla="*/ 741 w 960"/>
              <a:gd name="T33" fmla="*/ 348 h 1502"/>
              <a:gd name="T34" fmla="*/ 648 w 960"/>
              <a:gd name="T35" fmla="*/ 1020 h 1502"/>
              <a:gd name="T36" fmla="*/ 280 w 960"/>
              <a:gd name="T37" fmla="*/ 989 h 1502"/>
              <a:gd name="T38" fmla="*/ 311 w 960"/>
              <a:gd name="T39" fmla="*/ 133 h 1502"/>
              <a:gd name="T40" fmla="*/ 642 w 960"/>
              <a:gd name="T41" fmla="*/ 133 h 1502"/>
              <a:gd name="T42" fmla="*/ 648 w 960"/>
              <a:gd name="T43" fmla="*/ 133 h 1502"/>
              <a:gd name="T44" fmla="*/ 680 w 960"/>
              <a:gd name="T45" fmla="*/ 989 h 1502"/>
              <a:gd name="T46" fmla="*/ 386 w 960"/>
              <a:gd name="T47" fmla="*/ 62 h 1502"/>
              <a:gd name="T48" fmla="*/ 592 w 960"/>
              <a:gd name="T49" fmla="*/ 72 h 1502"/>
              <a:gd name="T50" fmla="*/ 84 w 960"/>
              <a:gd name="T51" fmla="*/ 222 h 1502"/>
              <a:gd name="T52" fmla="*/ 218 w 960"/>
              <a:gd name="T53" fmla="*/ 348 h 1502"/>
              <a:gd name="T54" fmla="*/ 218 w 960"/>
              <a:gd name="T55" fmla="*/ 506 h 1502"/>
              <a:gd name="T56" fmla="*/ 84 w 960"/>
              <a:gd name="T57" fmla="*/ 506 h 1502"/>
              <a:gd name="T58" fmla="*/ 218 w 960"/>
              <a:gd name="T59" fmla="*/ 791 h 1502"/>
              <a:gd name="T60" fmla="*/ 84 w 960"/>
              <a:gd name="T61" fmla="*/ 791 h 1502"/>
              <a:gd name="T62" fmla="*/ 875 w 960"/>
              <a:gd name="T63" fmla="*/ 791 h 1502"/>
              <a:gd name="T64" fmla="*/ 741 w 960"/>
              <a:gd name="T65" fmla="*/ 791 h 1502"/>
              <a:gd name="T66" fmla="*/ 741 w 960"/>
              <a:gd name="T67" fmla="*/ 633 h 1502"/>
              <a:gd name="T68" fmla="*/ 875 w 960"/>
              <a:gd name="T69" fmla="*/ 506 h 1502"/>
              <a:gd name="T70" fmla="*/ 741 w 960"/>
              <a:gd name="T71" fmla="*/ 445 h 1502"/>
              <a:gd name="T72" fmla="*/ 939 w 960"/>
              <a:gd name="T73" fmla="*/ 246 h 1502"/>
              <a:gd name="T74" fmla="*/ 905 w 960"/>
              <a:gd name="T75" fmla="*/ 160 h 1502"/>
              <a:gd name="T76" fmla="*/ 662 w 960"/>
              <a:gd name="T77" fmla="*/ 73 h 1502"/>
              <a:gd name="T78" fmla="*/ 573 w 960"/>
              <a:gd name="T79" fmla="*/ 0 h 1502"/>
              <a:gd name="T80" fmla="*/ 307 w 960"/>
              <a:gd name="T81" fmla="*/ 51 h 1502"/>
              <a:gd name="T82" fmla="*/ 218 w 960"/>
              <a:gd name="T83" fmla="*/ 160 h 1502"/>
              <a:gd name="T84" fmla="*/ 8 w 960"/>
              <a:gd name="T85" fmla="*/ 191 h 1502"/>
              <a:gd name="T86" fmla="*/ 218 w 960"/>
              <a:gd name="T87" fmla="*/ 433 h 1502"/>
              <a:gd name="T88" fmla="*/ 54 w 960"/>
              <a:gd name="T89" fmla="*/ 445 h 1502"/>
              <a:gd name="T90" fmla="*/ 20 w 960"/>
              <a:gd name="T91" fmla="*/ 531 h 1502"/>
              <a:gd name="T92" fmla="*/ 218 w 960"/>
              <a:gd name="T93" fmla="*/ 730 h 1502"/>
              <a:gd name="T94" fmla="*/ 8 w 960"/>
              <a:gd name="T95" fmla="*/ 761 h 1502"/>
              <a:gd name="T96" fmla="*/ 219 w 960"/>
              <a:gd name="T97" fmla="*/ 1004 h 1502"/>
              <a:gd name="T98" fmla="*/ 376 w 960"/>
              <a:gd name="T99" fmla="*/ 1082 h 1502"/>
              <a:gd name="T100" fmla="*/ 437 w 960"/>
              <a:gd name="T101" fmla="*/ 1501 h 1502"/>
              <a:gd name="T102" fmla="*/ 522 w 960"/>
              <a:gd name="T103" fmla="*/ 1082 h 1502"/>
              <a:gd name="T104" fmla="*/ 584 w 960"/>
              <a:gd name="T105" fmla="*/ 1501 h 1502"/>
              <a:gd name="T106" fmla="*/ 648 w 960"/>
              <a:gd name="T107" fmla="*/ 1082 h 1502"/>
              <a:gd name="T108" fmla="*/ 939 w 960"/>
              <a:gd name="T109" fmla="*/ 816 h 1502"/>
              <a:gd name="T110" fmla="*/ 905 w 960"/>
              <a:gd name="T111" fmla="*/ 730 h 1502"/>
              <a:gd name="T112" fmla="*/ 741 w 960"/>
              <a:gd name="T113" fmla="*/ 718 h 1502"/>
              <a:gd name="T114" fmla="*/ 951 w 960"/>
              <a:gd name="T115" fmla="*/ 476 h 1502"/>
              <a:gd name="T116" fmla="*/ 741 w 960"/>
              <a:gd name="T117" fmla="*/ 445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0" h="1502">
                <a:moveTo>
                  <a:pt x="480" y="363"/>
                </a:moveTo>
                <a:cubicBezTo>
                  <a:pt x="440" y="363"/>
                  <a:pt x="408" y="331"/>
                  <a:pt x="408" y="292"/>
                </a:cubicBezTo>
                <a:cubicBezTo>
                  <a:pt x="408" y="252"/>
                  <a:pt x="440" y="220"/>
                  <a:pt x="480" y="220"/>
                </a:cubicBezTo>
                <a:cubicBezTo>
                  <a:pt x="519" y="220"/>
                  <a:pt x="551" y="252"/>
                  <a:pt x="551" y="292"/>
                </a:cubicBezTo>
                <a:cubicBezTo>
                  <a:pt x="551" y="331"/>
                  <a:pt x="519" y="363"/>
                  <a:pt x="480" y="363"/>
                </a:cubicBezTo>
                <a:close/>
                <a:moveTo>
                  <a:pt x="480" y="158"/>
                </a:moveTo>
                <a:cubicBezTo>
                  <a:pt x="406" y="158"/>
                  <a:pt x="346" y="218"/>
                  <a:pt x="346" y="292"/>
                </a:cubicBezTo>
                <a:cubicBezTo>
                  <a:pt x="346" y="365"/>
                  <a:pt x="406" y="425"/>
                  <a:pt x="480" y="425"/>
                </a:cubicBezTo>
                <a:cubicBezTo>
                  <a:pt x="553" y="425"/>
                  <a:pt x="613" y="365"/>
                  <a:pt x="613" y="292"/>
                </a:cubicBezTo>
                <a:cubicBezTo>
                  <a:pt x="613" y="218"/>
                  <a:pt x="553" y="158"/>
                  <a:pt x="480" y="158"/>
                </a:cubicBezTo>
                <a:close/>
                <a:moveTo>
                  <a:pt x="480" y="649"/>
                </a:moveTo>
                <a:cubicBezTo>
                  <a:pt x="440" y="649"/>
                  <a:pt x="408" y="616"/>
                  <a:pt x="408" y="577"/>
                </a:cubicBezTo>
                <a:cubicBezTo>
                  <a:pt x="408" y="537"/>
                  <a:pt x="440" y="505"/>
                  <a:pt x="480" y="505"/>
                </a:cubicBezTo>
                <a:cubicBezTo>
                  <a:pt x="519" y="505"/>
                  <a:pt x="551" y="537"/>
                  <a:pt x="551" y="577"/>
                </a:cubicBezTo>
                <a:cubicBezTo>
                  <a:pt x="551" y="616"/>
                  <a:pt x="519" y="649"/>
                  <a:pt x="480" y="649"/>
                </a:cubicBezTo>
                <a:close/>
                <a:moveTo>
                  <a:pt x="480" y="443"/>
                </a:moveTo>
                <a:cubicBezTo>
                  <a:pt x="406" y="443"/>
                  <a:pt x="346" y="503"/>
                  <a:pt x="346" y="577"/>
                </a:cubicBezTo>
                <a:cubicBezTo>
                  <a:pt x="346" y="650"/>
                  <a:pt x="406" y="710"/>
                  <a:pt x="480" y="710"/>
                </a:cubicBezTo>
                <a:cubicBezTo>
                  <a:pt x="553" y="710"/>
                  <a:pt x="613" y="650"/>
                  <a:pt x="613" y="577"/>
                </a:cubicBezTo>
                <a:cubicBezTo>
                  <a:pt x="613" y="503"/>
                  <a:pt x="553" y="443"/>
                  <a:pt x="480" y="443"/>
                </a:cubicBezTo>
                <a:close/>
                <a:moveTo>
                  <a:pt x="480" y="934"/>
                </a:moveTo>
                <a:cubicBezTo>
                  <a:pt x="440" y="934"/>
                  <a:pt x="408" y="901"/>
                  <a:pt x="408" y="862"/>
                </a:cubicBezTo>
                <a:cubicBezTo>
                  <a:pt x="408" y="822"/>
                  <a:pt x="440" y="790"/>
                  <a:pt x="480" y="790"/>
                </a:cubicBezTo>
                <a:cubicBezTo>
                  <a:pt x="519" y="790"/>
                  <a:pt x="551" y="822"/>
                  <a:pt x="551" y="862"/>
                </a:cubicBezTo>
                <a:cubicBezTo>
                  <a:pt x="551" y="901"/>
                  <a:pt x="519" y="934"/>
                  <a:pt x="480" y="934"/>
                </a:cubicBezTo>
                <a:close/>
                <a:moveTo>
                  <a:pt x="480" y="729"/>
                </a:moveTo>
                <a:cubicBezTo>
                  <a:pt x="406" y="729"/>
                  <a:pt x="346" y="788"/>
                  <a:pt x="346" y="862"/>
                </a:cubicBezTo>
                <a:cubicBezTo>
                  <a:pt x="346" y="935"/>
                  <a:pt x="406" y="996"/>
                  <a:pt x="480" y="996"/>
                </a:cubicBezTo>
                <a:cubicBezTo>
                  <a:pt x="553" y="996"/>
                  <a:pt x="613" y="936"/>
                  <a:pt x="613" y="862"/>
                </a:cubicBezTo>
                <a:cubicBezTo>
                  <a:pt x="613" y="789"/>
                  <a:pt x="553" y="729"/>
                  <a:pt x="480" y="729"/>
                </a:cubicBezTo>
                <a:close/>
                <a:moveTo>
                  <a:pt x="741" y="348"/>
                </a:moveTo>
                <a:lnTo>
                  <a:pt x="741" y="222"/>
                </a:lnTo>
                <a:lnTo>
                  <a:pt x="875" y="222"/>
                </a:lnTo>
                <a:lnTo>
                  <a:pt x="741" y="348"/>
                </a:lnTo>
                <a:close/>
                <a:moveTo>
                  <a:pt x="680" y="989"/>
                </a:moveTo>
                <a:cubicBezTo>
                  <a:pt x="680" y="1006"/>
                  <a:pt x="665" y="1020"/>
                  <a:pt x="648" y="1020"/>
                </a:cubicBezTo>
                <a:lnTo>
                  <a:pt x="311" y="1020"/>
                </a:lnTo>
                <a:cubicBezTo>
                  <a:pt x="294" y="1020"/>
                  <a:pt x="280" y="1006"/>
                  <a:pt x="280" y="989"/>
                </a:cubicBezTo>
                <a:lnTo>
                  <a:pt x="280" y="165"/>
                </a:lnTo>
                <a:cubicBezTo>
                  <a:pt x="280" y="147"/>
                  <a:pt x="294" y="133"/>
                  <a:pt x="311" y="133"/>
                </a:cubicBezTo>
                <a:lnTo>
                  <a:pt x="642" y="133"/>
                </a:lnTo>
                <a:lnTo>
                  <a:pt x="642" y="133"/>
                </a:lnTo>
                <a:lnTo>
                  <a:pt x="642" y="133"/>
                </a:lnTo>
                <a:lnTo>
                  <a:pt x="648" y="133"/>
                </a:lnTo>
                <a:cubicBezTo>
                  <a:pt x="665" y="133"/>
                  <a:pt x="680" y="147"/>
                  <a:pt x="680" y="165"/>
                </a:cubicBezTo>
                <a:lnTo>
                  <a:pt x="680" y="989"/>
                </a:lnTo>
                <a:close/>
                <a:moveTo>
                  <a:pt x="367" y="72"/>
                </a:moveTo>
                <a:cubicBezTo>
                  <a:pt x="372" y="66"/>
                  <a:pt x="378" y="62"/>
                  <a:pt x="386" y="62"/>
                </a:cubicBezTo>
                <a:lnTo>
                  <a:pt x="573" y="62"/>
                </a:lnTo>
                <a:cubicBezTo>
                  <a:pt x="581" y="62"/>
                  <a:pt x="587" y="66"/>
                  <a:pt x="592" y="72"/>
                </a:cubicBezTo>
                <a:lnTo>
                  <a:pt x="367" y="72"/>
                </a:lnTo>
                <a:close/>
                <a:moveTo>
                  <a:pt x="84" y="222"/>
                </a:moveTo>
                <a:lnTo>
                  <a:pt x="218" y="222"/>
                </a:lnTo>
                <a:lnTo>
                  <a:pt x="218" y="348"/>
                </a:lnTo>
                <a:lnTo>
                  <a:pt x="84" y="222"/>
                </a:lnTo>
                <a:close/>
                <a:moveTo>
                  <a:pt x="218" y="506"/>
                </a:moveTo>
                <a:lnTo>
                  <a:pt x="218" y="633"/>
                </a:lnTo>
                <a:lnTo>
                  <a:pt x="84" y="506"/>
                </a:lnTo>
                <a:lnTo>
                  <a:pt x="218" y="506"/>
                </a:lnTo>
                <a:close/>
                <a:moveTo>
                  <a:pt x="218" y="791"/>
                </a:moveTo>
                <a:lnTo>
                  <a:pt x="218" y="917"/>
                </a:lnTo>
                <a:lnTo>
                  <a:pt x="84" y="791"/>
                </a:lnTo>
                <a:lnTo>
                  <a:pt x="218" y="791"/>
                </a:lnTo>
                <a:close/>
                <a:moveTo>
                  <a:pt x="875" y="791"/>
                </a:moveTo>
                <a:lnTo>
                  <a:pt x="741" y="917"/>
                </a:lnTo>
                <a:lnTo>
                  <a:pt x="741" y="791"/>
                </a:lnTo>
                <a:lnTo>
                  <a:pt x="875" y="791"/>
                </a:lnTo>
                <a:close/>
                <a:moveTo>
                  <a:pt x="741" y="633"/>
                </a:moveTo>
                <a:lnTo>
                  <a:pt x="741" y="506"/>
                </a:lnTo>
                <a:lnTo>
                  <a:pt x="875" y="506"/>
                </a:lnTo>
                <a:lnTo>
                  <a:pt x="741" y="633"/>
                </a:lnTo>
                <a:close/>
                <a:moveTo>
                  <a:pt x="741" y="445"/>
                </a:moveTo>
                <a:lnTo>
                  <a:pt x="741" y="433"/>
                </a:lnTo>
                <a:lnTo>
                  <a:pt x="939" y="246"/>
                </a:lnTo>
                <a:cubicBezTo>
                  <a:pt x="954" y="232"/>
                  <a:pt x="959" y="211"/>
                  <a:pt x="951" y="191"/>
                </a:cubicBezTo>
                <a:cubicBezTo>
                  <a:pt x="944" y="172"/>
                  <a:pt x="926" y="160"/>
                  <a:pt x="905" y="160"/>
                </a:cubicBezTo>
                <a:lnTo>
                  <a:pt x="741" y="160"/>
                </a:lnTo>
                <a:cubicBezTo>
                  <a:pt x="739" y="116"/>
                  <a:pt x="705" y="80"/>
                  <a:pt x="662" y="73"/>
                </a:cubicBezTo>
                <a:lnTo>
                  <a:pt x="652" y="51"/>
                </a:lnTo>
                <a:cubicBezTo>
                  <a:pt x="638" y="20"/>
                  <a:pt x="607" y="0"/>
                  <a:pt x="573" y="0"/>
                </a:cubicBezTo>
                <a:lnTo>
                  <a:pt x="386" y="0"/>
                </a:lnTo>
                <a:cubicBezTo>
                  <a:pt x="352" y="0"/>
                  <a:pt x="321" y="20"/>
                  <a:pt x="307" y="51"/>
                </a:cubicBezTo>
                <a:lnTo>
                  <a:pt x="297" y="73"/>
                </a:lnTo>
                <a:cubicBezTo>
                  <a:pt x="254" y="80"/>
                  <a:pt x="221" y="116"/>
                  <a:pt x="218" y="160"/>
                </a:cubicBezTo>
                <a:lnTo>
                  <a:pt x="54" y="160"/>
                </a:lnTo>
                <a:cubicBezTo>
                  <a:pt x="34" y="160"/>
                  <a:pt x="15" y="172"/>
                  <a:pt x="8" y="191"/>
                </a:cubicBezTo>
                <a:cubicBezTo>
                  <a:pt x="0" y="211"/>
                  <a:pt x="5" y="232"/>
                  <a:pt x="20" y="246"/>
                </a:cubicBezTo>
                <a:lnTo>
                  <a:pt x="218" y="433"/>
                </a:lnTo>
                <a:lnTo>
                  <a:pt x="218" y="445"/>
                </a:lnTo>
                <a:lnTo>
                  <a:pt x="54" y="445"/>
                </a:lnTo>
                <a:cubicBezTo>
                  <a:pt x="34" y="445"/>
                  <a:pt x="15" y="457"/>
                  <a:pt x="8" y="476"/>
                </a:cubicBezTo>
                <a:cubicBezTo>
                  <a:pt x="0" y="495"/>
                  <a:pt x="5" y="517"/>
                  <a:pt x="20" y="531"/>
                </a:cubicBezTo>
                <a:lnTo>
                  <a:pt x="218" y="718"/>
                </a:lnTo>
                <a:lnTo>
                  <a:pt x="218" y="730"/>
                </a:lnTo>
                <a:lnTo>
                  <a:pt x="54" y="730"/>
                </a:lnTo>
                <a:cubicBezTo>
                  <a:pt x="34" y="730"/>
                  <a:pt x="15" y="742"/>
                  <a:pt x="8" y="761"/>
                </a:cubicBezTo>
                <a:cubicBezTo>
                  <a:pt x="0" y="780"/>
                  <a:pt x="5" y="801"/>
                  <a:pt x="20" y="816"/>
                </a:cubicBezTo>
                <a:lnTo>
                  <a:pt x="219" y="1004"/>
                </a:lnTo>
                <a:cubicBezTo>
                  <a:pt x="226" y="1048"/>
                  <a:pt x="265" y="1082"/>
                  <a:pt x="311" y="1082"/>
                </a:cubicBezTo>
                <a:lnTo>
                  <a:pt x="376" y="1082"/>
                </a:lnTo>
                <a:lnTo>
                  <a:pt x="376" y="1501"/>
                </a:lnTo>
                <a:lnTo>
                  <a:pt x="437" y="1501"/>
                </a:lnTo>
                <a:lnTo>
                  <a:pt x="437" y="1082"/>
                </a:lnTo>
                <a:lnTo>
                  <a:pt x="522" y="1082"/>
                </a:lnTo>
                <a:lnTo>
                  <a:pt x="522" y="1501"/>
                </a:lnTo>
                <a:lnTo>
                  <a:pt x="584" y="1501"/>
                </a:lnTo>
                <a:lnTo>
                  <a:pt x="584" y="1082"/>
                </a:lnTo>
                <a:lnTo>
                  <a:pt x="648" y="1082"/>
                </a:lnTo>
                <a:cubicBezTo>
                  <a:pt x="695" y="1082"/>
                  <a:pt x="733" y="1048"/>
                  <a:pt x="740" y="1004"/>
                </a:cubicBezTo>
                <a:lnTo>
                  <a:pt x="939" y="816"/>
                </a:lnTo>
                <a:cubicBezTo>
                  <a:pt x="954" y="801"/>
                  <a:pt x="959" y="780"/>
                  <a:pt x="951" y="761"/>
                </a:cubicBezTo>
                <a:cubicBezTo>
                  <a:pt x="944" y="742"/>
                  <a:pt x="926" y="730"/>
                  <a:pt x="905" y="730"/>
                </a:cubicBezTo>
                <a:lnTo>
                  <a:pt x="741" y="730"/>
                </a:lnTo>
                <a:lnTo>
                  <a:pt x="741" y="718"/>
                </a:lnTo>
                <a:lnTo>
                  <a:pt x="939" y="531"/>
                </a:lnTo>
                <a:cubicBezTo>
                  <a:pt x="954" y="517"/>
                  <a:pt x="959" y="495"/>
                  <a:pt x="951" y="476"/>
                </a:cubicBezTo>
                <a:cubicBezTo>
                  <a:pt x="944" y="457"/>
                  <a:pt x="926" y="445"/>
                  <a:pt x="905" y="445"/>
                </a:cubicBezTo>
                <a:lnTo>
                  <a:pt x="741" y="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7">
            <a:extLst>
              <a:ext uri="{FF2B5EF4-FFF2-40B4-BE49-F238E27FC236}">
                <a16:creationId xmlns:a16="http://schemas.microsoft.com/office/drawing/2014/main" id="{6896B4DA-10EC-9E41-B3ED-091BD61157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6952" y="691039"/>
            <a:ext cx="490537" cy="479425"/>
          </a:xfrm>
          <a:custGeom>
            <a:avLst/>
            <a:gdLst>
              <a:gd name="T0" fmla="*/ 551 w 1363"/>
              <a:gd name="T1" fmla="*/ 708 h 1330"/>
              <a:gd name="T2" fmla="*/ 485 w 1363"/>
              <a:gd name="T3" fmla="*/ 642 h 1330"/>
              <a:gd name="T4" fmla="*/ 551 w 1363"/>
              <a:gd name="T5" fmla="*/ 991 h 1330"/>
              <a:gd name="T6" fmla="*/ 485 w 1363"/>
              <a:gd name="T7" fmla="*/ 924 h 1330"/>
              <a:gd name="T8" fmla="*/ 564 w 1363"/>
              <a:gd name="T9" fmla="*/ 1066 h 1330"/>
              <a:gd name="T10" fmla="*/ 498 w 1363"/>
              <a:gd name="T11" fmla="*/ 1132 h 1330"/>
              <a:gd name="T12" fmla="*/ 498 w 1363"/>
              <a:gd name="T13" fmla="*/ 850 h 1330"/>
              <a:gd name="T14" fmla="*/ 564 w 1363"/>
              <a:gd name="T15" fmla="*/ 916 h 1330"/>
              <a:gd name="T16" fmla="*/ 423 w 1363"/>
              <a:gd name="T17" fmla="*/ 511 h 1330"/>
              <a:gd name="T18" fmla="*/ 485 w 1363"/>
              <a:gd name="T19" fmla="*/ 1329 h 1330"/>
              <a:gd name="T20" fmla="*/ 564 w 1363"/>
              <a:gd name="T21" fmla="*/ 1286 h 1330"/>
              <a:gd name="T22" fmla="*/ 626 w 1363"/>
              <a:gd name="T23" fmla="*/ 1329 h 1330"/>
              <a:gd name="T24" fmla="*/ 564 w 1363"/>
              <a:gd name="T25" fmla="*/ 511 h 1330"/>
              <a:gd name="T26" fmla="*/ 485 w 1363"/>
              <a:gd name="T27" fmla="*/ 554 h 1330"/>
              <a:gd name="T28" fmla="*/ 1254 w 1363"/>
              <a:gd name="T29" fmla="*/ 423 h 1330"/>
              <a:gd name="T30" fmla="*/ 1116 w 1363"/>
              <a:gd name="T31" fmla="*/ 344 h 1330"/>
              <a:gd name="T32" fmla="*/ 1254 w 1363"/>
              <a:gd name="T33" fmla="*/ 423 h 1330"/>
              <a:gd name="T34" fmla="*/ 285 w 1363"/>
              <a:gd name="T35" fmla="*/ 282 h 1330"/>
              <a:gd name="T36" fmla="*/ 423 w 1363"/>
              <a:gd name="T37" fmla="*/ 91 h 1330"/>
              <a:gd name="T38" fmla="*/ 485 w 1363"/>
              <a:gd name="T39" fmla="*/ 257 h 1330"/>
              <a:gd name="T40" fmla="*/ 564 w 1363"/>
              <a:gd name="T41" fmla="*/ 237 h 1330"/>
              <a:gd name="T42" fmla="*/ 626 w 1363"/>
              <a:gd name="T43" fmla="*/ 257 h 1330"/>
              <a:gd name="T44" fmla="*/ 622 w 1363"/>
              <a:gd name="T45" fmla="*/ 213 h 1330"/>
              <a:gd name="T46" fmla="*/ 915 w 1363"/>
              <a:gd name="T47" fmla="*/ 282 h 1330"/>
              <a:gd name="T48" fmla="*/ 254 w 1363"/>
              <a:gd name="T49" fmla="*/ 344 h 1330"/>
              <a:gd name="T50" fmla="*/ 62 w 1363"/>
              <a:gd name="T51" fmla="*/ 536 h 1330"/>
              <a:gd name="T52" fmla="*/ 316 w 1363"/>
              <a:gd name="T53" fmla="*/ 423 h 1330"/>
              <a:gd name="T54" fmla="*/ 464 w 1363"/>
              <a:gd name="T55" fmla="*/ 344 h 1330"/>
              <a:gd name="T56" fmla="*/ 316 w 1363"/>
              <a:gd name="T57" fmla="*/ 423 h 1330"/>
              <a:gd name="T58" fmla="*/ 1028 w 1363"/>
              <a:gd name="T59" fmla="*/ 344 h 1330"/>
              <a:gd name="T60" fmla="*/ 896 w 1363"/>
              <a:gd name="T61" fmla="*/ 344 h 1330"/>
              <a:gd name="T62" fmla="*/ 755 w 1363"/>
              <a:gd name="T63" fmla="*/ 423 h 1330"/>
              <a:gd name="T64" fmla="*/ 887 w 1363"/>
              <a:gd name="T65" fmla="*/ 423 h 1330"/>
              <a:gd name="T66" fmla="*/ 472 w 1363"/>
              <a:gd name="T67" fmla="*/ 423 h 1330"/>
              <a:gd name="T68" fmla="*/ 605 w 1363"/>
              <a:gd name="T69" fmla="*/ 423 h 1330"/>
              <a:gd name="T70" fmla="*/ 746 w 1363"/>
              <a:gd name="T71" fmla="*/ 344 h 1330"/>
              <a:gd name="T72" fmla="*/ 614 w 1363"/>
              <a:gd name="T73" fmla="*/ 344 h 1330"/>
              <a:gd name="T74" fmla="*/ 1154 w 1363"/>
              <a:gd name="T75" fmla="*/ 847 h 1330"/>
              <a:gd name="T76" fmla="*/ 1047 w 1363"/>
              <a:gd name="T77" fmla="*/ 704 h 1330"/>
              <a:gd name="T78" fmla="*/ 1188 w 1363"/>
              <a:gd name="T79" fmla="*/ 282 h 1330"/>
              <a:gd name="T80" fmla="*/ 496 w 1363"/>
              <a:gd name="T81" fmla="*/ 3 h 1330"/>
              <a:gd name="T82" fmla="*/ 482 w 1363"/>
              <a:gd name="T83" fmla="*/ 0 h 1330"/>
              <a:gd name="T84" fmla="*/ 436 w 1363"/>
              <a:gd name="T85" fmla="*/ 6 h 1330"/>
              <a:gd name="T86" fmla="*/ 49 w 1363"/>
              <a:gd name="T87" fmla="*/ 282 h 1330"/>
              <a:gd name="T88" fmla="*/ 0 w 1363"/>
              <a:gd name="T89" fmla="*/ 313 h 1330"/>
              <a:gd name="T90" fmla="*/ 31 w 1363"/>
              <a:gd name="T91" fmla="*/ 598 h 1330"/>
              <a:gd name="T92" fmla="*/ 316 w 1363"/>
              <a:gd name="T93" fmla="*/ 567 h 1330"/>
              <a:gd name="T94" fmla="*/ 680 w 1363"/>
              <a:gd name="T95" fmla="*/ 485 h 1330"/>
              <a:gd name="T96" fmla="*/ 1016 w 1363"/>
              <a:gd name="T97" fmla="*/ 642 h 1330"/>
              <a:gd name="T98" fmla="*/ 764 w 1363"/>
              <a:gd name="T99" fmla="*/ 847 h 1330"/>
              <a:gd name="T100" fmla="*/ 1329 w 1363"/>
              <a:gd name="T101" fmla="*/ 909 h 1330"/>
              <a:gd name="T102" fmla="*/ 1231 w 1363"/>
              <a:gd name="T103" fmla="*/ 847 h 1330"/>
              <a:gd name="T104" fmla="*/ 1078 w 1363"/>
              <a:gd name="T105" fmla="*/ 485 h 1330"/>
              <a:gd name="T106" fmla="*/ 1358 w 1363"/>
              <a:gd name="T107" fmla="*/ 466 h 1330"/>
              <a:gd name="T108" fmla="*/ 1210 w 1363"/>
              <a:gd name="T109" fmla="*/ 291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3" h="1330">
                <a:moveTo>
                  <a:pt x="485" y="642"/>
                </a:moveTo>
                <a:lnTo>
                  <a:pt x="551" y="708"/>
                </a:lnTo>
                <a:lnTo>
                  <a:pt x="485" y="775"/>
                </a:lnTo>
                <a:lnTo>
                  <a:pt x="485" y="642"/>
                </a:lnTo>
                <a:close/>
                <a:moveTo>
                  <a:pt x="485" y="924"/>
                </a:moveTo>
                <a:lnTo>
                  <a:pt x="551" y="991"/>
                </a:lnTo>
                <a:lnTo>
                  <a:pt x="485" y="1057"/>
                </a:lnTo>
                <a:lnTo>
                  <a:pt x="485" y="924"/>
                </a:lnTo>
                <a:close/>
                <a:moveTo>
                  <a:pt x="498" y="1132"/>
                </a:moveTo>
                <a:lnTo>
                  <a:pt x="564" y="1066"/>
                </a:lnTo>
                <a:lnTo>
                  <a:pt x="564" y="1198"/>
                </a:lnTo>
                <a:lnTo>
                  <a:pt x="498" y="1132"/>
                </a:lnTo>
                <a:close/>
                <a:moveTo>
                  <a:pt x="564" y="916"/>
                </a:moveTo>
                <a:lnTo>
                  <a:pt x="498" y="850"/>
                </a:lnTo>
                <a:lnTo>
                  <a:pt x="564" y="783"/>
                </a:lnTo>
                <a:lnTo>
                  <a:pt x="564" y="916"/>
                </a:lnTo>
                <a:close/>
                <a:moveTo>
                  <a:pt x="485" y="511"/>
                </a:moveTo>
                <a:lnTo>
                  <a:pt x="423" y="511"/>
                </a:lnTo>
                <a:lnTo>
                  <a:pt x="423" y="1329"/>
                </a:lnTo>
                <a:lnTo>
                  <a:pt x="485" y="1329"/>
                </a:lnTo>
                <a:lnTo>
                  <a:pt x="485" y="1207"/>
                </a:lnTo>
                <a:lnTo>
                  <a:pt x="564" y="1286"/>
                </a:lnTo>
                <a:lnTo>
                  <a:pt x="564" y="1329"/>
                </a:lnTo>
                <a:lnTo>
                  <a:pt x="626" y="1329"/>
                </a:lnTo>
                <a:lnTo>
                  <a:pt x="626" y="511"/>
                </a:lnTo>
                <a:lnTo>
                  <a:pt x="564" y="511"/>
                </a:lnTo>
                <a:lnTo>
                  <a:pt x="564" y="634"/>
                </a:lnTo>
                <a:lnTo>
                  <a:pt x="485" y="554"/>
                </a:lnTo>
                <a:lnTo>
                  <a:pt x="485" y="511"/>
                </a:lnTo>
                <a:close/>
                <a:moveTo>
                  <a:pt x="1254" y="423"/>
                </a:moveTo>
                <a:lnTo>
                  <a:pt x="1037" y="423"/>
                </a:lnTo>
                <a:lnTo>
                  <a:pt x="1116" y="344"/>
                </a:lnTo>
                <a:lnTo>
                  <a:pt x="1175" y="344"/>
                </a:lnTo>
                <a:lnTo>
                  <a:pt x="1254" y="423"/>
                </a:lnTo>
                <a:close/>
                <a:moveTo>
                  <a:pt x="915" y="282"/>
                </a:moveTo>
                <a:lnTo>
                  <a:pt x="285" y="282"/>
                </a:lnTo>
                <a:lnTo>
                  <a:pt x="156" y="282"/>
                </a:lnTo>
                <a:lnTo>
                  <a:pt x="423" y="91"/>
                </a:lnTo>
                <a:lnTo>
                  <a:pt x="423" y="257"/>
                </a:lnTo>
                <a:lnTo>
                  <a:pt x="485" y="257"/>
                </a:lnTo>
                <a:lnTo>
                  <a:pt x="485" y="99"/>
                </a:lnTo>
                <a:lnTo>
                  <a:pt x="564" y="237"/>
                </a:lnTo>
                <a:lnTo>
                  <a:pt x="564" y="257"/>
                </a:lnTo>
                <a:lnTo>
                  <a:pt x="626" y="257"/>
                </a:lnTo>
                <a:lnTo>
                  <a:pt x="626" y="229"/>
                </a:lnTo>
                <a:cubicBezTo>
                  <a:pt x="626" y="223"/>
                  <a:pt x="625" y="218"/>
                  <a:pt x="622" y="213"/>
                </a:cubicBezTo>
                <a:lnTo>
                  <a:pt x="560" y="105"/>
                </a:lnTo>
                <a:lnTo>
                  <a:pt x="915" y="282"/>
                </a:lnTo>
                <a:close/>
                <a:moveTo>
                  <a:pt x="62" y="344"/>
                </a:moveTo>
                <a:lnTo>
                  <a:pt x="254" y="344"/>
                </a:lnTo>
                <a:lnTo>
                  <a:pt x="254" y="536"/>
                </a:lnTo>
                <a:lnTo>
                  <a:pt x="62" y="536"/>
                </a:lnTo>
                <a:lnTo>
                  <a:pt x="62" y="344"/>
                </a:lnTo>
                <a:close/>
                <a:moveTo>
                  <a:pt x="316" y="423"/>
                </a:moveTo>
                <a:lnTo>
                  <a:pt x="316" y="344"/>
                </a:lnTo>
                <a:lnTo>
                  <a:pt x="464" y="344"/>
                </a:lnTo>
                <a:lnTo>
                  <a:pt x="385" y="423"/>
                </a:lnTo>
                <a:lnTo>
                  <a:pt x="316" y="423"/>
                </a:lnTo>
                <a:close/>
                <a:moveTo>
                  <a:pt x="896" y="344"/>
                </a:moveTo>
                <a:lnTo>
                  <a:pt x="1028" y="344"/>
                </a:lnTo>
                <a:lnTo>
                  <a:pt x="962" y="411"/>
                </a:lnTo>
                <a:lnTo>
                  <a:pt x="896" y="344"/>
                </a:lnTo>
                <a:close/>
                <a:moveTo>
                  <a:pt x="887" y="423"/>
                </a:moveTo>
                <a:lnTo>
                  <a:pt x="755" y="423"/>
                </a:lnTo>
                <a:lnTo>
                  <a:pt x="821" y="357"/>
                </a:lnTo>
                <a:lnTo>
                  <a:pt x="887" y="423"/>
                </a:lnTo>
                <a:close/>
                <a:moveTo>
                  <a:pt x="605" y="423"/>
                </a:moveTo>
                <a:lnTo>
                  <a:pt x="472" y="423"/>
                </a:lnTo>
                <a:lnTo>
                  <a:pt x="539" y="357"/>
                </a:lnTo>
                <a:lnTo>
                  <a:pt x="605" y="423"/>
                </a:lnTo>
                <a:close/>
                <a:moveTo>
                  <a:pt x="614" y="344"/>
                </a:moveTo>
                <a:lnTo>
                  <a:pt x="746" y="344"/>
                </a:lnTo>
                <a:lnTo>
                  <a:pt x="680" y="411"/>
                </a:lnTo>
                <a:lnTo>
                  <a:pt x="614" y="344"/>
                </a:lnTo>
                <a:close/>
                <a:moveTo>
                  <a:pt x="1047" y="704"/>
                </a:moveTo>
                <a:lnTo>
                  <a:pt x="1154" y="847"/>
                </a:lnTo>
                <a:lnTo>
                  <a:pt x="939" y="847"/>
                </a:lnTo>
                <a:lnTo>
                  <a:pt x="1047" y="704"/>
                </a:lnTo>
                <a:close/>
                <a:moveTo>
                  <a:pt x="1210" y="291"/>
                </a:moveTo>
                <a:cubicBezTo>
                  <a:pt x="1204" y="286"/>
                  <a:pt x="1196" y="282"/>
                  <a:pt x="1188" y="282"/>
                </a:cubicBezTo>
                <a:lnTo>
                  <a:pt x="1054" y="282"/>
                </a:lnTo>
                <a:lnTo>
                  <a:pt x="496" y="3"/>
                </a:lnTo>
                <a:lnTo>
                  <a:pt x="496" y="4"/>
                </a:lnTo>
                <a:cubicBezTo>
                  <a:pt x="492" y="2"/>
                  <a:pt x="487" y="0"/>
                  <a:pt x="482" y="0"/>
                </a:cubicBezTo>
                <a:lnTo>
                  <a:pt x="454" y="0"/>
                </a:lnTo>
                <a:cubicBezTo>
                  <a:pt x="447" y="0"/>
                  <a:pt x="441" y="3"/>
                  <a:pt x="436" y="6"/>
                </a:cubicBezTo>
                <a:lnTo>
                  <a:pt x="436" y="6"/>
                </a:lnTo>
                <a:lnTo>
                  <a:pt x="49" y="282"/>
                </a:lnTo>
                <a:lnTo>
                  <a:pt x="31" y="282"/>
                </a:lnTo>
                <a:cubicBezTo>
                  <a:pt x="14" y="282"/>
                  <a:pt x="0" y="296"/>
                  <a:pt x="0" y="313"/>
                </a:cubicBezTo>
                <a:lnTo>
                  <a:pt x="0" y="567"/>
                </a:lnTo>
                <a:cubicBezTo>
                  <a:pt x="0" y="584"/>
                  <a:pt x="13" y="598"/>
                  <a:pt x="31" y="598"/>
                </a:cubicBezTo>
                <a:lnTo>
                  <a:pt x="285" y="598"/>
                </a:lnTo>
                <a:cubicBezTo>
                  <a:pt x="302" y="598"/>
                  <a:pt x="316" y="584"/>
                  <a:pt x="316" y="567"/>
                </a:cubicBezTo>
                <a:lnTo>
                  <a:pt x="316" y="485"/>
                </a:lnTo>
                <a:lnTo>
                  <a:pt x="680" y="485"/>
                </a:lnTo>
                <a:lnTo>
                  <a:pt x="1016" y="485"/>
                </a:lnTo>
                <a:lnTo>
                  <a:pt x="1016" y="642"/>
                </a:lnTo>
                <a:lnTo>
                  <a:pt x="862" y="847"/>
                </a:lnTo>
                <a:lnTo>
                  <a:pt x="764" y="847"/>
                </a:lnTo>
                <a:lnTo>
                  <a:pt x="764" y="909"/>
                </a:lnTo>
                <a:lnTo>
                  <a:pt x="1329" y="909"/>
                </a:lnTo>
                <a:lnTo>
                  <a:pt x="1329" y="847"/>
                </a:lnTo>
                <a:lnTo>
                  <a:pt x="1231" y="847"/>
                </a:lnTo>
                <a:lnTo>
                  <a:pt x="1078" y="642"/>
                </a:lnTo>
                <a:lnTo>
                  <a:pt x="1078" y="485"/>
                </a:lnTo>
                <a:lnTo>
                  <a:pt x="1329" y="485"/>
                </a:lnTo>
                <a:cubicBezTo>
                  <a:pt x="1341" y="485"/>
                  <a:pt x="1353" y="478"/>
                  <a:pt x="1358" y="466"/>
                </a:cubicBezTo>
                <a:cubicBezTo>
                  <a:pt x="1362" y="455"/>
                  <a:pt x="1360" y="441"/>
                  <a:pt x="1351" y="433"/>
                </a:cubicBezTo>
                <a:lnTo>
                  <a:pt x="1210" y="2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18">
            <a:extLst>
              <a:ext uri="{FF2B5EF4-FFF2-40B4-BE49-F238E27FC236}">
                <a16:creationId xmlns:a16="http://schemas.microsoft.com/office/drawing/2014/main" id="{861791EC-01C3-BB44-8941-2516F415B0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59692" y="695007"/>
            <a:ext cx="503238" cy="471488"/>
          </a:xfrm>
          <a:custGeom>
            <a:avLst/>
            <a:gdLst>
              <a:gd name="T0" fmla="*/ 64 w 1398"/>
              <a:gd name="T1" fmla="*/ 1251 h 1308"/>
              <a:gd name="T2" fmla="*/ 154 w 1398"/>
              <a:gd name="T3" fmla="*/ 510 h 1308"/>
              <a:gd name="T4" fmla="*/ 302 w 1398"/>
              <a:gd name="T5" fmla="*/ 562 h 1308"/>
              <a:gd name="T6" fmla="*/ 171 w 1398"/>
              <a:gd name="T7" fmla="*/ 526 h 1308"/>
              <a:gd name="T8" fmla="*/ 154 w 1398"/>
              <a:gd name="T9" fmla="*/ 554 h 1308"/>
              <a:gd name="T10" fmla="*/ 191 w 1398"/>
              <a:gd name="T11" fmla="*/ 953 h 1308"/>
              <a:gd name="T12" fmla="*/ 244 w 1398"/>
              <a:gd name="T13" fmla="*/ 581 h 1308"/>
              <a:gd name="T14" fmla="*/ 244 w 1398"/>
              <a:gd name="T15" fmla="*/ 983 h 1308"/>
              <a:gd name="T16" fmla="*/ 154 w 1398"/>
              <a:gd name="T17" fmla="*/ 1011 h 1308"/>
              <a:gd name="T18" fmla="*/ 172 w 1398"/>
              <a:gd name="T19" fmla="*/ 1038 h 1308"/>
              <a:gd name="T20" fmla="*/ 302 w 1398"/>
              <a:gd name="T21" fmla="*/ 1002 h 1308"/>
              <a:gd name="T22" fmla="*/ 154 w 1398"/>
              <a:gd name="T23" fmla="*/ 1054 h 1308"/>
              <a:gd name="T24" fmla="*/ 565 w 1398"/>
              <a:gd name="T25" fmla="*/ 554 h 1308"/>
              <a:gd name="T26" fmla="*/ 565 w 1398"/>
              <a:gd name="T27" fmla="*/ 1011 h 1308"/>
              <a:gd name="T28" fmla="*/ 366 w 1398"/>
              <a:gd name="T29" fmla="*/ 1011 h 1308"/>
              <a:gd name="T30" fmla="*/ 366 w 1398"/>
              <a:gd name="T31" fmla="*/ 554 h 1308"/>
              <a:gd name="T32" fmla="*/ 620 w 1398"/>
              <a:gd name="T33" fmla="*/ 1054 h 1308"/>
              <a:gd name="T34" fmla="*/ 638 w 1398"/>
              <a:gd name="T35" fmla="*/ 1011 h 1308"/>
              <a:gd name="T36" fmla="*/ 759 w 1398"/>
              <a:gd name="T37" fmla="*/ 1011 h 1308"/>
              <a:gd name="T38" fmla="*/ 777 w 1398"/>
              <a:gd name="T39" fmla="*/ 1054 h 1308"/>
              <a:gd name="T40" fmla="*/ 740 w 1398"/>
              <a:gd name="T41" fmla="*/ 953 h 1308"/>
              <a:gd name="T42" fmla="*/ 657 w 1398"/>
              <a:gd name="T43" fmla="*/ 953 h 1308"/>
              <a:gd name="T44" fmla="*/ 710 w 1398"/>
              <a:gd name="T45" fmla="*/ 582 h 1308"/>
              <a:gd name="T46" fmla="*/ 629 w 1398"/>
              <a:gd name="T47" fmla="*/ 562 h 1308"/>
              <a:gd name="T48" fmla="*/ 777 w 1398"/>
              <a:gd name="T49" fmla="*/ 510 h 1308"/>
              <a:gd name="T50" fmla="*/ 759 w 1398"/>
              <a:gd name="T51" fmla="*/ 554 h 1308"/>
              <a:gd name="T52" fmla="*/ 832 w 1398"/>
              <a:gd name="T53" fmla="*/ 510 h 1308"/>
              <a:gd name="T54" fmla="*/ 1067 w 1398"/>
              <a:gd name="T55" fmla="*/ 611 h 1308"/>
              <a:gd name="T56" fmla="*/ 1031 w 1398"/>
              <a:gd name="T57" fmla="*/ 1054 h 1308"/>
              <a:gd name="T58" fmla="*/ 796 w 1398"/>
              <a:gd name="T59" fmla="*/ 953 h 1308"/>
              <a:gd name="T60" fmla="*/ 832 w 1398"/>
              <a:gd name="T61" fmla="*/ 510 h 1308"/>
              <a:gd name="T62" fmla="*/ 154 w 1398"/>
              <a:gd name="T63" fmla="*/ 1160 h 1308"/>
              <a:gd name="T64" fmla="*/ 565 w 1398"/>
              <a:gd name="T65" fmla="*/ 1110 h 1308"/>
              <a:gd name="T66" fmla="*/ 1243 w 1398"/>
              <a:gd name="T67" fmla="*/ 1110 h 1308"/>
              <a:gd name="T68" fmla="*/ 1086 w 1398"/>
              <a:gd name="T69" fmla="*/ 1011 h 1308"/>
              <a:gd name="T70" fmla="*/ 1104 w 1398"/>
              <a:gd name="T71" fmla="*/ 1038 h 1308"/>
              <a:gd name="T72" fmla="*/ 1234 w 1398"/>
              <a:gd name="T73" fmla="*/ 1002 h 1308"/>
              <a:gd name="T74" fmla="*/ 1176 w 1398"/>
              <a:gd name="T75" fmla="*/ 582 h 1308"/>
              <a:gd name="T76" fmla="*/ 1176 w 1398"/>
              <a:gd name="T77" fmla="*/ 983 h 1308"/>
              <a:gd name="T78" fmla="*/ 1123 w 1398"/>
              <a:gd name="T79" fmla="*/ 611 h 1308"/>
              <a:gd name="T80" fmla="*/ 1104 w 1398"/>
              <a:gd name="T81" fmla="*/ 526 h 1308"/>
              <a:gd name="T82" fmla="*/ 1086 w 1398"/>
              <a:gd name="T83" fmla="*/ 554 h 1308"/>
              <a:gd name="T84" fmla="*/ 1243 w 1398"/>
              <a:gd name="T85" fmla="*/ 554 h 1308"/>
              <a:gd name="T86" fmla="*/ 1225 w 1398"/>
              <a:gd name="T87" fmla="*/ 526 h 1308"/>
              <a:gd name="T88" fmla="*/ 1243 w 1398"/>
              <a:gd name="T89" fmla="*/ 455 h 1308"/>
              <a:gd name="T90" fmla="*/ 565 w 1398"/>
              <a:gd name="T91" fmla="*/ 455 h 1308"/>
              <a:gd name="T92" fmla="*/ 154 w 1398"/>
              <a:gd name="T93" fmla="*/ 427 h 1308"/>
              <a:gd name="T94" fmla="*/ 138 w 1398"/>
              <a:gd name="T95" fmla="*/ 371 h 1308"/>
              <a:gd name="T96" fmla="*/ 804 w 1398"/>
              <a:gd name="T97" fmla="*/ 371 h 1308"/>
              <a:gd name="T98" fmla="*/ 1262 w 1398"/>
              <a:gd name="T99" fmla="*/ 611 h 1308"/>
              <a:gd name="T100" fmla="*/ 1298 w 1398"/>
              <a:gd name="T101" fmla="*/ 455 h 1308"/>
              <a:gd name="T102" fmla="*/ 1393 w 1398"/>
              <a:gd name="T103" fmla="*/ 406 h 1308"/>
              <a:gd name="T104" fmla="*/ 685 w 1398"/>
              <a:gd name="T105" fmla="*/ 4 h 1308"/>
              <a:gd name="T106" fmla="*/ 30 w 1398"/>
              <a:gd name="T107" fmla="*/ 427 h 1308"/>
              <a:gd name="T108" fmla="*/ 99 w 1398"/>
              <a:gd name="T109" fmla="*/ 510 h 1308"/>
              <a:gd name="T110" fmla="*/ 135 w 1398"/>
              <a:gd name="T111" fmla="*/ 953 h 1308"/>
              <a:gd name="T112" fmla="*/ 99 w 1398"/>
              <a:gd name="T113" fmla="*/ 1110 h 1308"/>
              <a:gd name="T114" fmla="*/ 3 w 1398"/>
              <a:gd name="T115" fmla="*/ 1307 h 1308"/>
              <a:gd name="T116" fmla="*/ 1298 w 1398"/>
              <a:gd name="T117" fmla="*/ 1162 h 1308"/>
              <a:gd name="T118" fmla="*/ 1298 w 1398"/>
              <a:gd name="T119" fmla="*/ 101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8" h="1308">
                <a:moveTo>
                  <a:pt x="1278" y="1216"/>
                </a:moveTo>
                <a:cubicBezTo>
                  <a:pt x="1302" y="1216"/>
                  <a:pt x="1323" y="1230"/>
                  <a:pt x="1333" y="1251"/>
                </a:cubicBezTo>
                <a:lnTo>
                  <a:pt x="64" y="1251"/>
                </a:lnTo>
                <a:cubicBezTo>
                  <a:pt x="74" y="1230"/>
                  <a:pt x="95" y="1216"/>
                  <a:pt x="119" y="1216"/>
                </a:cubicBezTo>
                <a:lnTo>
                  <a:pt x="1278" y="1216"/>
                </a:lnTo>
                <a:close/>
                <a:moveTo>
                  <a:pt x="154" y="510"/>
                </a:moveTo>
                <a:lnTo>
                  <a:pt x="311" y="510"/>
                </a:lnTo>
                <a:lnTo>
                  <a:pt x="311" y="554"/>
                </a:lnTo>
                <a:cubicBezTo>
                  <a:pt x="311" y="558"/>
                  <a:pt x="307" y="562"/>
                  <a:pt x="302" y="562"/>
                </a:cubicBezTo>
                <a:cubicBezTo>
                  <a:pt x="297" y="562"/>
                  <a:pt x="293" y="558"/>
                  <a:pt x="293" y="554"/>
                </a:cubicBezTo>
                <a:lnTo>
                  <a:pt x="293" y="526"/>
                </a:lnTo>
                <a:lnTo>
                  <a:pt x="171" y="526"/>
                </a:lnTo>
                <a:lnTo>
                  <a:pt x="171" y="554"/>
                </a:lnTo>
                <a:cubicBezTo>
                  <a:pt x="171" y="558"/>
                  <a:pt x="168" y="562"/>
                  <a:pt x="163" y="562"/>
                </a:cubicBezTo>
                <a:cubicBezTo>
                  <a:pt x="158" y="562"/>
                  <a:pt x="154" y="558"/>
                  <a:pt x="154" y="554"/>
                </a:cubicBezTo>
                <a:lnTo>
                  <a:pt x="154" y="510"/>
                </a:lnTo>
                <a:close/>
                <a:moveTo>
                  <a:pt x="221" y="983"/>
                </a:moveTo>
                <a:cubicBezTo>
                  <a:pt x="214" y="970"/>
                  <a:pt x="204" y="960"/>
                  <a:pt x="191" y="953"/>
                </a:cubicBezTo>
                <a:lnTo>
                  <a:pt x="191" y="611"/>
                </a:lnTo>
                <a:cubicBezTo>
                  <a:pt x="204" y="605"/>
                  <a:pt x="214" y="595"/>
                  <a:pt x="221" y="581"/>
                </a:cubicBezTo>
                <a:lnTo>
                  <a:pt x="244" y="581"/>
                </a:lnTo>
                <a:cubicBezTo>
                  <a:pt x="250" y="595"/>
                  <a:pt x="261" y="605"/>
                  <a:pt x="274" y="611"/>
                </a:cubicBezTo>
                <a:lnTo>
                  <a:pt x="274" y="953"/>
                </a:lnTo>
                <a:cubicBezTo>
                  <a:pt x="261" y="960"/>
                  <a:pt x="250" y="970"/>
                  <a:pt x="244" y="983"/>
                </a:cubicBezTo>
                <a:lnTo>
                  <a:pt x="221" y="983"/>
                </a:lnTo>
                <a:close/>
                <a:moveTo>
                  <a:pt x="154" y="1054"/>
                </a:moveTo>
                <a:lnTo>
                  <a:pt x="154" y="1011"/>
                </a:lnTo>
                <a:cubicBezTo>
                  <a:pt x="154" y="1006"/>
                  <a:pt x="158" y="1002"/>
                  <a:pt x="163" y="1002"/>
                </a:cubicBezTo>
                <a:cubicBezTo>
                  <a:pt x="168" y="1002"/>
                  <a:pt x="172" y="1006"/>
                  <a:pt x="172" y="1011"/>
                </a:cubicBezTo>
                <a:lnTo>
                  <a:pt x="172" y="1038"/>
                </a:lnTo>
                <a:lnTo>
                  <a:pt x="293" y="1038"/>
                </a:lnTo>
                <a:lnTo>
                  <a:pt x="293" y="1011"/>
                </a:lnTo>
                <a:cubicBezTo>
                  <a:pt x="293" y="1006"/>
                  <a:pt x="297" y="1002"/>
                  <a:pt x="302" y="1002"/>
                </a:cubicBezTo>
                <a:cubicBezTo>
                  <a:pt x="307" y="1002"/>
                  <a:pt x="311" y="1006"/>
                  <a:pt x="311" y="1011"/>
                </a:cubicBezTo>
                <a:lnTo>
                  <a:pt x="311" y="1054"/>
                </a:lnTo>
                <a:lnTo>
                  <a:pt x="154" y="1054"/>
                </a:lnTo>
                <a:close/>
                <a:moveTo>
                  <a:pt x="366" y="510"/>
                </a:moveTo>
                <a:lnTo>
                  <a:pt x="565" y="510"/>
                </a:lnTo>
                <a:lnTo>
                  <a:pt x="565" y="554"/>
                </a:lnTo>
                <a:cubicBezTo>
                  <a:pt x="565" y="579"/>
                  <a:pt x="580" y="601"/>
                  <a:pt x="601" y="611"/>
                </a:cubicBezTo>
                <a:lnTo>
                  <a:pt x="601" y="953"/>
                </a:lnTo>
                <a:cubicBezTo>
                  <a:pt x="580" y="963"/>
                  <a:pt x="565" y="985"/>
                  <a:pt x="565" y="1011"/>
                </a:cubicBezTo>
                <a:lnTo>
                  <a:pt x="565" y="1054"/>
                </a:lnTo>
                <a:lnTo>
                  <a:pt x="366" y="1054"/>
                </a:lnTo>
                <a:lnTo>
                  <a:pt x="366" y="1011"/>
                </a:lnTo>
                <a:cubicBezTo>
                  <a:pt x="366" y="985"/>
                  <a:pt x="351" y="963"/>
                  <a:pt x="330" y="953"/>
                </a:cubicBezTo>
                <a:lnTo>
                  <a:pt x="330" y="611"/>
                </a:lnTo>
                <a:cubicBezTo>
                  <a:pt x="351" y="601"/>
                  <a:pt x="366" y="579"/>
                  <a:pt x="366" y="554"/>
                </a:cubicBezTo>
                <a:lnTo>
                  <a:pt x="366" y="510"/>
                </a:lnTo>
                <a:close/>
                <a:moveTo>
                  <a:pt x="777" y="1054"/>
                </a:moveTo>
                <a:lnTo>
                  <a:pt x="620" y="1054"/>
                </a:lnTo>
                <a:lnTo>
                  <a:pt x="620" y="1011"/>
                </a:lnTo>
                <a:cubicBezTo>
                  <a:pt x="620" y="1006"/>
                  <a:pt x="624" y="1002"/>
                  <a:pt x="629" y="1002"/>
                </a:cubicBezTo>
                <a:cubicBezTo>
                  <a:pt x="634" y="1002"/>
                  <a:pt x="638" y="1006"/>
                  <a:pt x="638" y="1011"/>
                </a:cubicBezTo>
                <a:lnTo>
                  <a:pt x="638" y="1038"/>
                </a:lnTo>
                <a:lnTo>
                  <a:pt x="759" y="1038"/>
                </a:lnTo>
                <a:lnTo>
                  <a:pt x="759" y="1011"/>
                </a:lnTo>
                <a:cubicBezTo>
                  <a:pt x="759" y="1006"/>
                  <a:pt x="763" y="1002"/>
                  <a:pt x="768" y="1002"/>
                </a:cubicBezTo>
                <a:cubicBezTo>
                  <a:pt x="773" y="1002"/>
                  <a:pt x="777" y="1006"/>
                  <a:pt x="777" y="1011"/>
                </a:cubicBezTo>
                <a:lnTo>
                  <a:pt x="777" y="1054"/>
                </a:lnTo>
                <a:close/>
                <a:moveTo>
                  <a:pt x="710" y="582"/>
                </a:moveTo>
                <a:cubicBezTo>
                  <a:pt x="716" y="595"/>
                  <a:pt x="727" y="605"/>
                  <a:pt x="740" y="611"/>
                </a:cubicBezTo>
                <a:lnTo>
                  <a:pt x="740" y="953"/>
                </a:lnTo>
                <a:cubicBezTo>
                  <a:pt x="727" y="960"/>
                  <a:pt x="716" y="970"/>
                  <a:pt x="710" y="983"/>
                </a:cubicBezTo>
                <a:lnTo>
                  <a:pt x="687" y="983"/>
                </a:lnTo>
                <a:cubicBezTo>
                  <a:pt x="680" y="970"/>
                  <a:pt x="670" y="960"/>
                  <a:pt x="657" y="953"/>
                </a:cubicBezTo>
                <a:lnTo>
                  <a:pt x="657" y="611"/>
                </a:lnTo>
                <a:cubicBezTo>
                  <a:pt x="670" y="605"/>
                  <a:pt x="680" y="595"/>
                  <a:pt x="687" y="582"/>
                </a:cubicBezTo>
                <a:lnTo>
                  <a:pt x="710" y="582"/>
                </a:lnTo>
                <a:close/>
                <a:moveTo>
                  <a:pt x="638" y="526"/>
                </a:moveTo>
                <a:lnTo>
                  <a:pt x="638" y="554"/>
                </a:lnTo>
                <a:cubicBezTo>
                  <a:pt x="638" y="558"/>
                  <a:pt x="634" y="562"/>
                  <a:pt x="629" y="562"/>
                </a:cubicBezTo>
                <a:cubicBezTo>
                  <a:pt x="624" y="562"/>
                  <a:pt x="620" y="558"/>
                  <a:pt x="620" y="554"/>
                </a:cubicBezTo>
                <a:lnTo>
                  <a:pt x="620" y="510"/>
                </a:lnTo>
                <a:lnTo>
                  <a:pt x="777" y="510"/>
                </a:lnTo>
                <a:lnTo>
                  <a:pt x="777" y="554"/>
                </a:lnTo>
                <a:cubicBezTo>
                  <a:pt x="777" y="558"/>
                  <a:pt x="773" y="562"/>
                  <a:pt x="768" y="562"/>
                </a:cubicBezTo>
                <a:cubicBezTo>
                  <a:pt x="763" y="562"/>
                  <a:pt x="759" y="558"/>
                  <a:pt x="759" y="554"/>
                </a:cubicBezTo>
                <a:lnTo>
                  <a:pt x="759" y="526"/>
                </a:lnTo>
                <a:lnTo>
                  <a:pt x="638" y="526"/>
                </a:lnTo>
                <a:close/>
                <a:moveTo>
                  <a:pt x="832" y="510"/>
                </a:moveTo>
                <a:lnTo>
                  <a:pt x="1031" y="510"/>
                </a:lnTo>
                <a:lnTo>
                  <a:pt x="1031" y="554"/>
                </a:lnTo>
                <a:cubicBezTo>
                  <a:pt x="1031" y="579"/>
                  <a:pt x="1046" y="601"/>
                  <a:pt x="1067" y="611"/>
                </a:cubicBezTo>
                <a:lnTo>
                  <a:pt x="1067" y="953"/>
                </a:lnTo>
                <a:cubicBezTo>
                  <a:pt x="1046" y="963"/>
                  <a:pt x="1031" y="985"/>
                  <a:pt x="1031" y="1011"/>
                </a:cubicBezTo>
                <a:lnTo>
                  <a:pt x="1031" y="1054"/>
                </a:lnTo>
                <a:lnTo>
                  <a:pt x="832" y="1054"/>
                </a:lnTo>
                <a:lnTo>
                  <a:pt x="832" y="1011"/>
                </a:lnTo>
                <a:cubicBezTo>
                  <a:pt x="832" y="985"/>
                  <a:pt x="817" y="963"/>
                  <a:pt x="796" y="953"/>
                </a:cubicBezTo>
                <a:lnTo>
                  <a:pt x="796" y="611"/>
                </a:lnTo>
                <a:cubicBezTo>
                  <a:pt x="817" y="601"/>
                  <a:pt x="832" y="579"/>
                  <a:pt x="832" y="554"/>
                </a:cubicBezTo>
                <a:lnTo>
                  <a:pt x="832" y="510"/>
                </a:lnTo>
                <a:close/>
                <a:moveTo>
                  <a:pt x="1243" y="1110"/>
                </a:moveTo>
                <a:lnTo>
                  <a:pt x="1243" y="1160"/>
                </a:lnTo>
                <a:lnTo>
                  <a:pt x="154" y="1160"/>
                </a:lnTo>
                <a:lnTo>
                  <a:pt x="154" y="1110"/>
                </a:lnTo>
                <a:lnTo>
                  <a:pt x="366" y="1110"/>
                </a:lnTo>
                <a:lnTo>
                  <a:pt x="565" y="1110"/>
                </a:lnTo>
                <a:lnTo>
                  <a:pt x="832" y="1110"/>
                </a:lnTo>
                <a:lnTo>
                  <a:pt x="1031" y="1110"/>
                </a:lnTo>
                <a:lnTo>
                  <a:pt x="1243" y="1110"/>
                </a:lnTo>
                <a:close/>
                <a:moveTo>
                  <a:pt x="1243" y="1054"/>
                </a:moveTo>
                <a:lnTo>
                  <a:pt x="1086" y="1054"/>
                </a:lnTo>
                <a:lnTo>
                  <a:pt x="1086" y="1011"/>
                </a:lnTo>
                <a:cubicBezTo>
                  <a:pt x="1086" y="1006"/>
                  <a:pt x="1090" y="1002"/>
                  <a:pt x="1095" y="1002"/>
                </a:cubicBezTo>
                <a:cubicBezTo>
                  <a:pt x="1100" y="1002"/>
                  <a:pt x="1104" y="1006"/>
                  <a:pt x="1104" y="1011"/>
                </a:cubicBezTo>
                <a:lnTo>
                  <a:pt x="1104" y="1038"/>
                </a:lnTo>
                <a:lnTo>
                  <a:pt x="1225" y="1038"/>
                </a:lnTo>
                <a:lnTo>
                  <a:pt x="1225" y="1011"/>
                </a:lnTo>
                <a:cubicBezTo>
                  <a:pt x="1225" y="1006"/>
                  <a:pt x="1229" y="1002"/>
                  <a:pt x="1234" y="1002"/>
                </a:cubicBezTo>
                <a:cubicBezTo>
                  <a:pt x="1239" y="1002"/>
                  <a:pt x="1243" y="1006"/>
                  <a:pt x="1243" y="1011"/>
                </a:cubicBezTo>
                <a:lnTo>
                  <a:pt x="1243" y="1054"/>
                </a:lnTo>
                <a:close/>
                <a:moveTo>
                  <a:pt x="1176" y="582"/>
                </a:moveTo>
                <a:cubicBezTo>
                  <a:pt x="1182" y="595"/>
                  <a:pt x="1193" y="605"/>
                  <a:pt x="1206" y="611"/>
                </a:cubicBezTo>
                <a:lnTo>
                  <a:pt x="1206" y="953"/>
                </a:lnTo>
                <a:cubicBezTo>
                  <a:pt x="1193" y="960"/>
                  <a:pt x="1182" y="970"/>
                  <a:pt x="1176" y="983"/>
                </a:cubicBezTo>
                <a:lnTo>
                  <a:pt x="1153" y="983"/>
                </a:lnTo>
                <a:cubicBezTo>
                  <a:pt x="1146" y="970"/>
                  <a:pt x="1136" y="960"/>
                  <a:pt x="1123" y="953"/>
                </a:cubicBezTo>
                <a:lnTo>
                  <a:pt x="1123" y="611"/>
                </a:lnTo>
                <a:cubicBezTo>
                  <a:pt x="1136" y="605"/>
                  <a:pt x="1146" y="595"/>
                  <a:pt x="1153" y="582"/>
                </a:cubicBezTo>
                <a:lnTo>
                  <a:pt x="1176" y="582"/>
                </a:lnTo>
                <a:close/>
                <a:moveTo>
                  <a:pt x="1104" y="526"/>
                </a:moveTo>
                <a:lnTo>
                  <a:pt x="1104" y="554"/>
                </a:lnTo>
                <a:cubicBezTo>
                  <a:pt x="1104" y="558"/>
                  <a:pt x="1100" y="562"/>
                  <a:pt x="1095" y="562"/>
                </a:cubicBezTo>
                <a:cubicBezTo>
                  <a:pt x="1090" y="562"/>
                  <a:pt x="1086" y="558"/>
                  <a:pt x="1086" y="554"/>
                </a:cubicBezTo>
                <a:lnTo>
                  <a:pt x="1086" y="510"/>
                </a:lnTo>
                <a:lnTo>
                  <a:pt x="1243" y="510"/>
                </a:lnTo>
                <a:lnTo>
                  <a:pt x="1243" y="554"/>
                </a:lnTo>
                <a:cubicBezTo>
                  <a:pt x="1243" y="558"/>
                  <a:pt x="1239" y="562"/>
                  <a:pt x="1234" y="562"/>
                </a:cubicBezTo>
                <a:cubicBezTo>
                  <a:pt x="1229" y="562"/>
                  <a:pt x="1225" y="558"/>
                  <a:pt x="1225" y="554"/>
                </a:cubicBezTo>
                <a:lnTo>
                  <a:pt x="1225" y="526"/>
                </a:lnTo>
                <a:lnTo>
                  <a:pt x="1104" y="526"/>
                </a:lnTo>
                <a:close/>
                <a:moveTo>
                  <a:pt x="1243" y="427"/>
                </a:moveTo>
                <a:lnTo>
                  <a:pt x="1243" y="455"/>
                </a:lnTo>
                <a:lnTo>
                  <a:pt x="1031" y="455"/>
                </a:lnTo>
                <a:lnTo>
                  <a:pt x="832" y="455"/>
                </a:lnTo>
                <a:lnTo>
                  <a:pt x="565" y="455"/>
                </a:lnTo>
                <a:lnTo>
                  <a:pt x="366" y="455"/>
                </a:lnTo>
                <a:lnTo>
                  <a:pt x="154" y="455"/>
                </a:lnTo>
                <a:lnTo>
                  <a:pt x="154" y="427"/>
                </a:lnTo>
                <a:lnTo>
                  <a:pt x="593" y="427"/>
                </a:lnTo>
                <a:lnTo>
                  <a:pt x="593" y="371"/>
                </a:lnTo>
                <a:lnTo>
                  <a:pt x="138" y="371"/>
                </a:lnTo>
                <a:lnTo>
                  <a:pt x="698" y="60"/>
                </a:lnTo>
                <a:lnTo>
                  <a:pt x="1259" y="371"/>
                </a:lnTo>
                <a:lnTo>
                  <a:pt x="804" y="371"/>
                </a:lnTo>
                <a:lnTo>
                  <a:pt x="804" y="427"/>
                </a:lnTo>
                <a:lnTo>
                  <a:pt x="1243" y="427"/>
                </a:lnTo>
                <a:close/>
                <a:moveTo>
                  <a:pt x="1262" y="611"/>
                </a:moveTo>
                <a:cubicBezTo>
                  <a:pt x="1283" y="601"/>
                  <a:pt x="1298" y="579"/>
                  <a:pt x="1298" y="554"/>
                </a:cubicBezTo>
                <a:lnTo>
                  <a:pt x="1298" y="510"/>
                </a:lnTo>
                <a:lnTo>
                  <a:pt x="1298" y="455"/>
                </a:lnTo>
                <a:lnTo>
                  <a:pt x="1298" y="427"/>
                </a:lnTo>
                <a:lnTo>
                  <a:pt x="1367" y="427"/>
                </a:lnTo>
                <a:cubicBezTo>
                  <a:pt x="1379" y="427"/>
                  <a:pt x="1390" y="418"/>
                  <a:pt x="1393" y="406"/>
                </a:cubicBezTo>
                <a:cubicBezTo>
                  <a:pt x="1397" y="394"/>
                  <a:pt x="1391" y="381"/>
                  <a:pt x="1380" y="375"/>
                </a:cubicBezTo>
                <a:lnTo>
                  <a:pt x="712" y="4"/>
                </a:lnTo>
                <a:cubicBezTo>
                  <a:pt x="704" y="0"/>
                  <a:pt x="693" y="0"/>
                  <a:pt x="685" y="4"/>
                </a:cubicBezTo>
                <a:lnTo>
                  <a:pt x="17" y="375"/>
                </a:lnTo>
                <a:cubicBezTo>
                  <a:pt x="6" y="381"/>
                  <a:pt x="0" y="394"/>
                  <a:pt x="3" y="406"/>
                </a:cubicBezTo>
                <a:cubicBezTo>
                  <a:pt x="7" y="418"/>
                  <a:pt x="18" y="427"/>
                  <a:pt x="30" y="427"/>
                </a:cubicBezTo>
                <a:lnTo>
                  <a:pt x="99" y="427"/>
                </a:lnTo>
                <a:lnTo>
                  <a:pt x="99" y="455"/>
                </a:lnTo>
                <a:lnTo>
                  <a:pt x="99" y="510"/>
                </a:lnTo>
                <a:lnTo>
                  <a:pt x="99" y="554"/>
                </a:lnTo>
                <a:cubicBezTo>
                  <a:pt x="99" y="579"/>
                  <a:pt x="114" y="601"/>
                  <a:pt x="135" y="611"/>
                </a:cubicBezTo>
                <a:lnTo>
                  <a:pt x="135" y="953"/>
                </a:lnTo>
                <a:cubicBezTo>
                  <a:pt x="114" y="963"/>
                  <a:pt x="99" y="985"/>
                  <a:pt x="99" y="1011"/>
                </a:cubicBezTo>
                <a:lnTo>
                  <a:pt x="99" y="1054"/>
                </a:lnTo>
                <a:lnTo>
                  <a:pt x="99" y="1110"/>
                </a:lnTo>
                <a:lnTo>
                  <a:pt x="99" y="1162"/>
                </a:lnTo>
                <a:cubicBezTo>
                  <a:pt x="44" y="1172"/>
                  <a:pt x="3" y="1220"/>
                  <a:pt x="3" y="1277"/>
                </a:cubicBezTo>
                <a:lnTo>
                  <a:pt x="3" y="1307"/>
                </a:lnTo>
                <a:lnTo>
                  <a:pt x="1394" y="1307"/>
                </a:lnTo>
                <a:lnTo>
                  <a:pt x="1394" y="1277"/>
                </a:lnTo>
                <a:cubicBezTo>
                  <a:pt x="1394" y="1220"/>
                  <a:pt x="1353" y="1172"/>
                  <a:pt x="1298" y="1162"/>
                </a:cubicBezTo>
                <a:lnTo>
                  <a:pt x="1298" y="1110"/>
                </a:lnTo>
                <a:lnTo>
                  <a:pt x="1298" y="1054"/>
                </a:lnTo>
                <a:lnTo>
                  <a:pt x="1298" y="1011"/>
                </a:lnTo>
                <a:cubicBezTo>
                  <a:pt x="1298" y="985"/>
                  <a:pt x="1283" y="963"/>
                  <a:pt x="1262" y="953"/>
                </a:cubicBezTo>
                <a:lnTo>
                  <a:pt x="1262" y="6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Freeform 19">
            <a:extLst>
              <a:ext uri="{FF2B5EF4-FFF2-40B4-BE49-F238E27FC236}">
                <a16:creationId xmlns:a16="http://schemas.microsoft.com/office/drawing/2014/main" id="{DA2D1C1E-35D3-E14B-B2C5-FB0E21CC6F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8236" y="728345"/>
            <a:ext cx="487362" cy="404812"/>
          </a:xfrm>
          <a:custGeom>
            <a:avLst/>
            <a:gdLst>
              <a:gd name="T0" fmla="*/ 77 w 1353"/>
              <a:gd name="T1" fmla="*/ 1080 h 1126"/>
              <a:gd name="T2" fmla="*/ 176 w 1353"/>
              <a:gd name="T3" fmla="*/ 1122 h 1126"/>
              <a:gd name="T4" fmla="*/ 384 w 1353"/>
              <a:gd name="T5" fmla="*/ 778 h 1126"/>
              <a:gd name="T6" fmla="*/ 453 w 1353"/>
              <a:gd name="T7" fmla="*/ 1041 h 1126"/>
              <a:gd name="T8" fmla="*/ 611 w 1353"/>
              <a:gd name="T9" fmla="*/ 1098 h 1126"/>
              <a:gd name="T10" fmla="*/ 638 w 1353"/>
              <a:gd name="T11" fmla="*/ 846 h 1126"/>
              <a:gd name="T12" fmla="*/ 533 w 1353"/>
              <a:gd name="T13" fmla="*/ 656 h 1126"/>
              <a:gd name="T14" fmla="*/ 552 w 1353"/>
              <a:gd name="T15" fmla="*/ 807 h 1126"/>
              <a:gd name="T16" fmla="*/ 557 w 1353"/>
              <a:gd name="T17" fmla="*/ 813 h 1126"/>
              <a:gd name="T18" fmla="*/ 576 w 1353"/>
              <a:gd name="T19" fmla="*/ 1041 h 1126"/>
              <a:gd name="T20" fmla="*/ 541 w 1353"/>
              <a:gd name="T21" fmla="*/ 1059 h 1126"/>
              <a:gd name="T22" fmla="*/ 515 w 1353"/>
              <a:gd name="T23" fmla="*/ 1035 h 1126"/>
              <a:gd name="T24" fmla="*/ 488 w 1353"/>
              <a:gd name="T25" fmla="*/ 839 h 1126"/>
              <a:gd name="T26" fmla="*/ 380 w 1353"/>
              <a:gd name="T27" fmla="*/ 677 h 1126"/>
              <a:gd name="T28" fmla="*/ 194 w 1353"/>
              <a:gd name="T29" fmla="*/ 1045 h 1126"/>
              <a:gd name="T30" fmla="*/ 176 w 1353"/>
              <a:gd name="T31" fmla="*/ 1060 h 1126"/>
              <a:gd name="T32" fmla="*/ 132 w 1353"/>
              <a:gd name="T33" fmla="*/ 1051 h 1126"/>
              <a:gd name="T34" fmla="*/ 185 w 1353"/>
              <a:gd name="T35" fmla="*/ 860 h 1126"/>
              <a:gd name="T36" fmla="*/ 319 w 1353"/>
              <a:gd name="T37" fmla="*/ 589 h 1126"/>
              <a:gd name="T38" fmla="*/ 211 w 1353"/>
              <a:gd name="T39" fmla="*/ 612 h 1126"/>
              <a:gd name="T40" fmla="*/ 71 w 1353"/>
              <a:gd name="T41" fmla="*/ 1022 h 1126"/>
              <a:gd name="T42" fmla="*/ 695 w 1353"/>
              <a:gd name="T43" fmla="*/ 144 h 1126"/>
              <a:gd name="T44" fmla="*/ 858 w 1353"/>
              <a:gd name="T45" fmla="*/ 144 h 1126"/>
              <a:gd name="T46" fmla="*/ 777 w 1353"/>
              <a:gd name="T47" fmla="*/ 0 h 1126"/>
              <a:gd name="T48" fmla="*/ 777 w 1353"/>
              <a:gd name="T49" fmla="*/ 288 h 1126"/>
              <a:gd name="T50" fmla="*/ 777 w 1353"/>
              <a:gd name="T51" fmla="*/ 0 h 1126"/>
              <a:gd name="T52" fmla="*/ 638 w 1353"/>
              <a:gd name="T53" fmla="*/ 632 h 1126"/>
              <a:gd name="T54" fmla="*/ 622 w 1353"/>
              <a:gd name="T55" fmla="*/ 455 h 1126"/>
              <a:gd name="T56" fmla="*/ 516 w 1353"/>
              <a:gd name="T57" fmla="*/ 508 h 1126"/>
              <a:gd name="T58" fmla="*/ 576 w 1353"/>
              <a:gd name="T59" fmla="*/ 542 h 1126"/>
              <a:gd name="T60" fmla="*/ 291 w 1353"/>
              <a:gd name="T61" fmla="*/ 448 h 1126"/>
              <a:gd name="T62" fmla="*/ 352 w 1353"/>
              <a:gd name="T63" fmla="*/ 400 h 1126"/>
              <a:gd name="T64" fmla="*/ 379 w 1353"/>
              <a:gd name="T65" fmla="*/ 471 h 1126"/>
              <a:gd name="T66" fmla="*/ 437 w 1353"/>
              <a:gd name="T67" fmla="*/ 355 h 1126"/>
              <a:gd name="T68" fmla="*/ 297 w 1353"/>
              <a:gd name="T69" fmla="*/ 338 h 1126"/>
              <a:gd name="T70" fmla="*/ 236 w 1353"/>
              <a:gd name="T71" fmla="*/ 419 h 1126"/>
              <a:gd name="T72" fmla="*/ 248 w 1353"/>
              <a:gd name="T73" fmla="*/ 275 h 1126"/>
              <a:gd name="T74" fmla="*/ 466 w 1353"/>
              <a:gd name="T75" fmla="*/ 259 h 1126"/>
              <a:gd name="T76" fmla="*/ 675 w 1353"/>
              <a:gd name="T77" fmla="*/ 367 h 1126"/>
              <a:gd name="T78" fmla="*/ 717 w 1353"/>
              <a:gd name="T79" fmla="*/ 674 h 1126"/>
              <a:gd name="T80" fmla="*/ 1016 w 1353"/>
              <a:gd name="T81" fmla="*/ 644 h 1126"/>
              <a:gd name="T82" fmla="*/ 884 w 1353"/>
              <a:gd name="T83" fmla="*/ 763 h 1126"/>
              <a:gd name="T84" fmla="*/ 779 w 1353"/>
              <a:gd name="T85" fmla="*/ 511 h 1126"/>
              <a:gd name="T86" fmla="*/ 594 w 1353"/>
              <a:gd name="T87" fmla="*/ 231 h 1126"/>
              <a:gd name="T88" fmla="*/ 283 w 1353"/>
              <a:gd name="T89" fmla="*/ 197 h 1126"/>
              <a:gd name="T90" fmla="*/ 118 w 1353"/>
              <a:gd name="T91" fmla="*/ 356 h 1126"/>
              <a:gd name="T92" fmla="*/ 0 w 1353"/>
              <a:gd name="T93" fmla="*/ 364 h 1126"/>
              <a:gd name="T94" fmla="*/ 1006 w 1353"/>
              <a:gd name="T95" fmla="*/ 828 h 1126"/>
              <a:gd name="T96" fmla="*/ 999 w 1353"/>
              <a:gd name="T97" fmla="*/ 714 h 1126"/>
              <a:gd name="T98" fmla="*/ 1034 w 1353"/>
              <a:gd name="T99" fmla="*/ 715 h 1126"/>
              <a:gd name="T100" fmla="*/ 1283 w 1353"/>
              <a:gd name="T101" fmla="*/ 1033 h 1126"/>
              <a:gd name="T102" fmla="*/ 777 w 1353"/>
              <a:gd name="T103" fmla="*/ 1044 h 1126"/>
              <a:gd name="T104" fmla="*/ 759 w 1353"/>
              <a:gd name="T105" fmla="*/ 1018 h 1126"/>
              <a:gd name="T106" fmla="*/ 815 w 1353"/>
              <a:gd name="T107" fmla="*/ 854 h 1126"/>
              <a:gd name="T108" fmla="*/ 702 w 1353"/>
              <a:gd name="T109" fmla="*/ 1061 h 1126"/>
              <a:gd name="T110" fmla="*/ 1265 w 1353"/>
              <a:gd name="T111" fmla="*/ 1106 h 1126"/>
              <a:gd name="T112" fmla="*/ 1330 w 1353"/>
              <a:gd name="T113" fmla="*/ 979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3" h="1126">
                <a:moveTo>
                  <a:pt x="71" y="1022"/>
                </a:moveTo>
                <a:cubicBezTo>
                  <a:pt x="65" y="1042"/>
                  <a:pt x="67" y="1062"/>
                  <a:pt x="77" y="1080"/>
                </a:cubicBezTo>
                <a:cubicBezTo>
                  <a:pt x="87" y="1099"/>
                  <a:pt x="105" y="1113"/>
                  <a:pt x="125" y="1119"/>
                </a:cubicBezTo>
                <a:cubicBezTo>
                  <a:pt x="136" y="1122"/>
                  <a:pt x="174" y="1122"/>
                  <a:pt x="176" y="1122"/>
                </a:cubicBezTo>
                <a:cubicBezTo>
                  <a:pt x="210" y="1122"/>
                  <a:pt x="240" y="1101"/>
                  <a:pt x="251" y="1069"/>
                </a:cubicBezTo>
                <a:lnTo>
                  <a:pt x="384" y="778"/>
                </a:lnTo>
                <a:lnTo>
                  <a:pt x="431" y="863"/>
                </a:lnTo>
                <a:lnTo>
                  <a:pt x="453" y="1041"/>
                </a:lnTo>
                <a:cubicBezTo>
                  <a:pt x="454" y="1083"/>
                  <a:pt x="494" y="1115"/>
                  <a:pt x="532" y="1121"/>
                </a:cubicBezTo>
                <a:cubicBezTo>
                  <a:pt x="559" y="1125"/>
                  <a:pt x="589" y="1116"/>
                  <a:pt x="611" y="1098"/>
                </a:cubicBezTo>
                <a:cubicBezTo>
                  <a:pt x="629" y="1082"/>
                  <a:pt x="638" y="1062"/>
                  <a:pt x="638" y="1041"/>
                </a:cubicBezTo>
                <a:lnTo>
                  <a:pt x="638" y="846"/>
                </a:lnTo>
                <a:cubicBezTo>
                  <a:pt x="638" y="817"/>
                  <a:pt x="620" y="793"/>
                  <a:pt x="607" y="776"/>
                </a:cubicBezTo>
                <a:lnTo>
                  <a:pt x="533" y="656"/>
                </a:lnTo>
                <a:lnTo>
                  <a:pt x="480" y="688"/>
                </a:lnTo>
                <a:lnTo>
                  <a:pt x="552" y="807"/>
                </a:lnTo>
                <a:cubicBezTo>
                  <a:pt x="553" y="807"/>
                  <a:pt x="554" y="808"/>
                  <a:pt x="554" y="809"/>
                </a:cubicBezTo>
                <a:lnTo>
                  <a:pt x="557" y="813"/>
                </a:lnTo>
                <a:cubicBezTo>
                  <a:pt x="565" y="823"/>
                  <a:pt x="576" y="838"/>
                  <a:pt x="576" y="846"/>
                </a:cubicBezTo>
                <a:lnTo>
                  <a:pt x="576" y="1041"/>
                </a:lnTo>
                <a:cubicBezTo>
                  <a:pt x="576" y="1044"/>
                  <a:pt x="574" y="1047"/>
                  <a:pt x="570" y="1050"/>
                </a:cubicBezTo>
                <a:cubicBezTo>
                  <a:pt x="563" y="1057"/>
                  <a:pt x="551" y="1061"/>
                  <a:pt x="541" y="1059"/>
                </a:cubicBezTo>
                <a:cubicBezTo>
                  <a:pt x="527" y="1057"/>
                  <a:pt x="515" y="1044"/>
                  <a:pt x="515" y="1039"/>
                </a:cubicBezTo>
                <a:cubicBezTo>
                  <a:pt x="515" y="1038"/>
                  <a:pt x="515" y="1036"/>
                  <a:pt x="515" y="1035"/>
                </a:cubicBezTo>
                <a:lnTo>
                  <a:pt x="492" y="850"/>
                </a:lnTo>
                <a:cubicBezTo>
                  <a:pt x="491" y="846"/>
                  <a:pt x="490" y="842"/>
                  <a:pt x="488" y="839"/>
                </a:cubicBezTo>
                <a:lnTo>
                  <a:pt x="409" y="693"/>
                </a:lnTo>
                <a:cubicBezTo>
                  <a:pt x="403" y="683"/>
                  <a:pt x="393" y="677"/>
                  <a:pt x="380" y="677"/>
                </a:cubicBezTo>
                <a:cubicBezTo>
                  <a:pt x="369" y="677"/>
                  <a:pt x="358" y="685"/>
                  <a:pt x="353" y="695"/>
                </a:cubicBezTo>
                <a:lnTo>
                  <a:pt x="194" y="1045"/>
                </a:lnTo>
                <a:cubicBezTo>
                  <a:pt x="194" y="1046"/>
                  <a:pt x="193" y="1047"/>
                  <a:pt x="193" y="1049"/>
                </a:cubicBezTo>
                <a:cubicBezTo>
                  <a:pt x="191" y="1055"/>
                  <a:pt x="184" y="1060"/>
                  <a:pt x="176" y="1060"/>
                </a:cubicBezTo>
                <a:cubicBezTo>
                  <a:pt x="170" y="1060"/>
                  <a:pt x="145" y="1059"/>
                  <a:pt x="142" y="1059"/>
                </a:cubicBezTo>
                <a:cubicBezTo>
                  <a:pt x="137" y="1057"/>
                  <a:pt x="134" y="1055"/>
                  <a:pt x="132" y="1051"/>
                </a:cubicBezTo>
                <a:cubicBezTo>
                  <a:pt x="130" y="1049"/>
                  <a:pt x="129" y="1045"/>
                  <a:pt x="131" y="1041"/>
                </a:cubicBezTo>
                <a:lnTo>
                  <a:pt x="185" y="860"/>
                </a:lnTo>
                <a:lnTo>
                  <a:pt x="267" y="640"/>
                </a:lnTo>
                <a:cubicBezTo>
                  <a:pt x="276" y="631"/>
                  <a:pt x="298" y="609"/>
                  <a:pt x="319" y="589"/>
                </a:cubicBezTo>
                <a:lnTo>
                  <a:pt x="275" y="545"/>
                </a:lnTo>
                <a:cubicBezTo>
                  <a:pt x="214" y="605"/>
                  <a:pt x="214" y="605"/>
                  <a:pt x="211" y="612"/>
                </a:cubicBezTo>
                <a:lnTo>
                  <a:pt x="126" y="840"/>
                </a:lnTo>
                <a:lnTo>
                  <a:pt x="71" y="1022"/>
                </a:lnTo>
                <a:close/>
                <a:moveTo>
                  <a:pt x="777" y="225"/>
                </a:moveTo>
                <a:cubicBezTo>
                  <a:pt x="731" y="225"/>
                  <a:pt x="695" y="189"/>
                  <a:pt x="695" y="144"/>
                </a:cubicBezTo>
                <a:cubicBezTo>
                  <a:pt x="695" y="99"/>
                  <a:pt x="732" y="62"/>
                  <a:pt x="777" y="62"/>
                </a:cubicBezTo>
                <a:cubicBezTo>
                  <a:pt x="822" y="62"/>
                  <a:pt x="858" y="99"/>
                  <a:pt x="858" y="144"/>
                </a:cubicBezTo>
                <a:cubicBezTo>
                  <a:pt x="858" y="189"/>
                  <a:pt x="822" y="225"/>
                  <a:pt x="777" y="225"/>
                </a:cubicBezTo>
                <a:close/>
                <a:moveTo>
                  <a:pt x="777" y="0"/>
                </a:moveTo>
                <a:cubicBezTo>
                  <a:pt x="697" y="0"/>
                  <a:pt x="633" y="64"/>
                  <a:pt x="633" y="144"/>
                </a:cubicBezTo>
                <a:cubicBezTo>
                  <a:pt x="633" y="223"/>
                  <a:pt x="697" y="288"/>
                  <a:pt x="777" y="288"/>
                </a:cubicBezTo>
                <a:cubicBezTo>
                  <a:pt x="856" y="288"/>
                  <a:pt x="921" y="223"/>
                  <a:pt x="921" y="144"/>
                </a:cubicBezTo>
                <a:cubicBezTo>
                  <a:pt x="921" y="64"/>
                  <a:pt x="856" y="0"/>
                  <a:pt x="777" y="0"/>
                </a:cubicBezTo>
                <a:close/>
                <a:moveTo>
                  <a:pt x="717" y="674"/>
                </a:moveTo>
                <a:lnTo>
                  <a:pt x="638" y="632"/>
                </a:lnTo>
                <a:lnTo>
                  <a:pt x="638" y="482"/>
                </a:lnTo>
                <a:cubicBezTo>
                  <a:pt x="638" y="471"/>
                  <a:pt x="632" y="460"/>
                  <a:pt x="622" y="455"/>
                </a:cubicBezTo>
                <a:cubicBezTo>
                  <a:pt x="611" y="449"/>
                  <a:pt x="599" y="450"/>
                  <a:pt x="589" y="457"/>
                </a:cubicBezTo>
                <a:lnTo>
                  <a:pt x="516" y="508"/>
                </a:lnTo>
                <a:lnTo>
                  <a:pt x="551" y="559"/>
                </a:lnTo>
                <a:lnTo>
                  <a:pt x="576" y="542"/>
                </a:lnTo>
                <a:lnTo>
                  <a:pt x="576" y="599"/>
                </a:lnTo>
                <a:lnTo>
                  <a:pt x="291" y="448"/>
                </a:lnTo>
                <a:lnTo>
                  <a:pt x="316" y="400"/>
                </a:lnTo>
                <a:lnTo>
                  <a:pt x="352" y="400"/>
                </a:lnTo>
                <a:lnTo>
                  <a:pt x="327" y="437"/>
                </a:lnTo>
                <a:lnTo>
                  <a:pt x="379" y="471"/>
                </a:lnTo>
                <a:lnTo>
                  <a:pt x="436" y="387"/>
                </a:lnTo>
                <a:cubicBezTo>
                  <a:pt x="442" y="377"/>
                  <a:pt x="443" y="365"/>
                  <a:pt x="437" y="355"/>
                </a:cubicBezTo>
                <a:cubicBezTo>
                  <a:pt x="432" y="345"/>
                  <a:pt x="421" y="338"/>
                  <a:pt x="410" y="338"/>
                </a:cubicBezTo>
                <a:lnTo>
                  <a:pt x="297" y="338"/>
                </a:lnTo>
                <a:cubicBezTo>
                  <a:pt x="285" y="338"/>
                  <a:pt x="275" y="345"/>
                  <a:pt x="269" y="355"/>
                </a:cubicBezTo>
                <a:lnTo>
                  <a:pt x="236" y="419"/>
                </a:lnTo>
                <a:lnTo>
                  <a:pt x="173" y="385"/>
                </a:lnTo>
                <a:lnTo>
                  <a:pt x="248" y="275"/>
                </a:lnTo>
                <a:cubicBezTo>
                  <a:pt x="256" y="262"/>
                  <a:pt x="272" y="259"/>
                  <a:pt x="283" y="259"/>
                </a:cubicBezTo>
                <a:lnTo>
                  <a:pt x="466" y="259"/>
                </a:lnTo>
                <a:cubicBezTo>
                  <a:pt x="504" y="259"/>
                  <a:pt x="538" y="268"/>
                  <a:pt x="558" y="282"/>
                </a:cubicBezTo>
                <a:lnTo>
                  <a:pt x="675" y="367"/>
                </a:lnTo>
                <a:cubicBezTo>
                  <a:pt x="698" y="383"/>
                  <a:pt x="717" y="459"/>
                  <a:pt x="717" y="511"/>
                </a:cubicBezTo>
                <a:lnTo>
                  <a:pt x="717" y="674"/>
                </a:lnTo>
                <a:close/>
                <a:moveTo>
                  <a:pt x="1083" y="676"/>
                </a:moveTo>
                <a:cubicBezTo>
                  <a:pt x="1067" y="656"/>
                  <a:pt x="1043" y="644"/>
                  <a:pt x="1016" y="644"/>
                </a:cubicBezTo>
                <a:cubicBezTo>
                  <a:pt x="990" y="644"/>
                  <a:pt x="965" y="656"/>
                  <a:pt x="950" y="676"/>
                </a:cubicBezTo>
                <a:lnTo>
                  <a:pt x="884" y="763"/>
                </a:lnTo>
                <a:lnTo>
                  <a:pt x="779" y="707"/>
                </a:lnTo>
                <a:lnTo>
                  <a:pt x="779" y="511"/>
                </a:lnTo>
                <a:cubicBezTo>
                  <a:pt x="779" y="472"/>
                  <a:pt x="767" y="354"/>
                  <a:pt x="710" y="316"/>
                </a:cubicBezTo>
                <a:lnTo>
                  <a:pt x="594" y="231"/>
                </a:lnTo>
                <a:cubicBezTo>
                  <a:pt x="551" y="202"/>
                  <a:pt x="495" y="197"/>
                  <a:pt x="466" y="197"/>
                </a:cubicBezTo>
                <a:lnTo>
                  <a:pt x="283" y="197"/>
                </a:lnTo>
                <a:cubicBezTo>
                  <a:pt x="245" y="197"/>
                  <a:pt x="214" y="214"/>
                  <a:pt x="196" y="241"/>
                </a:cubicBezTo>
                <a:lnTo>
                  <a:pt x="118" y="356"/>
                </a:lnTo>
                <a:lnTo>
                  <a:pt x="29" y="309"/>
                </a:lnTo>
                <a:lnTo>
                  <a:pt x="0" y="364"/>
                </a:lnTo>
                <a:lnTo>
                  <a:pt x="977" y="882"/>
                </a:lnTo>
                <a:lnTo>
                  <a:pt x="1006" y="828"/>
                </a:lnTo>
                <a:lnTo>
                  <a:pt x="940" y="792"/>
                </a:lnTo>
                <a:lnTo>
                  <a:pt x="999" y="714"/>
                </a:lnTo>
                <a:cubicBezTo>
                  <a:pt x="1005" y="707"/>
                  <a:pt x="1013" y="706"/>
                  <a:pt x="1016" y="706"/>
                </a:cubicBezTo>
                <a:cubicBezTo>
                  <a:pt x="1020" y="706"/>
                  <a:pt x="1028" y="707"/>
                  <a:pt x="1034" y="715"/>
                </a:cubicBezTo>
                <a:lnTo>
                  <a:pt x="1282" y="1017"/>
                </a:lnTo>
                <a:cubicBezTo>
                  <a:pt x="1287" y="1023"/>
                  <a:pt x="1285" y="1029"/>
                  <a:pt x="1283" y="1033"/>
                </a:cubicBezTo>
                <a:cubicBezTo>
                  <a:pt x="1282" y="1036"/>
                  <a:pt x="1277" y="1044"/>
                  <a:pt x="1265" y="1044"/>
                </a:cubicBezTo>
                <a:lnTo>
                  <a:pt x="777" y="1044"/>
                </a:lnTo>
                <a:cubicBezTo>
                  <a:pt x="764" y="1044"/>
                  <a:pt x="759" y="1036"/>
                  <a:pt x="758" y="1033"/>
                </a:cubicBezTo>
                <a:cubicBezTo>
                  <a:pt x="756" y="1029"/>
                  <a:pt x="755" y="1023"/>
                  <a:pt x="759" y="1018"/>
                </a:cubicBezTo>
                <a:lnTo>
                  <a:pt x="862" y="894"/>
                </a:lnTo>
                <a:lnTo>
                  <a:pt x="815" y="854"/>
                </a:lnTo>
                <a:lnTo>
                  <a:pt x="710" y="980"/>
                </a:lnTo>
                <a:cubicBezTo>
                  <a:pt x="692" y="1003"/>
                  <a:pt x="689" y="1034"/>
                  <a:pt x="702" y="1061"/>
                </a:cubicBezTo>
                <a:cubicBezTo>
                  <a:pt x="716" y="1089"/>
                  <a:pt x="745" y="1106"/>
                  <a:pt x="777" y="1106"/>
                </a:cubicBezTo>
                <a:lnTo>
                  <a:pt x="1265" y="1106"/>
                </a:lnTo>
                <a:cubicBezTo>
                  <a:pt x="1297" y="1106"/>
                  <a:pt x="1325" y="1089"/>
                  <a:pt x="1339" y="1061"/>
                </a:cubicBezTo>
                <a:cubicBezTo>
                  <a:pt x="1352" y="1034"/>
                  <a:pt x="1349" y="1003"/>
                  <a:pt x="1330" y="979"/>
                </a:cubicBezTo>
                <a:lnTo>
                  <a:pt x="1083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Freeform 20">
            <a:extLst>
              <a:ext uri="{FF2B5EF4-FFF2-40B4-BE49-F238E27FC236}">
                <a16:creationId xmlns:a16="http://schemas.microsoft.com/office/drawing/2014/main" id="{7A8E05B0-02EA-894C-82C4-D22ACBA28E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3008" y="1594167"/>
            <a:ext cx="492125" cy="469900"/>
          </a:xfrm>
          <a:custGeom>
            <a:avLst/>
            <a:gdLst>
              <a:gd name="T0" fmla="*/ 463 w 1366"/>
              <a:gd name="T1" fmla="*/ 728 h 1305"/>
              <a:gd name="T2" fmla="*/ 421 w 1366"/>
              <a:gd name="T3" fmla="*/ 911 h 1305"/>
              <a:gd name="T4" fmla="*/ 604 w 1366"/>
              <a:gd name="T5" fmla="*/ 870 h 1305"/>
              <a:gd name="T6" fmla="*/ 372 w 1366"/>
              <a:gd name="T7" fmla="*/ 1229 h 1305"/>
              <a:gd name="T8" fmla="*/ 145 w 1366"/>
              <a:gd name="T9" fmla="*/ 778 h 1305"/>
              <a:gd name="T10" fmla="*/ 104 w 1366"/>
              <a:gd name="T11" fmla="*/ 681 h 1305"/>
              <a:gd name="T12" fmla="*/ 198 w 1366"/>
              <a:gd name="T13" fmla="*/ 725 h 1305"/>
              <a:gd name="T14" fmla="*/ 372 w 1366"/>
              <a:gd name="T15" fmla="*/ 637 h 1305"/>
              <a:gd name="T16" fmla="*/ 237 w 1366"/>
              <a:gd name="T17" fmla="*/ 668 h 1305"/>
              <a:gd name="T18" fmla="*/ 18 w 1366"/>
              <a:gd name="T19" fmla="*/ 752 h 1305"/>
              <a:gd name="T20" fmla="*/ 94 w 1366"/>
              <a:gd name="T21" fmla="*/ 829 h 1305"/>
              <a:gd name="T22" fmla="*/ 350 w 1366"/>
              <a:gd name="T23" fmla="*/ 1295 h 1305"/>
              <a:gd name="T24" fmla="*/ 733 w 1366"/>
              <a:gd name="T25" fmla="*/ 954 h 1305"/>
              <a:gd name="T26" fmla="*/ 602 w 1366"/>
              <a:gd name="T27" fmla="*/ 804 h 1305"/>
              <a:gd name="T28" fmla="*/ 517 w 1366"/>
              <a:gd name="T29" fmla="*/ 893 h 1305"/>
              <a:gd name="T30" fmla="*/ 472 w 1366"/>
              <a:gd name="T31" fmla="*/ 791 h 1305"/>
              <a:gd name="T32" fmla="*/ 394 w 1366"/>
              <a:gd name="T33" fmla="*/ 571 h 1305"/>
              <a:gd name="T34" fmla="*/ 950 w 1366"/>
              <a:gd name="T35" fmla="*/ 373 h 1305"/>
              <a:gd name="T36" fmla="*/ 918 w 1366"/>
              <a:gd name="T37" fmla="*/ 548 h 1305"/>
              <a:gd name="T38" fmla="*/ 872 w 1366"/>
              <a:gd name="T39" fmla="*/ 650 h 1305"/>
              <a:gd name="T40" fmla="*/ 787 w 1366"/>
              <a:gd name="T41" fmla="*/ 561 h 1305"/>
              <a:gd name="T42" fmla="*/ 571 w 1366"/>
              <a:gd name="T43" fmla="*/ 586 h 1305"/>
              <a:gd name="T44" fmla="*/ 647 w 1366"/>
              <a:gd name="T45" fmla="*/ 508 h 1305"/>
              <a:gd name="T46" fmla="*/ 426 w 1366"/>
              <a:gd name="T47" fmla="*/ 425 h 1305"/>
              <a:gd name="T48" fmla="*/ 360 w 1366"/>
              <a:gd name="T49" fmla="*/ 374 h 1305"/>
              <a:gd name="T50" fmla="*/ 1016 w 1366"/>
              <a:gd name="T51" fmla="*/ 395 h 1305"/>
              <a:gd name="T52" fmla="*/ 633 w 1366"/>
              <a:gd name="T53" fmla="*/ 11 h 1305"/>
              <a:gd name="T54" fmla="*/ 371 w 1366"/>
              <a:gd name="T55" fmla="*/ 473 h 1305"/>
              <a:gd name="T56" fmla="*/ 485 w 1366"/>
              <a:gd name="T57" fmla="*/ 445 h 1305"/>
              <a:gd name="T58" fmla="*/ 587 w 1366"/>
              <a:gd name="T59" fmla="*/ 491 h 1305"/>
              <a:gd name="T60" fmla="*/ 527 w 1366"/>
              <a:gd name="T61" fmla="*/ 630 h 1305"/>
              <a:gd name="T62" fmla="*/ 677 w 1366"/>
              <a:gd name="T63" fmla="*/ 736 h 1305"/>
              <a:gd name="T64" fmla="*/ 790 w 1366"/>
              <a:gd name="T65" fmla="*/ 638 h 1305"/>
              <a:gd name="T66" fmla="*/ 968 w 1366"/>
              <a:gd name="T67" fmla="*/ 669 h 1305"/>
              <a:gd name="T68" fmla="*/ 927 w 1366"/>
              <a:gd name="T69" fmla="*/ 485 h 1305"/>
              <a:gd name="T70" fmla="*/ 1259 w 1366"/>
              <a:gd name="T71" fmla="*/ 646 h 1305"/>
              <a:gd name="T72" fmla="*/ 1330 w 1366"/>
              <a:gd name="T73" fmla="*/ 577 h 1305"/>
              <a:gd name="T74" fmla="*/ 1121 w 1366"/>
              <a:gd name="T75" fmla="*/ 498 h 1305"/>
              <a:gd name="T76" fmla="*/ 1076 w 1366"/>
              <a:gd name="T77" fmla="*/ 463 h 1305"/>
              <a:gd name="T78" fmla="*/ 1070 w 1366"/>
              <a:gd name="T79" fmla="*/ 545 h 1305"/>
              <a:gd name="T80" fmla="*/ 1180 w 1366"/>
              <a:gd name="T81" fmla="*/ 518 h 1305"/>
              <a:gd name="T82" fmla="*/ 1270 w 1366"/>
              <a:gd name="T83" fmla="*/ 559 h 1305"/>
              <a:gd name="T84" fmla="*/ 1215 w 1366"/>
              <a:gd name="T85" fmla="*/ 690 h 1305"/>
              <a:gd name="T86" fmla="*/ 1206 w 1366"/>
              <a:gd name="T87" fmla="*/ 844 h 1305"/>
              <a:gd name="T88" fmla="*/ 1034 w 1366"/>
              <a:gd name="T89" fmla="*/ 807 h 1305"/>
              <a:gd name="T90" fmla="*/ 1071 w 1366"/>
              <a:gd name="T91" fmla="*/ 980 h 1305"/>
              <a:gd name="T92" fmla="*/ 746 w 1366"/>
              <a:gd name="T93" fmla="*/ 763 h 1305"/>
              <a:gd name="T94" fmla="*/ 994 w 1366"/>
              <a:gd name="T95" fmla="*/ 1100 h 1305"/>
              <a:gd name="T96" fmla="*/ 1110 w 1366"/>
              <a:gd name="T97" fmla="*/ 1028 h 1305"/>
              <a:gd name="T98" fmla="*/ 1055 w 1366"/>
              <a:gd name="T99" fmla="*/ 898 h 1305"/>
              <a:gd name="T100" fmla="*/ 1145 w 1366"/>
              <a:gd name="T101" fmla="*/ 856 h 1305"/>
              <a:gd name="T102" fmla="*/ 1255 w 1366"/>
              <a:gd name="T103" fmla="*/ 883 h 1305"/>
              <a:gd name="T104" fmla="*/ 1259 w 1366"/>
              <a:gd name="T105" fmla="*/ 646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6" h="1305">
                <a:moveTo>
                  <a:pt x="372" y="637"/>
                </a:moveTo>
                <a:lnTo>
                  <a:pt x="456" y="720"/>
                </a:lnTo>
                <a:cubicBezTo>
                  <a:pt x="459" y="724"/>
                  <a:pt x="461" y="726"/>
                  <a:pt x="463" y="728"/>
                </a:cubicBezTo>
                <a:cubicBezTo>
                  <a:pt x="460" y="730"/>
                  <a:pt x="455" y="731"/>
                  <a:pt x="452" y="732"/>
                </a:cubicBezTo>
                <a:cubicBezTo>
                  <a:pt x="430" y="740"/>
                  <a:pt x="393" y="752"/>
                  <a:pt x="380" y="798"/>
                </a:cubicBezTo>
                <a:cubicBezTo>
                  <a:pt x="370" y="833"/>
                  <a:pt x="386" y="878"/>
                  <a:pt x="421" y="911"/>
                </a:cubicBezTo>
                <a:cubicBezTo>
                  <a:pt x="455" y="946"/>
                  <a:pt x="500" y="963"/>
                  <a:pt x="535" y="953"/>
                </a:cubicBezTo>
                <a:cubicBezTo>
                  <a:pt x="580" y="940"/>
                  <a:pt x="593" y="903"/>
                  <a:pt x="600" y="881"/>
                </a:cubicBezTo>
                <a:cubicBezTo>
                  <a:pt x="602" y="877"/>
                  <a:pt x="603" y="872"/>
                  <a:pt x="604" y="870"/>
                </a:cubicBezTo>
                <a:cubicBezTo>
                  <a:pt x="606" y="872"/>
                  <a:pt x="609" y="874"/>
                  <a:pt x="612" y="877"/>
                </a:cubicBezTo>
                <a:lnTo>
                  <a:pt x="667" y="932"/>
                </a:lnTo>
                <a:lnTo>
                  <a:pt x="372" y="1229"/>
                </a:lnTo>
                <a:lnTo>
                  <a:pt x="78" y="933"/>
                </a:lnTo>
                <a:lnTo>
                  <a:pt x="137" y="873"/>
                </a:lnTo>
                <a:cubicBezTo>
                  <a:pt x="162" y="847"/>
                  <a:pt x="183" y="816"/>
                  <a:pt x="145" y="778"/>
                </a:cubicBezTo>
                <a:cubicBezTo>
                  <a:pt x="135" y="767"/>
                  <a:pt x="121" y="762"/>
                  <a:pt x="109" y="758"/>
                </a:cubicBezTo>
                <a:cubicBezTo>
                  <a:pt x="90" y="751"/>
                  <a:pt x="82" y="748"/>
                  <a:pt x="78" y="734"/>
                </a:cubicBezTo>
                <a:cubicBezTo>
                  <a:pt x="75" y="724"/>
                  <a:pt x="83" y="701"/>
                  <a:pt x="104" y="681"/>
                </a:cubicBezTo>
                <a:cubicBezTo>
                  <a:pt x="122" y="661"/>
                  <a:pt x="145" y="653"/>
                  <a:pt x="154" y="656"/>
                </a:cubicBezTo>
                <a:cubicBezTo>
                  <a:pt x="168" y="660"/>
                  <a:pt x="172" y="668"/>
                  <a:pt x="178" y="688"/>
                </a:cubicBezTo>
                <a:cubicBezTo>
                  <a:pt x="183" y="700"/>
                  <a:pt x="187" y="714"/>
                  <a:pt x="198" y="725"/>
                </a:cubicBezTo>
                <a:cubicBezTo>
                  <a:pt x="204" y="732"/>
                  <a:pt x="218" y="746"/>
                  <a:pt x="239" y="746"/>
                </a:cubicBezTo>
                <a:cubicBezTo>
                  <a:pt x="261" y="746"/>
                  <a:pt x="278" y="731"/>
                  <a:pt x="293" y="716"/>
                </a:cubicBezTo>
                <a:lnTo>
                  <a:pt x="372" y="637"/>
                </a:lnTo>
                <a:close/>
                <a:moveTo>
                  <a:pt x="249" y="672"/>
                </a:moveTo>
                <a:cubicBezTo>
                  <a:pt x="246" y="675"/>
                  <a:pt x="243" y="678"/>
                  <a:pt x="241" y="680"/>
                </a:cubicBezTo>
                <a:cubicBezTo>
                  <a:pt x="240" y="677"/>
                  <a:pt x="238" y="672"/>
                  <a:pt x="237" y="668"/>
                </a:cubicBezTo>
                <a:cubicBezTo>
                  <a:pt x="230" y="646"/>
                  <a:pt x="217" y="610"/>
                  <a:pt x="172" y="596"/>
                </a:cubicBezTo>
                <a:cubicBezTo>
                  <a:pt x="137" y="586"/>
                  <a:pt x="92" y="603"/>
                  <a:pt x="60" y="637"/>
                </a:cubicBezTo>
                <a:cubicBezTo>
                  <a:pt x="24" y="672"/>
                  <a:pt x="8" y="717"/>
                  <a:pt x="18" y="752"/>
                </a:cubicBezTo>
                <a:cubicBezTo>
                  <a:pt x="31" y="797"/>
                  <a:pt x="68" y="810"/>
                  <a:pt x="90" y="817"/>
                </a:cubicBezTo>
                <a:cubicBezTo>
                  <a:pt x="94" y="818"/>
                  <a:pt x="99" y="820"/>
                  <a:pt x="101" y="821"/>
                </a:cubicBezTo>
                <a:cubicBezTo>
                  <a:pt x="99" y="823"/>
                  <a:pt x="97" y="826"/>
                  <a:pt x="94" y="829"/>
                </a:cubicBezTo>
                <a:lnTo>
                  <a:pt x="12" y="911"/>
                </a:lnTo>
                <a:cubicBezTo>
                  <a:pt x="0" y="923"/>
                  <a:pt x="0" y="943"/>
                  <a:pt x="12" y="955"/>
                </a:cubicBezTo>
                <a:lnTo>
                  <a:pt x="350" y="1295"/>
                </a:lnTo>
                <a:cubicBezTo>
                  <a:pt x="355" y="1301"/>
                  <a:pt x="363" y="1304"/>
                  <a:pt x="372" y="1304"/>
                </a:cubicBezTo>
                <a:cubicBezTo>
                  <a:pt x="380" y="1304"/>
                  <a:pt x="388" y="1301"/>
                  <a:pt x="394" y="1295"/>
                </a:cubicBezTo>
                <a:lnTo>
                  <a:pt x="733" y="954"/>
                </a:lnTo>
                <a:cubicBezTo>
                  <a:pt x="745" y="942"/>
                  <a:pt x="745" y="923"/>
                  <a:pt x="733" y="910"/>
                </a:cubicBezTo>
                <a:lnTo>
                  <a:pt x="656" y="833"/>
                </a:lnTo>
                <a:cubicBezTo>
                  <a:pt x="641" y="818"/>
                  <a:pt x="624" y="804"/>
                  <a:pt x="602" y="804"/>
                </a:cubicBezTo>
                <a:cubicBezTo>
                  <a:pt x="581" y="804"/>
                  <a:pt x="567" y="818"/>
                  <a:pt x="561" y="825"/>
                </a:cubicBezTo>
                <a:cubicBezTo>
                  <a:pt x="550" y="835"/>
                  <a:pt x="545" y="849"/>
                  <a:pt x="541" y="861"/>
                </a:cubicBezTo>
                <a:cubicBezTo>
                  <a:pt x="534" y="882"/>
                  <a:pt x="531" y="890"/>
                  <a:pt x="517" y="893"/>
                </a:cubicBezTo>
                <a:cubicBezTo>
                  <a:pt x="508" y="896"/>
                  <a:pt x="485" y="889"/>
                  <a:pt x="465" y="868"/>
                </a:cubicBezTo>
                <a:cubicBezTo>
                  <a:pt x="445" y="849"/>
                  <a:pt x="437" y="826"/>
                  <a:pt x="440" y="815"/>
                </a:cubicBezTo>
                <a:cubicBezTo>
                  <a:pt x="444" y="802"/>
                  <a:pt x="452" y="798"/>
                  <a:pt x="472" y="791"/>
                </a:cubicBezTo>
                <a:cubicBezTo>
                  <a:pt x="484" y="787"/>
                  <a:pt x="498" y="782"/>
                  <a:pt x="508" y="772"/>
                </a:cubicBezTo>
                <a:cubicBezTo>
                  <a:pt x="546" y="734"/>
                  <a:pt x="525" y="702"/>
                  <a:pt x="500" y="677"/>
                </a:cubicBezTo>
                <a:lnTo>
                  <a:pt x="394" y="571"/>
                </a:lnTo>
                <a:cubicBezTo>
                  <a:pt x="382" y="559"/>
                  <a:pt x="362" y="559"/>
                  <a:pt x="350" y="571"/>
                </a:cubicBezTo>
                <a:lnTo>
                  <a:pt x="249" y="672"/>
                </a:lnTo>
                <a:close/>
                <a:moveTo>
                  <a:pt x="950" y="373"/>
                </a:moveTo>
                <a:lnTo>
                  <a:pt x="890" y="433"/>
                </a:lnTo>
                <a:cubicBezTo>
                  <a:pt x="864" y="459"/>
                  <a:pt x="844" y="490"/>
                  <a:pt x="881" y="528"/>
                </a:cubicBezTo>
                <a:cubicBezTo>
                  <a:pt x="892" y="539"/>
                  <a:pt x="906" y="544"/>
                  <a:pt x="918" y="548"/>
                </a:cubicBezTo>
                <a:cubicBezTo>
                  <a:pt x="938" y="555"/>
                  <a:pt x="946" y="559"/>
                  <a:pt x="950" y="572"/>
                </a:cubicBezTo>
                <a:cubicBezTo>
                  <a:pt x="953" y="582"/>
                  <a:pt x="944" y="605"/>
                  <a:pt x="924" y="625"/>
                </a:cubicBezTo>
                <a:cubicBezTo>
                  <a:pt x="904" y="646"/>
                  <a:pt x="882" y="653"/>
                  <a:pt x="872" y="650"/>
                </a:cubicBezTo>
                <a:cubicBezTo>
                  <a:pt x="859" y="646"/>
                  <a:pt x="855" y="638"/>
                  <a:pt x="848" y="618"/>
                </a:cubicBezTo>
                <a:cubicBezTo>
                  <a:pt x="844" y="606"/>
                  <a:pt x="840" y="592"/>
                  <a:pt x="829" y="581"/>
                </a:cubicBezTo>
                <a:cubicBezTo>
                  <a:pt x="822" y="575"/>
                  <a:pt x="808" y="561"/>
                  <a:pt x="787" y="561"/>
                </a:cubicBezTo>
                <a:cubicBezTo>
                  <a:pt x="766" y="561"/>
                  <a:pt x="749" y="575"/>
                  <a:pt x="734" y="590"/>
                </a:cubicBezTo>
                <a:lnTo>
                  <a:pt x="655" y="670"/>
                </a:lnTo>
                <a:lnTo>
                  <a:pt x="571" y="586"/>
                </a:lnTo>
                <a:cubicBezTo>
                  <a:pt x="568" y="583"/>
                  <a:pt x="565" y="580"/>
                  <a:pt x="564" y="578"/>
                </a:cubicBezTo>
                <a:cubicBezTo>
                  <a:pt x="567" y="577"/>
                  <a:pt x="571" y="575"/>
                  <a:pt x="575" y="574"/>
                </a:cubicBezTo>
                <a:cubicBezTo>
                  <a:pt x="597" y="566"/>
                  <a:pt x="633" y="554"/>
                  <a:pt x="647" y="508"/>
                </a:cubicBezTo>
                <a:cubicBezTo>
                  <a:pt x="657" y="473"/>
                  <a:pt x="640" y="429"/>
                  <a:pt x="606" y="395"/>
                </a:cubicBezTo>
                <a:cubicBezTo>
                  <a:pt x="572" y="360"/>
                  <a:pt x="526" y="343"/>
                  <a:pt x="492" y="353"/>
                </a:cubicBezTo>
                <a:cubicBezTo>
                  <a:pt x="446" y="367"/>
                  <a:pt x="434" y="403"/>
                  <a:pt x="426" y="425"/>
                </a:cubicBezTo>
                <a:cubicBezTo>
                  <a:pt x="425" y="429"/>
                  <a:pt x="423" y="434"/>
                  <a:pt x="422" y="436"/>
                </a:cubicBezTo>
                <a:cubicBezTo>
                  <a:pt x="420" y="435"/>
                  <a:pt x="418" y="432"/>
                  <a:pt x="415" y="429"/>
                </a:cubicBezTo>
                <a:lnTo>
                  <a:pt x="360" y="374"/>
                </a:lnTo>
                <a:lnTo>
                  <a:pt x="655" y="77"/>
                </a:lnTo>
                <a:lnTo>
                  <a:pt x="950" y="373"/>
                </a:lnTo>
                <a:close/>
                <a:moveTo>
                  <a:pt x="1016" y="395"/>
                </a:moveTo>
                <a:cubicBezTo>
                  <a:pt x="1028" y="383"/>
                  <a:pt x="1028" y="363"/>
                  <a:pt x="1016" y="351"/>
                </a:cubicBezTo>
                <a:lnTo>
                  <a:pt x="677" y="11"/>
                </a:lnTo>
                <a:cubicBezTo>
                  <a:pt x="665" y="0"/>
                  <a:pt x="645" y="0"/>
                  <a:pt x="633" y="11"/>
                </a:cubicBezTo>
                <a:lnTo>
                  <a:pt x="294" y="352"/>
                </a:lnTo>
                <a:cubicBezTo>
                  <a:pt x="282" y="364"/>
                  <a:pt x="282" y="384"/>
                  <a:pt x="294" y="396"/>
                </a:cubicBezTo>
                <a:lnTo>
                  <a:pt x="371" y="473"/>
                </a:lnTo>
                <a:cubicBezTo>
                  <a:pt x="386" y="488"/>
                  <a:pt x="403" y="502"/>
                  <a:pt x="424" y="502"/>
                </a:cubicBezTo>
                <a:cubicBezTo>
                  <a:pt x="445" y="502"/>
                  <a:pt x="459" y="488"/>
                  <a:pt x="466" y="482"/>
                </a:cubicBezTo>
                <a:cubicBezTo>
                  <a:pt x="477" y="471"/>
                  <a:pt x="481" y="457"/>
                  <a:pt x="485" y="445"/>
                </a:cubicBezTo>
                <a:cubicBezTo>
                  <a:pt x="492" y="425"/>
                  <a:pt x="496" y="417"/>
                  <a:pt x="509" y="413"/>
                </a:cubicBezTo>
                <a:cubicBezTo>
                  <a:pt x="519" y="410"/>
                  <a:pt x="541" y="417"/>
                  <a:pt x="562" y="439"/>
                </a:cubicBezTo>
                <a:cubicBezTo>
                  <a:pt x="581" y="458"/>
                  <a:pt x="590" y="480"/>
                  <a:pt x="587" y="491"/>
                </a:cubicBezTo>
                <a:cubicBezTo>
                  <a:pt x="583" y="504"/>
                  <a:pt x="575" y="508"/>
                  <a:pt x="555" y="515"/>
                </a:cubicBezTo>
                <a:cubicBezTo>
                  <a:pt x="543" y="519"/>
                  <a:pt x="529" y="524"/>
                  <a:pt x="518" y="535"/>
                </a:cubicBezTo>
                <a:cubicBezTo>
                  <a:pt x="480" y="573"/>
                  <a:pt x="501" y="604"/>
                  <a:pt x="527" y="630"/>
                </a:cubicBezTo>
                <a:lnTo>
                  <a:pt x="633" y="736"/>
                </a:lnTo>
                <a:cubicBezTo>
                  <a:pt x="638" y="741"/>
                  <a:pt x="646" y="745"/>
                  <a:pt x="655" y="745"/>
                </a:cubicBezTo>
                <a:cubicBezTo>
                  <a:pt x="663" y="745"/>
                  <a:pt x="671" y="741"/>
                  <a:pt x="677" y="736"/>
                </a:cubicBezTo>
                <a:lnTo>
                  <a:pt x="778" y="634"/>
                </a:lnTo>
                <a:cubicBezTo>
                  <a:pt x="781" y="631"/>
                  <a:pt x="784" y="628"/>
                  <a:pt x="786" y="627"/>
                </a:cubicBezTo>
                <a:cubicBezTo>
                  <a:pt x="787" y="630"/>
                  <a:pt x="788" y="634"/>
                  <a:pt x="790" y="638"/>
                </a:cubicBezTo>
                <a:cubicBezTo>
                  <a:pt x="797" y="660"/>
                  <a:pt x="809" y="696"/>
                  <a:pt x="855" y="710"/>
                </a:cubicBezTo>
                <a:cubicBezTo>
                  <a:pt x="862" y="712"/>
                  <a:pt x="869" y="713"/>
                  <a:pt x="877" y="713"/>
                </a:cubicBezTo>
                <a:cubicBezTo>
                  <a:pt x="907" y="713"/>
                  <a:pt x="942" y="696"/>
                  <a:pt x="968" y="669"/>
                </a:cubicBezTo>
                <a:cubicBezTo>
                  <a:pt x="1004" y="634"/>
                  <a:pt x="1020" y="589"/>
                  <a:pt x="1010" y="554"/>
                </a:cubicBezTo>
                <a:cubicBezTo>
                  <a:pt x="996" y="509"/>
                  <a:pt x="960" y="496"/>
                  <a:pt x="938" y="489"/>
                </a:cubicBezTo>
                <a:cubicBezTo>
                  <a:pt x="934" y="488"/>
                  <a:pt x="929" y="486"/>
                  <a:pt x="927" y="485"/>
                </a:cubicBezTo>
                <a:cubicBezTo>
                  <a:pt x="928" y="483"/>
                  <a:pt x="931" y="480"/>
                  <a:pt x="934" y="477"/>
                </a:cubicBezTo>
                <a:lnTo>
                  <a:pt x="1016" y="395"/>
                </a:lnTo>
                <a:close/>
                <a:moveTo>
                  <a:pt x="1259" y="646"/>
                </a:moveTo>
                <a:cubicBezTo>
                  <a:pt x="1257" y="644"/>
                  <a:pt x="1256" y="643"/>
                  <a:pt x="1254" y="641"/>
                </a:cubicBezTo>
                <a:cubicBezTo>
                  <a:pt x="1257" y="641"/>
                  <a:pt x="1259" y="640"/>
                  <a:pt x="1262" y="639"/>
                </a:cubicBezTo>
                <a:cubicBezTo>
                  <a:pt x="1282" y="632"/>
                  <a:pt x="1317" y="620"/>
                  <a:pt x="1330" y="577"/>
                </a:cubicBezTo>
                <a:cubicBezTo>
                  <a:pt x="1339" y="543"/>
                  <a:pt x="1324" y="501"/>
                  <a:pt x="1291" y="469"/>
                </a:cubicBezTo>
                <a:cubicBezTo>
                  <a:pt x="1259" y="435"/>
                  <a:pt x="1216" y="420"/>
                  <a:pt x="1183" y="430"/>
                </a:cubicBezTo>
                <a:cubicBezTo>
                  <a:pt x="1140" y="442"/>
                  <a:pt x="1128" y="477"/>
                  <a:pt x="1121" y="498"/>
                </a:cubicBezTo>
                <a:cubicBezTo>
                  <a:pt x="1120" y="500"/>
                  <a:pt x="1119" y="503"/>
                  <a:pt x="1119" y="505"/>
                </a:cubicBezTo>
                <a:cubicBezTo>
                  <a:pt x="1117" y="504"/>
                  <a:pt x="1116" y="502"/>
                  <a:pt x="1114" y="501"/>
                </a:cubicBezTo>
                <a:lnTo>
                  <a:pt x="1076" y="463"/>
                </a:lnTo>
                <a:cubicBezTo>
                  <a:pt x="1064" y="450"/>
                  <a:pt x="1044" y="450"/>
                  <a:pt x="1032" y="462"/>
                </a:cubicBezTo>
                <a:cubicBezTo>
                  <a:pt x="1020" y="475"/>
                  <a:pt x="1020" y="494"/>
                  <a:pt x="1032" y="506"/>
                </a:cubicBezTo>
                <a:lnTo>
                  <a:pt x="1070" y="545"/>
                </a:lnTo>
                <a:cubicBezTo>
                  <a:pt x="1084" y="559"/>
                  <a:pt x="1101" y="572"/>
                  <a:pt x="1121" y="572"/>
                </a:cubicBezTo>
                <a:cubicBezTo>
                  <a:pt x="1141" y="572"/>
                  <a:pt x="1155" y="559"/>
                  <a:pt x="1161" y="552"/>
                </a:cubicBezTo>
                <a:cubicBezTo>
                  <a:pt x="1171" y="542"/>
                  <a:pt x="1176" y="529"/>
                  <a:pt x="1180" y="518"/>
                </a:cubicBezTo>
                <a:cubicBezTo>
                  <a:pt x="1186" y="499"/>
                  <a:pt x="1189" y="492"/>
                  <a:pt x="1200" y="489"/>
                </a:cubicBezTo>
                <a:cubicBezTo>
                  <a:pt x="1208" y="487"/>
                  <a:pt x="1229" y="494"/>
                  <a:pt x="1247" y="513"/>
                </a:cubicBezTo>
                <a:cubicBezTo>
                  <a:pt x="1267" y="531"/>
                  <a:pt x="1272" y="552"/>
                  <a:pt x="1270" y="559"/>
                </a:cubicBezTo>
                <a:cubicBezTo>
                  <a:pt x="1267" y="571"/>
                  <a:pt x="1260" y="574"/>
                  <a:pt x="1242" y="580"/>
                </a:cubicBezTo>
                <a:cubicBezTo>
                  <a:pt x="1230" y="584"/>
                  <a:pt x="1217" y="588"/>
                  <a:pt x="1207" y="599"/>
                </a:cubicBezTo>
                <a:cubicBezTo>
                  <a:pt x="1170" y="636"/>
                  <a:pt x="1192" y="667"/>
                  <a:pt x="1215" y="690"/>
                </a:cubicBezTo>
                <a:lnTo>
                  <a:pt x="1287" y="763"/>
                </a:lnTo>
                <a:lnTo>
                  <a:pt x="1211" y="839"/>
                </a:lnTo>
                <a:cubicBezTo>
                  <a:pt x="1209" y="841"/>
                  <a:pt x="1208" y="842"/>
                  <a:pt x="1206" y="844"/>
                </a:cubicBezTo>
                <a:cubicBezTo>
                  <a:pt x="1206" y="841"/>
                  <a:pt x="1205" y="838"/>
                  <a:pt x="1204" y="836"/>
                </a:cubicBezTo>
                <a:cubicBezTo>
                  <a:pt x="1197" y="815"/>
                  <a:pt x="1185" y="781"/>
                  <a:pt x="1142" y="768"/>
                </a:cubicBezTo>
                <a:cubicBezTo>
                  <a:pt x="1108" y="758"/>
                  <a:pt x="1066" y="774"/>
                  <a:pt x="1034" y="807"/>
                </a:cubicBezTo>
                <a:cubicBezTo>
                  <a:pt x="1001" y="839"/>
                  <a:pt x="985" y="882"/>
                  <a:pt x="995" y="915"/>
                </a:cubicBezTo>
                <a:cubicBezTo>
                  <a:pt x="1008" y="958"/>
                  <a:pt x="1042" y="970"/>
                  <a:pt x="1063" y="977"/>
                </a:cubicBezTo>
                <a:cubicBezTo>
                  <a:pt x="1065" y="978"/>
                  <a:pt x="1068" y="979"/>
                  <a:pt x="1071" y="980"/>
                </a:cubicBezTo>
                <a:cubicBezTo>
                  <a:pt x="1069" y="981"/>
                  <a:pt x="1068" y="983"/>
                  <a:pt x="1066" y="985"/>
                </a:cubicBezTo>
                <a:lnTo>
                  <a:pt x="1016" y="1034"/>
                </a:lnTo>
                <a:lnTo>
                  <a:pt x="746" y="763"/>
                </a:lnTo>
                <a:cubicBezTo>
                  <a:pt x="734" y="751"/>
                  <a:pt x="714" y="751"/>
                  <a:pt x="702" y="763"/>
                </a:cubicBezTo>
                <a:cubicBezTo>
                  <a:pt x="690" y="775"/>
                  <a:pt x="690" y="795"/>
                  <a:pt x="702" y="807"/>
                </a:cubicBezTo>
                <a:lnTo>
                  <a:pt x="994" y="1100"/>
                </a:lnTo>
                <a:cubicBezTo>
                  <a:pt x="1000" y="1106"/>
                  <a:pt x="1008" y="1109"/>
                  <a:pt x="1016" y="1109"/>
                </a:cubicBezTo>
                <a:cubicBezTo>
                  <a:pt x="1025" y="1109"/>
                  <a:pt x="1033" y="1106"/>
                  <a:pt x="1038" y="1100"/>
                </a:cubicBezTo>
                <a:lnTo>
                  <a:pt x="1110" y="1028"/>
                </a:lnTo>
                <a:cubicBezTo>
                  <a:pt x="1133" y="1005"/>
                  <a:pt x="1155" y="974"/>
                  <a:pt x="1118" y="937"/>
                </a:cubicBezTo>
                <a:cubicBezTo>
                  <a:pt x="1108" y="927"/>
                  <a:pt x="1095" y="922"/>
                  <a:pt x="1083" y="918"/>
                </a:cubicBezTo>
                <a:cubicBezTo>
                  <a:pt x="1065" y="912"/>
                  <a:pt x="1058" y="909"/>
                  <a:pt x="1055" y="898"/>
                </a:cubicBezTo>
                <a:cubicBezTo>
                  <a:pt x="1052" y="890"/>
                  <a:pt x="1058" y="870"/>
                  <a:pt x="1078" y="850"/>
                </a:cubicBezTo>
                <a:cubicBezTo>
                  <a:pt x="1096" y="832"/>
                  <a:pt x="1116" y="825"/>
                  <a:pt x="1124" y="828"/>
                </a:cubicBezTo>
                <a:cubicBezTo>
                  <a:pt x="1135" y="831"/>
                  <a:pt x="1139" y="838"/>
                  <a:pt x="1145" y="856"/>
                </a:cubicBezTo>
                <a:cubicBezTo>
                  <a:pt x="1149" y="868"/>
                  <a:pt x="1153" y="881"/>
                  <a:pt x="1163" y="891"/>
                </a:cubicBezTo>
                <a:cubicBezTo>
                  <a:pt x="1170" y="897"/>
                  <a:pt x="1183" y="911"/>
                  <a:pt x="1204" y="911"/>
                </a:cubicBezTo>
                <a:cubicBezTo>
                  <a:pt x="1224" y="911"/>
                  <a:pt x="1240" y="898"/>
                  <a:pt x="1255" y="883"/>
                </a:cubicBezTo>
                <a:lnTo>
                  <a:pt x="1353" y="785"/>
                </a:lnTo>
                <a:cubicBezTo>
                  <a:pt x="1365" y="772"/>
                  <a:pt x="1365" y="753"/>
                  <a:pt x="1353" y="741"/>
                </a:cubicBezTo>
                <a:lnTo>
                  <a:pt x="1259" y="6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Freeform 21">
            <a:extLst>
              <a:ext uri="{FF2B5EF4-FFF2-40B4-BE49-F238E27FC236}">
                <a16:creationId xmlns:a16="http://schemas.microsoft.com/office/drawing/2014/main" id="{6DCF3137-A35D-D440-8DDA-B6D853FF83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6648" y="2578014"/>
            <a:ext cx="490538" cy="458787"/>
          </a:xfrm>
          <a:custGeom>
            <a:avLst/>
            <a:gdLst>
              <a:gd name="T0" fmla="*/ 283 w 1362"/>
              <a:gd name="T1" fmla="*/ 906 h 1274"/>
              <a:gd name="T2" fmla="*/ 345 w 1362"/>
              <a:gd name="T3" fmla="*/ 1272 h 1274"/>
              <a:gd name="T4" fmla="*/ 257 w 1362"/>
              <a:gd name="T5" fmla="*/ 395 h 1274"/>
              <a:gd name="T6" fmla="*/ 0 w 1362"/>
              <a:gd name="T7" fmla="*/ 849 h 1274"/>
              <a:gd name="T8" fmla="*/ 142 w 1362"/>
              <a:gd name="T9" fmla="*/ 1273 h 1274"/>
              <a:gd name="T10" fmla="*/ 204 w 1362"/>
              <a:gd name="T11" fmla="*/ 595 h 1274"/>
              <a:gd name="T12" fmla="*/ 142 w 1362"/>
              <a:gd name="T13" fmla="*/ 931 h 1274"/>
              <a:gd name="T14" fmla="*/ 63 w 1362"/>
              <a:gd name="T15" fmla="*/ 595 h 1274"/>
              <a:gd name="T16" fmla="*/ 785 w 1362"/>
              <a:gd name="T17" fmla="*/ 457 h 1274"/>
              <a:gd name="T18" fmla="*/ 455 w 1362"/>
              <a:gd name="T19" fmla="*/ 536 h 1274"/>
              <a:gd name="T20" fmla="*/ 424 w 1362"/>
              <a:gd name="T21" fmla="*/ 595 h 1274"/>
              <a:gd name="T22" fmla="*/ 424 w 1362"/>
              <a:gd name="T23" fmla="*/ 1273 h 1274"/>
              <a:gd name="T24" fmla="*/ 486 w 1362"/>
              <a:gd name="T25" fmla="*/ 962 h 1274"/>
              <a:gd name="T26" fmla="*/ 680 w 1362"/>
              <a:gd name="T27" fmla="*/ 598 h 1274"/>
              <a:gd name="T28" fmla="*/ 822 w 1362"/>
              <a:gd name="T29" fmla="*/ 395 h 1274"/>
              <a:gd name="T30" fmla="*/ 424 w 1362"/>
              <a:gd name="T31" fmla="*/ 228 h 1274"/>
              <a:gd name="T32" fmla="*/ 232 w 1362"/>
              <a:gd name="T33" fmla="*/ 228 h 1274"/>
              <a:gd name="T34" fmla="*/ 328 w 1362"/>
              <a:gd name="T35" fmla="*/ 62 h 1274"/>
              <a:gd name="T36" fmla="*/ 424 w 1362"/>
              <a:gd name="T37" fmla="*/ 228 h 1274"/>
              <a:gd name="T38" fmla="*/ 328 w 1362"/>
              <a:gd name="T39" fmla="*/ 0 h 1274"/>
              <a:gd name="T40" fmla="*/ 170 w 1362"/>
              <a:gd name="T41" fmla="*/ 228 h 1274"/>
              <a:gd name="T42" fmla="*/ 486 w 1362"/>
              <a:gd name="T43" fmla="*/ 228 h 1274"/>
              <a:gd name="T44" fmla="*/ 1361 w 1362"/>
              <a:gd name="T45" fmla="*/ 31 h 1274"/>
              <a:gd name="T46" fmla="*/ 568 w 1362"/>
              <a:gd name="T47" fmla="*/ 0 h 1274"/>
              <a:gd name="T48" fmla="*/ 537 w 1362"/>
              <a:gd name="T49" fmla="*/ 341 h 1274"/>
              <a:gd name="T50" fmla="*/ 599 w 1362"/>
              <a:gd name="T51" fmla="*/ 62 h 1274"/>
              <a:gd name="T52" fmla="*/ 1299 w 1362"/>
              <a:gd name="T53" fmla="*/ 987 h 1274"/>
              <a:gd name="T54" fmla="*/ 599 w 1362"/>
              <a:gd name="T55" fmla="*/ 652 h 1274"/>
              <a:gd name="T56" fmla="*/ 537 w 1362"/>
              <a:gd name="T57" fmla="*/ 1019 h 1274"/>
              <a:gd name="T58" fmla="*/ 888 w 1362"/>
              <a:gd name="T59" fmla="*/ 1050 h 1274"/>
              <a:gd name="T60" fmla="*/ 785 w 1362"/>
              <a:gd name="T61" fmla="*/ 1240 h 1274"/>
              <a:gd name="T62" fmla="*/ 932 w 1362"/>
              <a:gd name="T63" fmla="*/ 1244 h 1274"/>
              <a:gd name="T64" fmla="*/ 994 w 1362"/>
              <a:gd name="T65" fmla="*/ 1093 h 1274"/>
              <a:gd name="T66" fmla="*/ 1184 w 1362"/>
              <a:gd name="T67" fmla="*/ 1196 h 1274"/>
              <a:gd name="T68" fmla="*/ 1330 w 1362"/>
              <a:gd name="T69" fmla="*/ 1050 h 1274"/>
              <a:gd name="T70" fmla="*/ 1361 w 1362"/>
              <a:gd name="T71" fmla="*/ 31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2" h="1274">
                <a:moveTo>
                  <a:pt x="345" y="906"/>
                </a:moveTo>
                <a:lnTo>
                  <a:pt x="283" y="906"/>
                </a:lnTo>
                <a:lnTo>
                  <a:pt x="283" y="1272"/>
                </a:lnTo>
                <a:lnTo>
                  <a:pt x="345" y="1272"/>
                </a:lnTo>
                <a:lnTo>
                  <a:pt x="345" y="906"/>
                </a:lnTo>
                <a:close/>
                <a:moveTo>
                  <a:pt x="257" y="395"/>
                </a:moveTo>
                <a:cubicBezTo>
                  <a:pt x="45" y="395"/>
                  <a:pt x="0" y="504"/>
                  <a:pt x="0" y="595"/>
                </a:cubicBezTo>
                <a:lnTo>
                  <a:pt x="0" y="849"/>
                </a:lnTo>
                <a:cubicBezTo>
                  <a:pt x="0" y="926"/>
                  <a:pt x="65" y="991"/>
                  <a:pt x="142" y="993"/>
                </a:cubicBezTo>
                <a:lnTo>
                  <a:pt x="142" y="1273"/>
                </a:lnTo>
                <a:lnTo>
                  <a:pt x="204" y="1273"/>
                </a:lnTo>
                <a:lnTo>
                  <a:pt x="204" y="595"/>
                </a:lnTo>
                <a:lnTo>
                  <a:pt x="142" y="595"/>
                </a:lnTo>
                <a:lnTo>
                  <a:pt x="142" y="931"/>
                </a:lnTo>
                <a:cubicBezTo>
                  <a:pt x="99" y="929"/>
                  <a:pt x="63" y="892"/>
                  <a:pt x="63" y="849"/>
                </a:cubicBezTo>
                <a:lnTo>
                  <a:pt x="63" y="595"/>
                </a:lnTo>
                <a:cubicBezTo>
                  <a:pt x="63" y="531"/>
                  <a:pt x="85" y="457"/>
                  <a:pt x="257" y="457"/>
                </a:cubicBezTo>
                <a:lnTo>
                  <a:pt x="785" y="457"/>
                </a:lnTo>
                <a:cubicBezTo>
                  <a:pt x="772" y="496"/>
                  <a:pt x="734" y="536"/>
                  <a:pt x="681" y="536"/>
                </a:cubicBezTo>
                <a:lnTo>
                  <a:pt x="455" y="536"/>
                </a:lnTo>
                <a:cubicBezTo>
                  <a:pt x="438" y="536"/>
                  <a:pt x="424" y="550"/>
                  <a:pt x="424" y="567"/>
                </a:cubicBezTo>
                <a:lnTo>
                  <a:pt x="424" y="595"/>
                </a:lnTo>
                <a:lnTo>
                  <a:pt x="424" y="962"/>
                </a:lnTo>
                <a:lnTo>
                  <a:pt x="424" y="1273"/>
                </a:lnTo>
                <a:lnTo>
                  <a:pt x="486" y="1273"/>
                </a:lnTo>
                <a:lnTo>
                  <a:pt x="486" y="962"/>
                </a:lnTo>
                <a:lnTo>
                  <a:pt x="486" y="598"/>
                </a:lnTo>
                <a:lnTo>
                  <a:pt x="680" y="598"/>
                </a:lnTo>
                <a:cubicBezTo>
                  <a:pt x="782" y="598"/>
                  <a:pt x="853" y="507"/>
                  <a:pt x="853" y="426"/>
                </a:cubicBezTo>
                <a:cubicBezTo>
                  <a:pt x="853" y="409"/>
                  <a:pt x="839" y="395"/>
                  <a:pt x="822" y="395"/>
                </a:cubicBezTo>
                <a:lnTo>
                  <a:pt x="257" y="395"/>
                </a:lnTo>
                <a:close/>
                <a:moveTo>
                  <a:pt x="424" y="228"/>
                </a:moveTo>
                <a:cubicBezTo>
                  <a:pt x="424" y="276"/>
                  <a:pt x="383" y="310"/>
                  <a:pt x="328" y="310"/>
                </a:cubicBezTo>
                <a:cubicBezTo>
                  <a:pt x="272" y="310"/>
                  <a:pt x="232" y="276"/>
                  <a:pt x="232" y="228"/>
                </a:cubicBezTo>
                <a:lnTo>
                  <a:pt x="232" y="144"/>
                </a:lnTo>
                <a:cubicBezTo>
                  <a:pt x="232" y="96"/>
                  <a:pt x="272" y="62"/>
                  <a:pt x="328" y="62"/>
                </a:cubicBezTo>
                <a:cubicBezTo>
                  <a:pt x="383" y="62"/>
                  <a:pt x="424" y="96"/>
                  <a:pt x="424" y="144"/>
                </a:cubicBezTo>
                <a:lnTo>
                  <a:pt x="424" y="228"/>
                </a:lnTo>
                <a:close/>
                <a:moveTo>
                  <a:pt x="486" y="144"/>
                </a:moveTo>
                <a:cubicBezTo>
                  <a:pt x="486" y="62"/>
                  <a:pt x="418" y="0"/>
                  <a:pt x="328" y="0"/>
                </a:cubicBezTo>
                <a:cubicBezTo>
                  <a:pt x="238" y="0"/>
                  <a:pt x="170" y="62"/>
                  <a:pt x="170" y="144"/>
                </a:cubicBezTo>
                <a:lnTo>
                  <a:pt x="170" y="228"/>
                </a:lnTo>
                <a:cubicBezTo>
                  <a:pt x="170" y="310"/>
                  <a:pt x="238" y="372"/>
                  <a:pt x="328" y="372"/>
                </a:cubicBezTo>
                <a:cubicBezTo>
                  <a:pt x="418" y="372"/>
                  <a:pt x="486" y="310"/>
                  <a:pt x="486" y="228"/>
                </a:cubicBezTo>
                <a:lnTo>
                  <a:pt x="486" y="144"/>
                </a:lnTo>
                <a:close/>
                <a:moveTo>
                  <a:pt x="1361" y="31"/>
                </a:moveTo>
                <a:cubicBezTo>
                  <a:pt x="1361" y="14"/>
                  <a:pt x="1347" y="0"/>
                  <a:pt x="1330" y="0"/>
                </a:cubicBezTo>
                <a:lnTo>
                  <a:pt x="568" y="0"/>
                </a:lnTo>
                <a:cubicBezTo>
                  <a:pt x="551" y="0"/>
                  <a:pt x="537" y="14"/>
                  <a:pt x="537" y="31"/>
                </a:cubicBezTo>
                <a:lnTo>
                  <a:pt x="537" y="341"/>
                </a:lnTo>
                <a:lnTo>
                  <a:pt x="599" y="341"/>
                </a:lnTo>
                <a:lnTo>
                  <a:pt x="599" y="62"/>
                </a:lnTo>
                <a:lnTo>
                  <a:pt x="1299" y="62"/>
                </a:lnTo>
                <a:lnTo>
                  <a:pt x="1299" y="987"/>
                </a:lnTo>
                <a:lnTo>
                  <a:pt x="599" y="987"/>
                </a:lnTo>
                <a:lnTo>
                  <a:pt x="599" y="652"/>
                </a:lnTo>
                <a:lnTo>
                  <a:pt x="537" y="652"/>
                </a:lnTo>
                <a:lnTo>
                  <a:pt x="537" y="1019"/>
                </a:lnTo>
                <a:cubicBezTo>
                  <a:pt x="537" y="1036"/>
                  <a:pt x="551" y="1050"/>
                  <a:pt x="568" y="1050"/>
                </a:cubicBezTo>
                <a:lnTo>
                  <a:pt x="888" y="1050"/>
                </a:lnTo>
                <a:lnTo>
                  <a:pt x="741" y="1196"/>
                </a:lnTo>
                <a:lnTo>
                  <a:pt x="785" y="1240"/>
                </a:lnTo>
                <a:lnTo>
                  <a:pt x="932" y="1093"/>
                </a:lnTo>
                <a:lnTo>
                  <a:pt x="932" y="1244"/>
                </a:lnTo>
                <a:lnTo>
                  <a:pt x="994" y="1244"/>
                </a:lnTo>
                <a:lnTo>
                  <a:pt x="994" y="1093"/>
                </a:lnTo>
                <a:lnTo>
                  <a:pt x="1140" y="1240"/>
                </a:lnTo>
                <a:lnTo>
                  <a:pt x="1184" y="1196"/>
                </a:lnTo>
                <a:lnTo>
                  <a:pt x="1038" y="1050"/>
                </a:lnTo>
                <a:lnTo>
                  <a:pt x="1330" y="1050"/>
                </a:lnTo>
                <a:cubicBezTo>
                  <a:pt x="1347" y="1050"/>
                  <a:pt x="1361" y="1036"/>
                  <a:pt x="1361" y="1019"/>
                </a:cubicBezTo>
                <a:lnTo>
                  <a:pt x="1361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28B56042-00B2-A44E-A5A8-BEA5D76D8A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3358" y="2586745"/>
            <a:ext cx="495300" cy="441325"/>
          </a:xfrm>
          <a:custGeom>
            <a:avLst/>
            <a:gdLst>
              <a:gd name="T0" fmla="*/ 1236 w 1375"/>
              <a:gd name="T1" fmla="*/ 1080 h 1225"/>
              <a:gd name="T2" fmla="*/ 1120 w 1375"/>
              <a:gd name="T3" fmla="*/ 908 h 1225"/>
              <a:gd name="T4" fmla="*/ 1118 w 1375"/>
              <a:gd name="T5" fmla="*/ 970 h 1225"/>
              <a:gd name="T6" fmla="*/ 1036 w 1375"/>
              <a:gd name="T7" fmla="*/ 1083 h 1225"/>
              <a:gd name="T8" fmla="*/ 643 w 1375"/>
              <a:gd name="T9" fmla="*/ 1162 h 1225"/>
              <a:gd name="T10" fmla="*/ 951 w 1375"/>
              <a:gd name="T11" fmla="*/ 1021 h 1225"/>
              <a:gd name="T12" fmla="*/ 951 w 1375"/>
              <a:gd name="T13" fmla="*/ 970 h 1225"/>
              <a:gd name="T14" fmla="*/ 638 w 1375"/>
              <a:gd name="T15" fmla="*/ 967 h 1225"/>
              <a:gd name="T16" fmla="*/ 581 w 1375"/>
              <a:gd name="T17" fmla="*/ 1224 h 1225"/>
              <a:gd name="T18" fmla="*/ 1151 w 1375"/>
              <a:gd name="T19" fmla="*/ 685 h 1225"/>
              <a:gd name="T20" fmla="*/ 1113 w 1375"/>
              <a:gd name="T21" fmla="*/ 502 h 1225"/>
              <a:gd name="T22" fmla="*/ 841 w 1375"/>
              <a:gd name="T23" fmla="*/ 650 h 1225"/>
              <a:gd name="T24" fmla="*/ 936 w 1375"/>
              <a:gd name="T25" fmla="*/ 495 h 1225"/>
              <a:gd name="T26" fmla="*/ 785 w 1375"/>
              <a:gd name="T27" fmla="*/ 525 h 1225"/>
              <a:gd name="T28" fmla="*/ 716 w 1375"/>
              <a:gd name="T29" fmla="*/ 373 h 1225"/>
              <a:gd name="T30" fmla="*/ 680 w 1375"/>
              <a:gd name="T31" fmla="*/ 322 h 1225"/>
              <a:gd name="T32" fmla="*/ 571 w 1375"/>
              <a:gd name="T33" fmla="*/ 264 h 1225"/>
              <a:gd name="T34" fmla="*/ 809 w 1375"/>
              <a:gd name="T35" fmla="*/ 67 h 1225"/>
              <a:gd name="T36" fmla="*/ 835 w 1375"/>
              <a:gd name="T37" fmla="*/ 159 h 1225"/>
              <a:gd name="T38" fmla="*/ 853 w 1375"/>
              <a:gd name="T39" fmla="*/ 277 h 1225"/>
              <a:gd name="T40" fmla="*/ 943 w 1375"/>
              <a:gd name="T41" fmla="*/ 214 h 1225"/>
              <a:gd name="T42" fmla="*/ 990 w 1375"/>
              <a:gd name="T43" fmla="*/ 381 h 1225"/>
              <a:gd name="T44" fmla="*/ 1026 w 1375"/>
              <a:gd name="T45" fmla="*/ 432 h 1225"/>
              <a:gd name="T46" fmla="*/ 1119 w 1375"/>
              <a:gd name="T47" fmla="*/ 466 h 1225"/>
              <a:gd name="T48" fmla="*/ 696 w 1375"/>
              <a:gd name="T49" fmla="*/ 552 h 1225"/>
              <a:gd name="T50" fmla="*/ 315 w 1375"/>
              <a:gd name="T51" fmla="*/ 805 h 1225"/>
              <a:gd name="T52" fmla="*/ 93 w 1375"/>
              <a:gd name="T53" fmla="*/ 909 h 1225"/>
              <a:gd name="T54" fmla="*/ 467 w 1375"/>
              <a:gd name="T55" fmla="*/ 616 h 1225"/>
              <a:gd name="T56" fmla="*/ 696 w 1375"/>
              <a:gd name="T57" fmla="*/ 552 h 1225"/>
              <a:gd name="T58" fmla="*/ 1080 w 1375"/>
              <a:gd name="T59" fmla="*/ 401 h 1225"/>
              <a:gd name="T60" fmla="*/ 958 w 1375"/>
              <a:gd name="T61" fmla="*/ 128 h 1225"/>
              <a:gd name="T62" fmla="*/ 938 w 1375"/>
              <a:gd name="T63" fmla="*/ 100 h 1225"/>
              <a:gd name="T64" fmla="*/ 773 w 1375"/>
              <a:gd name="T65" fmla="*/ 16 h 1225"/>
              <a:gd name="T66" fmla="*/ 520 w 1375"/>
              <a:gd name="T67" fmla="*/ 300 h 1225"/>
              <a:gd name="T68" fmla="*/ 630 w 1375"/>
              <a:gd name="T69" fmla="*/ 358 h 1225"/>
              <a:gd name="T70" fmla="*/ 558 w 1375"/>
              <a:gd name="T71" fmla="*/ 456 h 1225"/>
              <a:gd name="T72" fmla="*/ 70 w 1375"/>
              <a:gd name="T73" fmla="*/ 784 h 1225"/>
              <a:gd name="T74" fmla="*/ 132 w 1375"/>
              <a:gd name="T75" fmla="*/ 998 h 1225"/>
              <a:gd name="T76" fmla="*/ 535 w 1375"/>
              <a:gd name="T77" fmla="*/ 706 h 1225"/>
              <a:gd name="T78" fmla="*/ 749 w 1375"/>
              <a:gd name="T79" fmla="*/ 626 h 1225"/>
              <a:gd name="T80" fmla="*/ 768 w 1375"/>
              <a:gd name="T81" fmla="*/ 654 h 1225"/>
              <a:gd name="T82" fmla="*/ 917 w 1375"/>
              <a:gd name="T83" fmla="*/ 714 h 1225"/>
              <a:gd name="T84" fmla="*/ 1170 w 1375"/>
              <a:gd name="T85" fmla="*/ 431 h 1225"/>
              <a:gd name="T86" fmla="*/ 1221 w 1375"/>
              <a:gd name="T87" fmla="*/ 704 h 1225"/>
              <a:gd name="T88" fmla="*/ 1258 w 1375"/>
              <a:gd name="T89" fmla="*/ 895 h 1225"/>
              <a:gd name="T90" fmla="*/ 1227 w 1375"/>
              <a:gd name="T91" fmla="*/ 842 h 1225"/>
              <a:gd name="T92" fmla="*/ 1262 w 1375"/>
              <a:gd name="T93" fmla="*/ 908 h 1225"/>
              <a:gd name="T94" fmla="*/ 1374 w 1375"/>
              <a:gd name="T95" fmla="*/ 90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75" h="1225">
                <a:moveTo>
                  <a:pt x="581" y="1224"/>
                </a:moveTo>
                <a:lnTo>
                  <a:pt x="1236" y="1224"/>
                </a:lnTo>
                <a:lnTo>
                  <a:pt x="1236" y="1080"/>
                </a:lnTo>
                <a:cubicBezTo>
                  <a:pt x="1236" y="1048"/>
                  <a:pt x="1211" y="1023"/>
                  <a:pt x="1180" y="1021"/>
                </a:cubicBezTo>
                <a:lnTo>
                  <a:pt x="1180" y="967"/>
                </a:lnTo>
                <a:cubicBezTo>
                  <a:pt x="1180" y="935"/>
                  <a:pt x="1153" y="908"/>
                  <a:pt x="1120" y="908"/>
                </a:cubicBezTo>
                <a:lnTo>
                  <a:pt x="1036" y="908"/>
                </a:lnTo>
                <a:lnTo>
                  <a:pt x="1036" y="970"/>
                </a:lnTo>
                <a:lnTo>
                  <a:pt x="1118" y="970"/>
                </a:lnTo>
                <a:lnTo>
                  <a:pt x="1118" y="1021"/>
                </a:lnTo>
                <a:lnTo>
                  <a:pt x="1036" y="1021"/>
                </a:lnTo>
                <a:lnTo>
                  <a:pt x="1036" y="1083"/>
                </a:lnTo>
                <a:lnTo>
                  <a:pt x="1174" y="1083"/>
                </a:lnTo>
                <a:lnTo>
                  <a:pt x="1174" y="1162"/>
                </a:lnTo>
                <a:lnTo>
                  <a:pt x="643" y="1162"/>
                </a:lnTo>
                <a:lnTo>
                  <a:pt x="643" y="1083"/>
                </a:lnTo>
                <a:lnTo>
                  <a:pt x="951" y="1083"/>
                </a:lnTo>
                <a:lnTo>
                  <a:pt x="951" y="1021"/>
                </a:lnTo>
                <a:lnTo>
                  <a:pt x="700" y="1021"/>
                </a:lnTo>
                <a:lnTo>
                  <a:pt x="700" y="970"/>
                </a:lnTo>
                <a:lnTo>
                  <a:pt x="951" y="970"/>
                </a:lnTo>
                <a:lnTo>
                  <a:pt x="951" y="908"/>
                </a:lnTo>
                <a:lnTo>
                  <a:pt x="697" y="908"/>
                </a:lnTo>
                <a:cubicBezTo>
                  <a:pt x="664" y="908"/>
                  <a:pt x="638" y="935"/>
                  <a:pt x="638" y="967"/>
                </a:cubicBezTo>
                <a:lnTo>
                  <a:pt x="638" y="1021"/>
                </a:lnTo>
                <a:cubicBezTo>
                  <a:pt x="607" y="1023"/>
                  <a:pt x="581" y="1048"/>
                  <a:pt x="581" y="1080"/>
                </a:cubicBezTo>
                <a:lnTo>
                  <a:pt x="581" y="1224"/>
                </a:lnTo>
                <a:close/>
                <a:moveTo>
                  <a:pt x="1089" y="798"/>
                </a:moveTo>
                <a:lnTo>
                  <a:pt x="1151" y="798"/>
                </a:lnTo>
                <a:lnTo>
                  <a:pt x="1151" y="685"/>
                </a:lnTo>
                <a:lnTo>
                  <a:pt x="1089" y="685"/>
                </a:lnTo>
                <a:lnTo>
                  <a:pt x="1089" y="798"/>
                </a:lnTo>
                <a:close/>
                <a:moveTo>
                  <a:pt x="1113" y="502"/>
                </a:moveTo>
                <a:lnTo>
                  <a:pt x="882" y="664"/>
                </a:lnTo>
                <a:cubicBezTo>
                  <a:pt x="871" y="671"/>
                  <a:pt x="854" y="668"/>
                  <a:pt x="846" y="657"/>
                </a:cubicBezTo>
                <a:lnTo>
                  <a:pt x="841" y="650"/>
                </a:lnTo>
                <a:lnTo>
                  <a:pt x="871" y="594"/>
                </a:lnTo>
                <a:lnTo>
                  <a:pt x="846" y="558"/>
                </a:lnTo>
                <a:lnTo>
                  <a:pt x="936" y="495"/>
                </a:lnTo>
                <a:lnTo>
                  <a:pt x="900" y="444"/>
                </a:lnTo>
                <a:lnTo>
                  <a:pt x="785" y="525"/>
                </a:lnTo>
                <a:lnTo>
                  <a:pt x="785" y="525"/>
                </a:lnTo>
                <a:lnTo>
                  <a:pt x="764" y="539"/>
                </a:lnTo>
                <a:lnTo>
                  <a:pt x="670" y="405"/>
                </a:lnTo>
                <a:lnTo>
                  <a:pt x="716" y="373"/>
                </a:lnTo>
                <a:lnTo>
                  <a:pt x="806" y="310"/>
                </a:lnTo>
                <a:lnTo>
                  <a:pt x="771" y="259"/>
                </a:lnTo>
                <a:lnTo>
                  <a:pt x="680" y="322"/>
                </a:lnTo>
                <a:lnTo>
                  <a:pt x="655" y="286"/>
                </a:lnTo>
                <a:lnTo>
                  <a:pt x="593" y="295"/>
                </a:lnTo>
                <a:lnTo>
                  <a:pt x="571" y="264"/>
                </a:lnTo>
                <a:cubicBezTo>
                  <a:pt x="567" y="259"/>
                  <a:pt x="566" y="252"/>
                  <a:pt x="567" y="245"/>
                </a:cubicBezTo>
                <a:cubicBezTo>
                  <a:pt x="568" y="239"/>
                  <a:pt x="572" y="233"/>
                  <a:pt x="577" y="229"/>
                </a:cubicBezTo>
                <a:lnTo>
                  <a:pt x="809" y="67"/>
                </a:lnTo>
                <a:cubicBezTo>
                  <a:pt x="820" y="59"/>
                  <a:pt x="836" y="62"/>
                  <a:pt x="844" y="73"/>
                </a:cubicBezTo>
                <a:lnTo>
                  <a:pt x="865" y="104"/>
                </a:lnTo>
                <a:lnTo>
                  <a:pt x="835" y="159"/>
                </a:lnTo>
                <a:lnTo>
                  <a:pt x="861" y="196"/>
                </a:lnTo>
                <a:lnTo>
                  <a:pt x="817" y="227"/>
                </a:lnTo>
                <a:lnTo>
                  <a:pt x="853" y="277"/>
                </a:lnTo>
                <a:lnTo>
                  <a:pt x="896" y="247"/>
                </a:lnTo>
                <a:lnTo>
                  <a:pt x="896" y="247"/>
                </a:lnTo>
                <a:lnTo>
                  <a:pt x="943" y="214"/>
                </a:lnTo>
                <a:lnTo>
                  <a:pt x="1037" y="348"/>
                </a:lnTo>
                <a:lnTo>
                  <a:pt x="990" y="381"/>
                </a:lnTo>
                <a:lnTo>
                  <a:pt x="990" y="381"/>
                </a:lnTo>
                <a:lnTo>
                  <a:pt x="946" y="412"/>
                </a:lnTo>
                <a:lnTo>
                  <a:pt x="982" y="462"/>
                </a:lnTo>
                <a:lnTo>
                  <a:pt x="1026" y="432"/>
                </a:lnTo>
                <a:lnTo>
                  <a:pt x="1051" y="468"/>
                </a:lnTo>
                <a:lnTo>
                  <a:pt x="1114" y="459"/>
                </a:lnTo>
                <a:lnTo>
                  <a:pt x="1119" y="466"/>
                </a:lnTo>
                <a:cubicBezTo>
                  <a:pt x="1123" y="472"/>
                  <a:pt x="1124" y="479"/>
                  <a:pt x="1123" y="485"/>
                </a:cubicBezTo>
                <a:cubicBezTo>
                  <a:pt x="1122" y="492"/>
                  <a:pt x="1118" y="498"/>
                  <a:pt x="1113" y="502"/>
                </a:cubicBezTo>
                <a:close/>
                <a:moveTo>
                  <a:pt x="696" y="552"/>
                </a:moveTo>
                <a:cubicBezTo>
                  <a:pt x="685" y="559"/>
                  <a:pt x="674" y="564"/>
                  <a:pt x="663" y="567"/>
                </a:cubicBezTo>
                <a:cubicBezTo>
                  <a:pt x="596" y="584"/>
                  <a:pt x="530" y="631"/>
                  <a:pt x="496" y="658"/>
                </a:cubicBezTo>
                <a:cubicBezTo>
                  <a:pt x="441" y="702"/>
                  <a:pt x="374" y="756"/>
                  <a:pt x="315" y="805"/>
                </a:cubicBezTo>
                <a:cubicBezTo>
                  <a:pt x="247" y="860"/>
                  <a:pt x="182" y="912"/>
                  <a:pt x="167" y="923"/>
                </a:cubicBezTo>
                <a:cubicBezTo>
                  <a:pt x="151" y="934"/>
                  <a:pt x="137" y="938"/>
                  <a:pt x="125" y="935"/>
                </a:cubicBezTo>
                <a:cubicBezTo>
                  <a:pt x="111" y="932"/>
                  <a:pt x="100" y="919"/>
                  <a:pt x="93" y="909"/>
                </a:cubicBezTo>
                <a:cubicBezTo>
                  <a:pt x="71" y="879"/>
                  <a:pt x="75" y="856"/>
                  <a:pt x="106" y="835"/>
                </a:cubicBezTo>
                <a:cubicBezTo>
                  <a:pt x="121" y="824"/>
                  <a:pt x="192" y="782"/>
                  <a:pt x="267" y="737"/>
                </a:cubicBezTo>
                <a:cubicBezTo>
                  <a:pt x="332" y="698"/>
                  <a:pt x="406" y="653"/>
                  <a:pt x="467" y="616"/>
                </a:cubicBezTo>
                <a:cubicBezTo>
                  <a:pt x="504" y="594"/>
                  <a:pt x="571" y="548"/>
                  <a:pt x="609" y="491"/>
                </a:cubicBezTo>
                <a:cubicBezTo>
                  <a:pt x="616" y="481"/>
                  <a:pt x="625" y="472"/>
                  <a:pt x="635" y="465"/>
                </a:cubicBezTo>
                <a:lnTo>
                  <a:pt x="696" y="552"/>
                </a:lnTo>
                <a:close/>
                <a:moveTo>
                  <a:pt x="1170" y="431"/>
                </a:moveTo>
                <a:lnTo>
                  <a:pt x="1143" y="392"/>
                </a:lnTo>
                <a:lnTo>
                  <a:pt x="1080" y="401"/>
                </a:lnTo>
                <a:lnTo>
                  <a:pt x="1077" y="396"/>
                </a:lnTo>
                <a:lnTo>
                  <a:pt x="1123" y="364"/>
                </a:lnTo>
                <a:lnTo>
                  <a:pt x="958" y="128"/>
                </a:lnTo>
                <a:lnTo>
                  <a:pt x="912" y="160"/>
                </a:lnTo>
                <a:lnTo>
                  <a:pt x="908" y="155"/>
                </a:lnTo>
                <a:lnTo>
                  <a:pt x="938" y="100"/>
                </a:lnTo>
                <a:lnTo>
                  <a:pt x="895" y="38"/>
                </a:lnTo>
                <a:cubicBezTo>
                  <a:pt x="878" y="14"/>
                  <a:pt x="852" y="0"/>
                  <a:pt x="823" y="0"/>
                </a:cubicBezTo>
                <a:cubicBezTo>
                  <a:pt x="805" y="0"/>
                  <a:pt x="788" y="6"/>
                  <a:pt x="773" y="16"/>
                </a:cubicBezTo>
                <a:lnTo>
                  <a:pt x="542" y="178"/>
                </a:lnTo>
                <a:cubicBezTo>
                  <a:pt x="523" y="192"/>
                  <a:pt x="510" y="212"/>
                  <a:pt x="506" y="235"/>
                </a:cubicBezTo>
                <a:cubicBezTo>
                  <a:pt x="502" y="258"/>
                  <a:pt x="507" y="281"/>
                  <a:pt x="520" y="300"/>
                </a:cubicBezTo>
                <a:lnTo>
                  <a:pt x="564" y="362"/>
                </a:lnTo>
                <a:lnTo>
                  <a:pt x="626" y="353"/>
                </a:lnTo>
                <a:lnTo>
                  <a:pt x="630" y="358"/>
                </a:lnTo>
                <a:lnTo>
                  <a:pt x="583" y="390"/>
                </a:lnTo>
                <a:lnTo>
                  <a:pt x="600" y="414"/>
                </a:lnTo>
                <a:cubicBezTo>
                  <a:pt x="583" y="426"/>
                  <a:pt x="569" y="440"/>
                  <a:pt x="558" y="456"/>
                </a:cubicBezTo>
                <a:cubicBezTo>
                  <a:pt x="526" y="503"/>
                  <a:pt x="467" y="543"/>
                  <a:pt x="435" y="563"/>
                </a:cubicBezTo>
                <a:cubicBezTo>
                  <a:pt x="374" y="600"/>
                  <a:pt x="300" y="644"/>
                  <a:pt x="235" y="683"/>
                </a:cubicBezTo>
                <a:cubicBezTo>
                  <a:pt x="152" y="733"/>
                  <a:pt x="87" y="772"/>
                  <a:pt x="70" y="784"/>
                </a:cubicBezTo>
                <a:cubicBezTo>
                  <a:pt x="11" y="825"/>
                  <a:pt x="0" y="886"/>
                  <a:pt x="42" y="945"/>
                </a:cubicBezTo>
                <a:cubicBezTo>
                  <a:pt x="60" y="972"/>
                  <a:pt x="84" y="989"/>
                  <a:pt x="110" y="996"/>
                </a:cubicBezTo>
                <a:cubicBezTo>
                  <a:pt x="116" y="997"/>
                  <a:pt x="124" y="998"/>
                  <a:pt x="132" y="998"/>
                </a:cubicBezTo>
                <a:cubicBezTo>
                  <a:pt x="151" y="998"/>
                  <a:pt x="176" y="993"/>
                  <a:pt x="203" y="973"/>
                </a:cubicBezTo>
                <a:cubicBezTo>
                  <a:pt x="220" y="962"/>
                  <a:pt x="279" y="914"/>
                  <a:pt x="354" y="853"/>
                </a:cubicBezTo>
                <a:cubicBezTo>
                  <a:pt x="413" y="805"/>
                  <a:pt x="479" y="751"/>
                  <a:pt x="535" y="706"/>
                </a:cubicBezTo>
                <a:cubicBezTo>
                  <a:pt x="565" y="683"/>
                  <a:pt x="623" y="641"/>
                  <a:pt x="678" y="627"/>
                </a:cubicBezTo>
                <a:cubicBezTo>
                  <a:pt x="696" y="623"/>
                  <a:pt x="715" y="614"/>
                  <a:pt x="732" y="602"/>
                </a:cubicBezTo>
                <a:lnTo>
                  <a:pt x="749" y="626"/>
                </a:lnTo>
                <a:lnTo>
                  <a:pt x="795" y="594"/>
                </a:lnTo>
                <a:lnTo>
                  <a:pt x="798" y="599"/>
                </a:lnTo>
                <a:lnTo>
                  <a:pt x="768" y="654"/>
                </a:lnTo>
                <a:lnTo>
                  <a:pt x="796" y="693"/>
                </a:lnTo>
                <a:cubicBezTo>
                  <a:pt x="812" y="716"/>
                  <a:pt x="839" y="730"/>
                  <a:pt x="867" y="730"/>
                </a:cubicBezTo>
                <a:cubicBezTo>
                  <a:pt x="885" y="730"/>
                  <a:pt x="903" y="725"/>
                  <a:pt x="917" y="714"/>
                </a:cubicBezTo>
                <a:lnTo>
                  <a:pt x="1148" y="553"/>
                </a:lnTo>
                <a:cubicBezTo>
                  <a:pt x="1168" y="539"/>
                  <a:pt x="1180" y="519"/>
                  <a:pt x="1184" y="496"/>
                </a:cubicBezTo>
                <a:cubicBezTo>
                  <a:pt x="1189" y="473"/>
                  <a:pt x="1183" y="450"/>
                  <a:pt x="1170" y="431"/>
                </a:cubicBezTo>
                <a:close/>
                <a:moveTo>
                  <a:pt x="1218" y="832"/>
                </a:moveTo>
                <a:lnTo>
                  <a:pt x="1274" y="735"/>
                </a:lnTo>
                <a:lnTo>
                  <a:pt x="1221" y="704"/>
                </a:lnTo>
                <a:lnTo>
                  <a:pt x="1164" y="801"/>
                </a:lnTo>
                <a:lnTo>
                  <a:pt x="1218" y="832"/>
                </a:lnTo>
                <a:close/>
                <a:moveTo>
                  <a:pt x="1258" y="895"/>
                </a:moveTo>
                <a:lnTo>
                  <a:pt x="1356" y="839"/>
                </a:lnTo>
                <a:lnTo>
                  <a:pt x="1325" y="785"/>
                </a:lnTo>
                <a:lnTo>
                  <a:pt x="1227" y="842"/>
                </a:lnTo>
                <a:lnTo>
                  <a:pt x="1258" y="895"/>
                </a:lnTo>
                <a:close/>
                <a:moveTo>
                  <a:pt x="1374" y="908"/>
                </a:moveTo>
                <a:lnTo>
                  <a:pt x="1262" y="908"/>
                </a:lnTo>
                <a:lnTo>
                  <a:pt x="1262" y="970"/>
                </a:lnTo>
                <a:lnTo>
                  <a:pt x="1374" y="970"/>
                </a:lnTo>
                <a:lnTo>
                  <a:pt x="1374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76475576-7741-3140-8C10-483AA17CC9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4595" y="3614353"/>
            <a:ext cx="496887" cy="449262"/>
          </a:xfrm>
          <a:custGeom>
            <a:avLst/>
            <a:gdLst>
              <a:gd name="T0" fmla="*/ 868 w 1380"/>
              <a:gd name="T1" fmla="*/ 200 h 1248"/>
              <a:gd name="T2" fmla="*/ 468 w 1380"/>
              <a:gd name="T3" fmla="*/ 200 h 1248"/>
              <a:gd name="T4" fmla="*/ 565 w 1380"/>
              <a:gd name="T5" fmla="*/ 292 h 1248"/>
              <a:gd name="T6" fmla="*/ 668 w 1380"/>
              <a:gd name="T7" fmla="*/ 62 h 1248"/>
              <a:gd name="T8" fmla="*/ 771 w 1380"/>
              <a:gd name="T9" fmla="*/ 292 h 1248"/>
              <a:gd name="T10" fmla="*/ 301 w 1380"/>
              <a:gd name="T11" fmla="*/ 683 h 1248"/>
              <a:gd name="T12" fmla="*/ 357 w 1380"/>
              <a:gd name="T13" fmla="*/ 621 h 1248"/>
              <a:gd name="T14" fmla="*/ 301 w 1380"/>
              <a:gd name="T15" fmla="*/ 683 h 1248"/>
              <a:gd name="T16" fmla="*/ 724 w 1380"/>
              <a:gd name="T17" fmla="*/ 451 h 1248"/>
              <a:gd name="T18" fmla="*/ 724 w 1380"/>
              <a:gd name="T19" fmla="*/ 513 h 1248"/>
              <a:gd name="T20" fmla="*/ 1063 w 1380"/>
              <a:gd name="T21" fmla="*/ 767 h 1248"/>
              <a:gd name="T22" fmla="*/ 1050 w 1380"/>
              <a:gd name="T23" fmla="*/ 978 h 1248"/>
              <a:gd name="T24" fmla="*/ 1009 w 1380"/>
              <a:gd name="T25" fmla="*/ 1185 h 1248"/>
              <a:gd name="T26" fmla="*/ 921 w 1380"/>
              <a:gd name="T27" fmla="*/ 1091 h 1248"/>
              <a:gd name="T28" fmla="*/ 696 w 1380"/>
              <a:gd name="T29" fmla="*/ 1100 h 1248"/>
              <a:gd name="T30" fmla="*/ 471 w 1380"/>
              <a:gd name="T31" fmla="*/ 1089 h 1248"/>
              <a:gd name="T32" fmla="*/ 388 w 1380"/>
              <a:gd name="T33" fmla="*/ 1185 h 1248"/>
              <a:gd name="T34" fmla="*/ 364 w 1380"/>
              <a:gd name="T35" fmla="*/ 997 h 1248"/>
              <a:gd name="T36" fmla="*/ 79 w 1380"/>
              <a:gd name="T37" fmla="*/ 684 h 1248"/>
              <a:gd name="T38" fmla="*/ 199 w 1380"/>
              <a:gd name="T39" fmla="*/ 648 h 1248"/>
              <a:gd name="T40" fmla="*/ 291 w 1380"/>
              <a:gd name="T41" fmla="*/ 508 h 1248"/>
              <a:gd name="T42" fmla="*/ 412 w 1380"/>
              <a:gd name="T43" fmla="*/ 500 h 1248"/>
              <a:gd name="T44" fmla="*/ 448 w 1380"/>
              <a:gd name="T45" fmla="*/ 446 h 1248"/>
              <a:gd name="T46" fmla="*/ 1145 w 1380"/>
              <a:gd name="T47" fmla="*/ 736 h 1248"/>
              <a:gd name="T48" fmla="*/ 1323 w 1380"/>
              <a:gd name="T49" fmla="*/ 686 h 1248"/>
              <a:gd name="T50" fmla="*/ 1264 w 1380"/>
              <a:gd name="T51" fmla="*/ 669 h 1248"/>
              <a:gd name="T52" fmla="*/ 1201 w 1380"/>
              <a:gd name="T53" fmla="*/ 682 h 1248"/>
              <a:gd name="T54" fmla="*/ 393 w 1380"/>
              <a:gd name="T55" fmla="*/ 403 h 1248"/>
              <a:gd name="T56" fmla="*/ 183 w 1380"/>
              <a:gd name="T57" fmla="*/ 366 h 1248"/>
              <a:gd name="T58" fmla="*/ 147 w 1380"/>
              <a:gd name="T59" fmla="*/ 612 h 1248"/>
              <a:gd name="T60" fmla="*/ 28 w 1380"/>
              <a:gd name="T61" fmla="*/ 646 h 1248"/>
              <a:gd name="T62" fmla="*/ 326 w 1380"/>
              <a:gd name="T63" fmla="*/ 1048 h 1248"/>
              <a:gd name="T64" fmla="*/ 357 w 1380"/>
              <a:gd name="T65" fmla="*/ 1247 h 1248"/>
              <a:gd name="T66" fmla="*/ 470 w 1380"/>
              <a:gd name="T67" fmla="*/ 1230 h 1248"/>
              <a:gd name="T68" fmla="*/ 696 w 1380"/>
              <a:gd name="T69" fmla="*/ 1163 h 1248"/>
              <a:gd name="T70" fmla="*/ 922 w 1380"/>
              <a:gd name="T71" fmla="*/ 1230 h 1248"/>
              <a:gd name="T72" fmla="*/ 1035 w 1380"/>
              <a:gd name="T73" fmla="*/ 1247 h 1248"/>
              <a:gd name="T74" fmla="*/ 1101 w 1380"/>
              <a:gd name="T75" fmla="*/ 1015 h 1248"/>
              <a:gd name="T76" fmla="*/ 1244 w 1380"/>
              <a:gd name="T77" fmla="*/ 728 h 1248"/>
              <a:gd name="T78" fmla="*/ 1302 w 1380"/>
              <a:gd name="T79" fmla="*/ 770 h 1248"/>
              <a:gd name="T80" fmla="*/ 1367 w 1380"/>
              <a:gd name="T81" fmla="*/ 730 h 1248"/>
              <a:gd name="T82" fmla="*/ 1323 w 1380"/>
              <a:gd name="T83" fmla="*/ 686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0" h="1248">
                <a:moveTo>
                  <a:pt x="817" y="334"/>
                </a:moveTo>
                <a:cubicBezTo>
                  <a:pt x="850" y="297"/>
                  <a:pt x="868" y="250"/>
                  <a:pt x="868" y="200"/>
                </a:cubicBezTo>
                <a:cubicBezTo>
                  <a:pt x="868" y="90"/>
                  <a:pt x="779" y="0"/>
                  <a:pt x="668" y="0"/>
                </a:cubicBezTo>
                <a:cubicBezTo>
                  <a:pt x="558" y="0"/>
                  <a:pt x="468" y="90"/>
                  <a:pt x="468" y="200"/>
                </a:cubicBezTo>
                <a:cubicBezTo>
                  <a:pt x="468" y="250"/>
                  <a:pt x="486" y="297"/>
                  <a:pt x="519" y="334"/>
                </a:cubicBezTo>
                <a:lnTo>
                  <a:pt x="565" y="292"/>
                </a:lnTo>
                <a:cubicBezTo>
                  <a:pt x="542" y="267"/>
                  <a:pt x="530" y="234"/>
                  <a:pt x="530" y="200"/>
                </a:cubicBezTo>
                <a:cubicBezTo>
                  <a:pt x="530" y="124"/>
                  <a:pt x="592" y="62"/>
                  <a:pt x="668" y="62"/>
                </a:cubicBezTo>
                <a:cubicBezTo>
                  <a:pt x="744" y="62"/>
                  <a:pt x="806" y="124"/>
                  <a:pt x="806" y="200"/>
                </a:cubicBezTo>
                <a:cubicBezTo>
                  <a:pt x="806" y="234"/>
                  <a:pt x="794" y="267"/>
                  <a:pt x="771" y="292"/>
                </a:cubicBezTo>
                <a:lnTo>
                  <a:pt x="817" y="334"/>
                </a:lnTo>
                <a:close/>
                <a:moveTo>
                  <a:pt x="301" y="683"/>
                </a:moveTo>
                <a:lnTo>
                  <a:pt x="357" y="683"/>
                </a:lnTo>
                <a:lnTo>
                  <a:pt x="357" y="621"/>
                </a:lnTo>
                <a:lnTo>
                  <a:pt x="301" y="621"/>
                </a:lnTo>
                <a:lnTo>
                  <a:pt x="301" y="683"/>
                </a:lnTo>
                <a:close/>
                <a:moveTo>
                  <a:pt x="1094" y="736"/>
                </a:moveTo>
                <a:cubicBezTo>
                  <a:pt x="1094" y="593"/>
                  <a:pt x="911" y="451"/>
                  <a:pt x="724" y="451"/>
                </a:cubicBezTo>
                <a:cubicBezTo>
                  <a:pt x="707" y="451"/>
                  <a:pt x="693" y="465"/>
                  <a:pt x="693" y="482"/>
                </a:cubicBezTo>
                <a:cubicBezTo>
                  <a:pt x="693" y="500"/>
                  <a:pt x="707" y="513"/>
                  <a:pt x="724" y="513"/>
                </a:cubicBezTo>
                <a:cubicBezTo>
                  <a:pt x="887" y="513"/>
                  <a:pt x="1032" y="638"/>
                  <a:pt x="1032" y="736"/>
                </a:cubicBezTo>
                <a:cubicBezTo>
                  <a:pt x="1032" y="754"/>
                  <a:pt x="1046" y="767"/>
                  <a:pt x="1063" y="767"/>
                </a:cubicBezTo>
                <a:cubicBezTo>
                  <a:pt x="1080" y="767"/>
                  <a:pt x="1094" y="754"/>
                  <a:pt x="1094" y="736"/>
                </a:cubicBezTo>
                <a:close/>
                <a:moveTo>
                  <a:pt x="1050" y="978"/>
                </a:moveTo>
                <a:cubicBezTo>
                  <a:pt x="1046" y="982"/>
                  <a:pt x="1043" y="988"/>
                  <a:pt x="1041" y="995"/>
                </a:cubicBezTo>
                <a:lnTo>
                  <a:pt x="1009" y="1185"/>
                </a:lnTo>
                <a:lnTo>
                  <a:pt x="969" y="1185"/>
                </a:lnTo>
                <a:lnTo>
                  <a:pt x="921" y="1091"/>
                </a:lnTo>
                <a:cubicBezTo>
                  <a:pt x="914" y="1078"/>
                  <a:pt x="898" y="1072"/>
                  <a:pt x="884" y="1076"/>
                </a:cubicBezTo>
                <a:cubicBezTo>
                  <a:pt x="830" y="1092"/>
                  <a:pt x="768" y="1100"/>
                  <a:pt x="696" y="1100"/>
                </a:cubicBezTo>
                <a:cubicBezTo>
                  <a:pt x="639" y="1100"/>
                  <a:pt x="557" y="1089"/>
                  <a:pt x="508" y="1074"/>
                </a:cubicBezTo>
                <a:cubicBezTo>
                  <a:pt x="493" y="1069"/>
                  <a:pt x="478" y="1076"/>
                  <a:pt x="471" y="1089"/>
                </a:cubicBezTo>
                <a:lnTo>
                  <a:pt x="423" y="1185"/>
                </a:lnTo>
                <a:lnTo>
                  <a:pt x="388" y="1185"/>
                </a:lnTo>
                <a:lnTo>
                  <a:pt x="388" y="1027"/>
                </a:lnTo>
                <a:cubicBezTo>
                  <a:pt x="388" y="1012"/>
                  <a:pt x="379" y="1000"/>
                  <a:pt x="364" y="997"/>
                </a:cubicBezTo>
                <a:cubicBezTo>
                  <a:pt x="331" y="988"/>
                  <a:pt x="137" y="865"/>
                  <a:pt x="112" y="816"/>
                </a:cubicBezTo>
                <a:cubicBezTo>
                  <a:pt x="85" y="765"/>
                  <a:pt x="76" y="706"/>
                  <a:pt x="79" y="684"/>
                </a:cubicBezTo>
                <a:cubicBezTo>
                  <a:pt x="121" y="684"/>
                  <a:pt x="155" y="677"/>
                  <a:pt x="183" y="664"/>
                </a:cubicBezTo>
                <a:cubicBezTo>
                  <a:pt x="190" y="661"/>
                  <a:pt x="196" y="655"/>
                  <a:pt x="199" y="648"/>
                </a:cubicBezTo>
                <a:cubicBezTo>
                  <a:pt x="217" y="607"/>
                  <a:pt x="245" y="573"/>
                  <a:pt x="281" y="549"/>
                </a:cubicBezTo>
                <a:cubicBezTo>
                  <a:pt x="295" y="540"/>
                  <a:pt x="299" y="522"/>
                  <a:pt x="291" y="508"/>
                </a:cubicBezTo>
                <a:cubicBezTo>
                  <a:pt x="279" y="487"/>
                  <a:pt x="251" y="439"/>
                  <a:pt x="240" y="411"/>
                </a:cubicBezTo>
                <a:cubicBezTo>
                  <a:pt x="282" y="416"/>
                  <a:pt x="377" y="450"/>
                  <a:pt x="412" y="500"/>
                </a:cubicBezTo>
                <a:lnTo>
                  <a:pt x="463" y="465"/>
                </a:lnTo>
                <a:cubicBezTo>
                  <a:pt x="459" y="458"/>
                  <a:pt x="453" y="452"/>
                  <a:pt x="448" y="446"/>
                </a:cubicBezTo>
                <a:cubicBezTo>
                  <a:pt x="521" y="416"/>
                  <a:pt x="596" y="401"/>
                  <a:pt x="670" y="401"/>
                </a:cubicBezTo>
                <a:cubicBezTo>
                  <a:pt x="927" y="401"/>
                  <a:pt x="1145" y="554"/>
                  <a:pt x="1145" y="736"/>
                </a:cubicBezTo>
                <a:cubicBezTo>
                  <a:pt x="1145" y="837"/>
                  <a:pt x="1113" y="918"/>
                  <a:pt x="1050" y="978"/>
                </a:cubicBezTo>
                <a:close/>
                <a:moveTo>
                  <a:pt x="1323" y="686"/>
                </a:moveTo>
                <a:lnTo>
                  <a:pt x="1303" y="708"/>
                </a:lnTo>
                <a:cubicBezTo>
                  <a:pt x="1296" y="690"/>
                  <a:pt x="1282" y="676"/>
                  <a:pt x="1264" y="669"/>
                </a:cubicBezTo>
                <a:cubicBezTo>
                  <a:pt x="1246" y="663"/>
                  <a:pt x="1226" y="666"/>
                  <a:pt x="1210" y="676"/>
                </a:cubicBezTo>
                <a:lnTo>
                  <a:pt x="1201" y="682"/>
                </a:lnTo>
                <a:cubicBezTo>
                  <a:pt x="1165" y="488"/>
                  <a:pt x="941" y="339"/>
                  <a:pt x="670" y="339"/>
                </a:cubicBezTo>
                <a:cubicBezTo>
                  <a:pt x="577" y="339"/>
                  <a:pt x="483" y="360"/>
                  <a:pt x="393" y="403"/>
                </a:cubicBezTo>
                <a:cubicBezTo>
                  <a:pt x="339" y="370"/>
                  <a:pt x="274" y="350"/>
                  <a:pt x="234" y="349"/>
                </a:cubicBezTo>
                <a:cubicBezTo>
                  <a:pt x="225" y="348"/>
                  <a:pt x="198" y="347"/>
                  <a:pt x="183" y="366"/>
                </a:cubicBezTo>
                <a:cubicBezTo>
                  <a:pt x="161" y="394"/>
                  <a:pt x="179" y="436"/>
                  <a:pt x="223" y="515"/>
                </a:cubicBezTo>
                <a:cubicBezTo>
                  <a:pt x="192" y="541"/>
                  <a:pt x="166" y="574"/>
                  <a:pt x="147" y="612"/>
                </a:cubicBezTo>
                <a:cubicBezTo>
                  <a:pt x="127" y="619"/>
                  <a:pt x="102" y="622"/>
                  <a:pt x="70" y="622"/>
                </a:cubicBezTo>
                <a:cubicBezTo>
                  <a:pt x="54" y="623"/>
                  <a:pt x="37" y="631"/>
                  <a:pt x="28" y="646"/>
                </a:cubicBezTo>
                <a:cubicBezTo>
                  <a:pt x="0" y="691"/>
                  <a:pt x="29" y="791"/>
                  <a:pt x="57" y="845"/>
                </a:cubicBezTo>
                <a:cubicBezTo>
                  <a:pt x="89" y="906"/>
                  <a:pt x="255" y="1015"/>
                  <a:pt x="326" y="1048"/>
                </a:cubicBezTo>
                <a:lnTo>
                  <a:pt x="326" y="1216"/>
                </a:lnTo>
                <a:cubicBezTo>
                  <a:pt x="326" y="1233"/>
                  <a:pt x="340" y="1247"/>
                  <a:pt x="357" y="1247"/>
                </a:cubicBezTo>
                <a:lnTo>
                  <a:pt x="442" y="1247"/>
                </a:lnTo>
                <a:cubicBezTo>
                  <a:pt x="454" y="1247"/>
                  <a:pt x="465" y="1241"/>
                  <a:pt x="470" y="1230"/>
                </a:cubicBezTo>
                <a:lnTo>
                  <a:pt x="515" y="1140"/>
                </a:lnTo>
                <a:cubicBezTo>
                  <a:pt x="569" y="1153"/>
                  <a:pt x="642" y="1163"/>
                  <a:pt x="696" y="1163"/>
                </a:cubicBezTo>
                <a:cubicBezTo>
                  <a:pt x="764" y="1163"/>
                  <a:pt x="823" y="1156"/>
                  <a:pt x="877" y="1142"/>
                </a:cubicBezTo>
                <a:lnTo>
                  <a:pt x="922" y="1230"/>
                </a:lnTo>
                <a:cubicBezTo>
                  <a:pt x="928" y="1241"/>
                  <a:pt x="938" y="1247"/>
                  <a:pt x="950" y="1247"/>
                </a:cubicBezTo>
                <a:lnTo>
                  <a:pt x="1035" y="1247"/>
                </a:lnTo>
                <a:cubicBezTo>
                  <a:pt x="1050" y="1247"/>
                  <a:pt x="1063" y="1236"/>
                  <a:pt x="1065" y="1222"/>
                </a:cubicBezTo>
                <a:lnTo>
                  <a:pt x="1101" y="1015"/>
                </a:lnTo>
                <a:cubicBezTo>
                  <a:pt x="1167" y="949"/>
                  <a:pt x="1203" y="858"/>
                  <a:pt x="1206" y="753"/>
                </a:cubicBezTo>
                <a:lnTo>
                  <a:pt x="1244" y="728"/>
                </a:lnTo>
                <a:cubicBezTo>
                  <a:pt x="1250" y="748"/>
                  <a:pt x="1267" y="763"/>
                  <a:pt x="1288" y="768"/>
                </a:cubicBezTo>
                <a:cubicBezTo>
                  <a:pt x="1293" y="769"/>
                  <a:pt x="1297" y="770"/>
                  <a:pt x="1302" y="770"/>
                </a:cubicBezTo>
                <a:cubicBezTo>
                  <a:pt x="1318" y="770"/>
                  <a:pt x="1334" y="764"/>
                  <a:pt x="1346" y="752"/>
                </a:cubicBezTo>
                <a:lnTo>
                  <a:pt x="1367" y="730"/>
                </a:lnTo>
                <a:cubicBezTo>
                  <a:pt x="1379" y="718"/>
                  <a:pt x="1379" y="698"/>
                  <a:pt x="1367" y="686"/>
                </a:cubicBezTo>
                <a:cubicBezTo>
                  <a:pt x="1355" y="674"/>
                  <a:pt x="1335" y="674"/>
                  <a:pt x="1323" y="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00A00BD2-50FE-7F46-A6D6-70A4915FA0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76058" y="761683"/>
            <a:ext cx="469900" cy="338137"/>
          </a:xfrm>
          <a:custGeom>
            <a:avLst/>
            <a:gdLst>
              <a:gd name="T0" fmla="*/ 1016 w 1305"/>
              <a:gd name="T1" fmla="*/ 539 h 938"/>
              <a:gd name="T2" fmla="*/ 1078 w 1305"/>
              <a:gd name="T3" fmla="*/ 652 h 938"/>
              <a:gd name="T4" fmla="*/ 937 w 1305"/>
              <a:gd name="T5" fmla="*/ 539 h 938"/>
              <a:gd name="T6" fmla="*/ 875 w 1305"/>
              <a:gd name="T7" fmla="*/ 652 h 938"/>
              <a:gd name="T8" fmla="*/ 937 w 1305"/>
              <a:gd name="T9" fmla="*/ 539 h 938"/>
              <a:gd name="T10" fmla="*/ 734 w 1305"/>
              <a:gd name="T11" fmla="*/ 539 h 938"/>
              <a:gd name="T12" fmla="*/ 796 w 1305"/>
              <a:gd name="T13" fmla="*/ 652 h 938"/>
              <a:gd name="T14" fmla="*/ 655 w 1305"/>
              <a:gd name="T15" fmla="*/ 539 h 938"/>
              <a:gd name="T16" fmla="*/ 593 w 1305"/>
              <a:gd name="T17" fmla="*/ 652 h 938"/>
              <a:gd name="T18" fmla="*/ 655 w 1305"/>
              <a:gd name="T19" fmla="*/ 539 h 938"/>
              <a:gd name="T20" fmla="*/ 514 w 1305"/>
              <a:gd name="T21" fmla="*/ 652 h 938"/>
              <a:gd name="T22" fmla="*/ 452 w 1305"/>
              <a:gd name="T23" fmla="*/ 539 h 938"/>
              <a:gd name="T24" fmla="*/ 1185 w 1305"/>
              <a:gd name="T25" fmla="*/ 734 h 938"/>
              <a:gd name="T26" fmla="*/ 372 w 1305"/>
              <a:gd name="T27" fmla="*/ 357 h 938"/>
              <a:gd name="T28" fmla="*/ 564 w 1305"/>
              <a:gd name="T29" fmla="*/ 342 h 938"/>
              <a:gd name="T30" fmla="*/ 652 w 1305"/>
              <a:gd name="T31" fmla="*/ 373 h 938"/>
              <a:gd name="T32" fmla="*/ 875 w 1305"/>
              <a:gd name="T33" fmla="*/ 207 h 938"/>
              <a:gd name="T34" fmla="*/ 906 w 1305"/>
              <a:gd name="T35" fmla="*/ 373 h 938"/>
              <a:gd name="T36" fmla="*/ 981 w 1305"/>
              <a:gd name="T37" fmla="*/ 366 h 938"/>
              <a:gd name="T38" fmla="*/ 1185 w 1305"/>
              <a:gd name="T39" fmla="*/ 734 h 938"/>
              <a:gd name="T40" fmla="*/ 147 w 1305"/>
              <a:gd name="T41" fmla="*/ 734 h 938"/>
              <a:gd name="T42" fmla="*/ 310 w 1305"/>
              <a:gd name="T43" fmla="*/ 62 h 938"/>
              <a:gd name="T44" fmla="*/ 62 w 1305"/>
              <a:gd name="T45" fmla="*/ 796 h 938"/>
              <a:gd name="T46" fmla="*/ 1242 w 1305"/>
              <a:gd name="T47" fmla="*/ 875 h 938"/>
              <a:gd name="T48" fmla="*/ 62 w 1305"/>
              <a:gd name="T49" fmla="*/ 796 h 938"/>
              <a:gd name="T50" fmla="*/ 1273 w 1305"/>
              <a:gd name="T51" fmla="*/ 734 h 938"/>
              <a:gd name="T52" fmla="*/ 1247 w 1305"/>
              <a:gd name="T53" fmla="*/ 144 h 938"/>
              <a:gd name="T54" fmla="*/ 1197 w 1305"/>
              <a:gd name="T55" fmla="*/ 120 h 938"/>
              <a:gd name="T56" fmla="*/ 937 w 1305"/>
              <a:gd name="T57" fmla="*/ 311 h 938"/>
              <a:gd name="T58" fmla="*/ 920 w 1305"/>
              <a:gd name="T59" fmla="*/ 116 h 938"/>
              <a:gd name="T60" fmla="*/ 641 w 1305"/>
              <a:gd name="T61" fmla="*/ 311 h 938"/>
              <a:gd name="T62" fmla="*/ 627 w 1305"/>
              <a:gd name="T63" fmla="*/ 144 h 938"/>
              <a:gd name="T64" fmla="*/ 576 w 1305"/>
              <a:gd name="T65" fmla="*/ 120 h 938"/>
              <a:gd name="T66" fmla="*/ 373 w 1305"/>
              <a:gd name="T67" fmla="*/ 31 h 938"/>
              <a:gd name="T68" fmla="*/ 116 w 1305"/>
              <a:gd name="T69" fmla="*/ 0 h 938"/>
              <a:gd name="T70" fmla="*/ 85 w 1305"/>
              <a:gd name="T71" fmla="*/ 734 h 938"/>
              <a:gd name="T72" fmla="*/ 0 w 1305"/>
              <a:gd name="T73" fmla="*/ 765 h 938"/>
              <a:gd name="T74" fmla="*/ 31 w 1305"/>
              <a:gd name="T75" fmla="*/ 937 h 938"/>
              <a:gd name="T76" fmla="*/ 1304 w 1305"/>
              <a:gd name="T77" fmla="*/ 906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5" h="938">
                <a:moveTo>
                  <a:pt x="1078" y="539"/>
                </a:moveTo>
                <a:lnTo>
                  <a:pt x="1016" y="539"/>
                </a:lnTo>
                <a:lnTo>
                  <a:pt x="1016" y="652"/>
                </a:lnTo>
                <a:lnTo>
                  <a:pt x="1078" y="652"/>
                </a:lnTo>
                <a:lnTo>
                  <a:pt x="1078" y="539"/>
                </a:lnTo>
                <a:close/>
                <a:moveTo>
                  <a:pt x="937" y="539"/>
                </a:moveTo>
                <a:lnTo>
                  <a:pt x="875" y="539"/>
                </a:lnTo>
                <a:lnTo>
                  <a:pt x="875" y="652"/>
                </a:lnTo>
                <a:lnTo>
                  <a:pt x="937" y="652"/>
                </a:lnTo>
                <a:lnTo>
                  <a:pt x="937" y="539"/>
                </a:lnTo>
                <a:close/>
                <a:moveTo>
                  <a:pt x="796" y="539"/>
                </a:moveTo>
                <a:lnTo>
                  <a:pt x="734" y="539"/>
                </a:lnTo>
                <a:lnTo>
                  <a:pt x="734" y="652"/>
                </a:lnTo>
                <a:lnTo>
                  <a:pt x="796" y="652"/>
                </a:lnTo>
                <a:lnTo>
                  <a:pt x="796" y="539"/>
                </a:lnTo>
                <a:close/>
                <a:moveTo>
                  <a:pt x="655" y="539"/>
                </a:moveTo>
                <a:lnTo>
                  <a:pt x="593" y="539"/>
                </a:lnTo>
                <a:lnTo>
                  <a:pt x="593" y="652"/>
                </a:lnTo>
                <a:lnTo>
                  <a:pt x="655" y="652"/>
                </a:lnTo>
                <a:lnTo>
                  <a:pt x="655" y="539"/>
                </a:lnTo>
                <a:close/>
                <a:moveTo>
                  <a:pt x="452" y="652"/>
                </a:moveTo>
                <a:lnTo>
                  <a:pt x="514" y="652"/>
                </a:lnTo>
                <a:lnTo>
                  <a:pt x="514" y="539"/>
                </a:lnTo>
                <a:lnTo>
                  <a:pt x="452" y="539"/>
                </a:lnTo>
                <a:lnTo>
                  <a:pt x="452" y="652"/>
                </a:lnTo>
                <a:close/>
                <a:moveTo>
                  <a:pt x="1185" y="734"/>
                </a:moveTo>
                <a:lnTo>
                  <a:pt x="372" y="734"/>
                </a:lnTo>
                <a:lnTo>
                  <a:pt x="372" y="357"/>
                </a:lnTo>
                <a:lnTo>
                  <a:pt x="564" y="207"/>
                </a:lnTo>
                <a:lnTo>
                  <a:pt x="564" y="342"/>
                </a:lnTo>
                <a:cubicBezTo>
                  <a:pt x="564" y="359"/>
                  <a:pt x="578" y="373"/>
                  <a:pt x="595" y="373"/>
                </a:cubicBezTo>
                <a:lnTo>
                  <a:pt x="652" y="373"/>
                </a:lnTo>
                <a:cubicBezTo>
                  <a:pt x="659" y="373"/>
                  <a:pt x="665" y="370"/>
                  <a:pt x="671" y="366"/>
                </a:cubicBezTo>
                <a:lnTo>
                  <a:pt x="875" y="207"/>
                </a:lnTo>
                <a:lnTo>
                  <a:pt x="875" y="342"/>
                </a:lnTo>
                <a:cubicBezTo>
                  <a:pt x="875" y="359"/>
                  <a:pt x="889" y="373"/>
                  <a:pt x="906" y="373"/>
                </a:cubicBezTo>
                <a:lnTo>
                  <a:pt x="962" y="373"/>
                </a:lnTo>
                <a:cubicBezTo>
                  <a:pt x="969" y="373"/>
                  <a:pt x="976" y="370"/>
                  <a:pt x="981" y="366"/>
                </a:cubicBezTo>
                <a:lnTo>
                  <a:pt x="1185" y="207"/>
                </a:lnTo>
                <a:lnTo>
                  <a:pt x="1185" y="734"/>
                </a:lnTo>
                <a:close/>
                <a:moveTo>
                  <a:pt x="310" y="734"/>
                </a:moveTo>
                <a:lnTo>
                  <a:pt x="147" y="734"/>
                </a:lnTo>
                <a:lnTo>
                  <a:pt x="147" y="62"/>
                </a:lnTo>
                <a:lnTo>
                  <a:pt x="310" y="62"/>
                </a:lnTo>
                <a:lnTo>
                  <a:pt x="310" y="734"/>
                </a:lnTo>
                <a:close/>
                <a:moveTo>
                  <a:pt x="62" y="796"/>
                </a:moveTo>
                <a:lnTo>
                  <a:pt x="1242" y="796"/>
                </a:lnTo>
                <a:lnTo>
                  <a:pt x="1242" y="875"/>
                </a:lnTo>
                <a:lnTo>
                  <a:pt x="62" y="875"/>
                </a:lnTo>
                <a:lnTo>
                  <a:pt x="62" y="796"/>
                </a:lnTo>
                <a:close/>
                <a:moveTo>
                  <a:pt x="1304" y="765"/>
                </a:moveTo>
                <a:cubicBezTo>
                  <a:pt x="1304" y="748"/>
                  <a:pt x="1290" y="734"/>
                  <a:pt x="1273" y="734"/>
                </a:cubicBezTo>
                <a:lnTo>
                  <a:pt x="1247" y="734"/>
                </a:lnTo>
                <a:lnTo>
                  <a:pt x="1247" y="144"/>
                </a:lnTo>
                <a:cubicBezTo>
                  <a:pt x="1247" y="132"/>
                  <a:pt x="1241" y="121"/>
                  <a:pt x="1230" y="116"/>
                </a:cubicBezTo>
                <a:cubicBezTo>
                  <a:pt x="1219" y="111"/>
                  <a:pt x="1207" y="112"/>
                  <a:pt x="1197" y="120"/>
                </a:cubicBezTo>
                <a:lnTo>
                  <a:pt x="952" y="311"/>
                </a:lnTo>
                <a:lnTo>
                  <a:pt x="937" y="311"/>
                </a:lnTo>
                <a:lnTo>
                  <a:pt x="937" y="144"/>
                </a:lnTo>
                <a:cubicBezTo>
                  <a:pt x="937" y="132"/>
                  <a:pt x="930" y="121"/>
                  <a:pt x="920" y="116"/>
                </a:cubicBezTo>
                <a:cubicBezTo>
                  <a:pt x="909" y="111"/>
                  <a:pt x="896" y="112"/>
                  <a:pt x="887" y="120"/>
                </a:cubicBezTo>
                <a:lnTo>
                  <a:pt x="641" y="311"/>
                </a:lnTo>
                <a:lnTo>
                  <a:pt x="627" y="311"/>
                </a:lnTo>
                <a:lnTo>
                  <a:pt x="627" y="144"/>
                </a:lnTo>
                <a:cubicBezTo>
                  <a:pt x="627" y="132"/>
                  <a:pt x="620" y="121"/>
                  <a:pt x="609" y="116"/>
                </a:cubicBezTo>
                <a:cubicBezTo>
                  <a:pt x="599" y="111"/>
                  <a:pt x="586" y="112"/>
                  <a:pt x="576" y="120"/>
                </a:cubicBezTo>
                <a:lnTo>
                  <a:pt x="373" y="278"/>
                </a:lnTo>
                <a:lnTo>
                  <a:pt x="373" y="31"/>
                </a:lnTo>
                <a:cubicBezTo>
                  <a:pt x="373" y="14"/>
                  <a:pt x="359" y="0"/>
                  <a:pt x="341" y="0"/>
                </a:cubicBezTo>
                <a:lnTo>
                  <a:pt x="116" y="0"/>
                </a:lnTo>
                <a:cubicBezTo>
                  <a:pt x="99" y="0"/>
                  <a:pt x="85" y="14"/>
                  <a:pt x="85" y="31"/>
                </a:cubicBezTo>
                <a:lnTo>
                  <a:pt x="85" y="734"/>
                </a:lnTo>
                <a:lnTo>
                  <a:pt x="31" y="734"/>
                </a:lnTo>
                <a:cubicBezTo>
                  <a:pt x="14" y="734"/>
                  <a:pt x="0" y="748"/>
                  <a:pt x="0" y="765"/>
                </a:cubicBezTo>
                <a:lnTo>
                  <a:pt x="0" y="906"/>
                </a:lnTo>
                <a:cubicBezTo>
                  <a:pt x="0" y="923"/>
                  <a:pt x="14" y="937"/>
                  <a:pt x="31" y="937"/>
                </a:cubicBezTo>
                <a:lnTo>
                  <a:pt x="1273" y="937"/>
                </a:lnTo>
                <a:cubicBezTo>
                  <a:pt x="1290" y="937"/>
                  <a:pt x="1304" y="923"/>
                  <a:pt x="1304" y="906"/>
                </a:cubicBezTo>
                <a:lnTo>
                  <a:pt x="1304" y="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E1204CE1-3227-2343-89EC-D395392BD3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66858" y="3624672"/>
            <a:ext cx="490537" cy="428625"/>
          </a:xfrm>
          <a:custGeom>
            <a:avLst/>
            <a:gdLst>
              <a:gd name="T0" fmla="*/ 229 w 1361"/>
              <a:gd name="T1" fmla="*/ 1016 h 1192"/>
              <a:gd name="T2" fmla="*/ 455 w 1361"/>
              <a:gd name="T3" fmla="*/ 1078 h 1192"/>
              <a:gd name="T4" fmla="*/ 172 w 1361"/>
              <a:gd name="T5" fmla="*/ 1016 h 1192"/>
              <a:gd name="T6" fmla="*/ 116 w 1361"/>
              <a:gd name="T7" fmla="*/ 1078 h 1192"/>
              <a:gd name="T8" fmla="*/ 172 w 1361"/>
              <a:gd name="T9" fmla="*/ 1016 h 1192"/>
              <a:gd name="T10" fmla="*/ 3 w 1361"/>
              <a:gd name="T11" fmla="*/ 1016 h 1192"/>
              <a:gd name="T12" fmla="*/ 60 w 1361"/>
              <a:gd name="T13" fmla="*/ 1078 h 1192"/>
              <a:gd name="T14" fmla="*/ 624 w 1361"/>
              <a:gd name="T15" fmla="*/ 62 h 1192"/>
              <a:gd name="T16" fmla="*/ 1104 w 1361"/>
              <a:gd name="T17" fmla="*/ 0 h 1192"/>
              <a:gd name="T18" fmla="*/ 624 w 1361"/>
              <a:gd name="T19" fmla="*/ 62 h 1192"/>
              <a:gd name="T20" fmla="*/ 1132 w 1361"/>
              <a:gd name="T21" fmla="*/ 316 h 1192"/>
              <a:gd name="T22" fmla="*/ 906 w 1361"/>
              <a:gd name="T23" fmla="*/ 254 h 1192"/>
              <a:gd name="T24" fmla="*/ 1188 w 1361"/>
              <a:gd name="T25" fmla="*/ 316 h 1192"/>
              <a:gd name="T26" fmla="*/ 1245 w 1361"/>
              <a:gd name="T27" fmla="*/ 254 h 1192"/>
              <a:gd name="T28" fmla="*/ 1188 w 1361"/>
              <a:gd name="T29" fmla="*/ 316 h 1192"/>
              <a:gd name="T30" fmla="*/ 1358 w 1361"/>
              <a:gd name="T31" fmla="*/ 316 h 1192"/>
              <a:gd name="T32" fmla="*/ 1301 w 1361"/>
              <a:gd name="T33" fmla="*/ 254 h 1192"/>
              <a:gd name="T34" fmla="*/ 1360 w 1361"/>
              <a:gd name="T35" fmla="*/ 680 h 1192"/>
              <a:gd name="T36" fmla="*/ 824 w 1361"/>
              <a:gd name="T37" fmla="*/ 593 h 1192"/>
              <a:gd name="T38" fmla="*/ 762 w 1361"/>
              <a:gd name="T39" fmla="*/ 511 h 1192"/>
              <a:gd name="T40" fmla="*/ 624 w 1361"/>
              <a:gd name="T41" fmla="*/ 593 h 1192"/>
              <a:gd name="T42" fmla="*/ 88 w 1361"/>
              <a:gd name="T43" fmla="*/ 677 h 1192"/>
              <a:gd name="T44" fmla="*/ 62 w 1361"/>
              <a:gd name="T45" fmla="*/ 229 h 1192"/>
              <a:gd name="T46" fmla="*/ 737 w 1361"/>
              <a:gd name="T47" fmla="*/ 203 h 1192"/>
              <a:gd name="T48" fmla="*/ 762 w 1361"/>
              <a:gd name="T49" fmla="*/ 395 h 1192"/>
              <a:gd name="T50" fmla="*/ 709 w 1361"/>
              <a:gd name="T51" fmla="*/ 457 h 1192"/>
              <a:gd name="T52" fmla="*/ 1019 w 1361"/>
              <a:gd name="T53" fmla="*/ 395 h 1192"/>
              <a:gd name="T54" fmla="*/ 824 w 1361"/>
              <a:gd name="T55" fmla="*/ 229 h 1192"/>
              <a:gd name="T56" fmla="*/ 88 w 1361"/>
              <a:gd name="T57" fmla="*/ 141 h 1192"/>
              <a:gd name="T58" fmla="*/ 0 w 1361"/>
              <a:gd name="T59" fmla="*/ 652 h 1192"/>
              <a:gd name="T60" fmla="*/ 536 w 1361"/>
              <a:gd name="T61" fmla="*/ 739 h 1192"/>
              <a:gd name="T62" fmla="*/ 370 w 1361"/>
              <a:gd name="T63" fmla="*/ 875 h 1192"/>
              <a:gd name="T64" fmla="*/ 652 w 1361"/>
              <a:gd name="T65" fmla="*/ 937 h 1192"/>
              <a:gd name="T66" fmla="*/ 599 w 1361"/>
              <a:gd name="T67" fmla="*/ 875 h 1192"/>
              <a:gd name="T68" fmla="*/ 624 w 1361"/>
              <a:gd name="T69" fmla="*/ 655 h 1192"/>
              <a:gd name="T70" fmla="*/ 1298 w 1361"/>
              <a:gd name="T71" fmla="*/ 680 h 1192"/>
              <a:gd name="T72" fmla="*/ 1273 w 1361"/>
              <a:gd name="T73" fmla="*/ 1129 h 1192"/>
              <a:gd name="T74" fmla="*/ 599 w 1361"/>
              <a:gd name="T75" fmla="*/ 1103 h 1192"/>
              <a:gd name="T76" fmla="*/ 536 w 1361"/>
              <a:gd name="T77" fmla="*/ 991 h 1192"/>
              <a:gd name="T78" fmla="*/ 624 w 1361"/>
              <a:gd name="T79" fmla="*/ 1191 h 1192"/>
              <a:gd name="T80" fmla="*/ 1360 w 1361"/>
              <a:gd name="T81" fmla="*/ 1103 h 1192"/>
              <a:gd name="T82" fmla="*/ 646 w 1361"/>
              <a:gd name="T83" fmla="*/ 517 h 1192"/>
              <a:gd name="T84" fmla="*/ 731 w 1361"/>
              <a:gd name="T85" fmla="*/ 279 h 1192"/>
              <a:gd name="T86" fmla="*/ 463 w 1361"/>
              <a:gd name="T87" fmla="*/ 459 h 1192"/>
              <a:gd name="T88" fmla="*/ 138 w 1361"/>
              <a:gd name="T89" fmla="*/ 235 h 1192"/>
              <a:gd name="T90" fmla="*/ 256 w 1361"/>
              <a:gd name="T91" fmla="*/ 440 h 1192"/>
              <a:gd name="T92" fmla="*/ 138 w 1361"/>
              <a:gd name="T93" fmla="*/ 646 h 1192"/>
              <a:gd name="T94" fmla="*/ 320 w 1361"/>
              <a:gd name="T95" fmla="*/ 505 h 1192"/>
              <a:gd name="T96" fmla="*/ 412 w 1361"/>
              <a:gd name="T97" fmla="*/ 533 h 1192"/>
              <a:gd name="T98" fmla="*/ 525 w 1361"/>
              <a:gd name="T99" fmla="*/ 484 h 1192"/>
              <a:gd name="T100" fmla="*/ 646 w 1361"/>
              <a:gd name="T101" fmla="*/ 517 h 1192"/>
              <a:gd name="T102" fmla="*/ 1105 w 1361"/>
              <a:gd name="T103" fmla="*/ 892 h 1192"/>
              <a:gd name="T104" fmla="*/ 1223 w 1361"/>
              <a:gd name="T105" fmla="*/ 686 h 1192"/>
              <a:gd name="T106" fmla="*/ 898 w 1361"/>
              <a:gd name="T107" fmla="*/ 911 h 1192"/>
              <a:gd name="T108" fmla="*/ 630 w 1361"/>
              <a:gd name="T109" fmla="*/ 730 h 1192"/>
              <a:gd name="T110" fmla="*/ 630 w 1361"/>
              <a:gd name="T111" fmla="*/ 1053 h 1192"/>
              <a:gd name="T112" fmla="*/ 836 w 1361"/>
              <a:gd name="T113" fmla="*/ 936 h 1192"/>
              <a:gd name="T114" fmla="*/ 859 w 1361"/>
              <a:gd name="T115" fmla="*/ 959 h 1192"/>
              <a:gd name="T116" fmla="*/ 1038 w 1361"/>
              <a:gd name="T117" fmla="*/ 959 h 1192"/>
              <a:gd name="T118" fmla="*/ 1223 w 1361"/>
              <a:gd name="T119" fmla="*/ 1097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1" h="1192">
                <a:moveTo>
                  <a:pt x="455" y="1016"/>
                </a:moveTo>
                <a:lnTo>
                  <a:pt x="229" y="1016"/>
                </a:lnTo>
                <a:lnTo>
                  <a:pt x="229" y="1078"/>
                </a:lnTo>
                <a:lnTo>
                  <a:pt x="455" y="1078"/>
                </a:lnTo>
                <a:lnTo>
                  <a:pt x="455" y="1016"/>
                </a:lnTo>
                <a:close/>
                <a:moveTo>
                  <a:pt x="172" y="1016"/>
                </a:moveTo>
                <a:lnTo>
                  <a:pt x="116" y="1016"/>
                </a:lnTo>
                <a:lnTo>
                  <a:pt x="116" y="1078"/>
                </a:lnTo>
                <a:lnTo>
                  <a:pt x="172" y="1078"/>
                </a:lnTo>
                <a:lnTo>
                  <a:pt x="172" y="1016"/>
                </a:lnTo>
                <a:close/>
                <a:moveTo>
                  <a:pt x="60" y="1016"/>
                </a:moveTo>
                <a:lnTo>
                  <a:pt x="3" y="1016"/>
                </a:lnTo>
                <a:lnTo>
                  <a:pt x="3" y="1078"/>
                </a:lnTo>
                <a:lnTo>
                  <a:pt x="60" y="1078"/>
                </a:lnTo>
                <a:lnTo>
                  <a:pt x="60" y="1016"/>
                </a:lnTo>
                <a:close/>
                <a:moveTo>
                  <a:pt x="624" y="62"/>
                </a:moveTo>
                <a:lnTo>
                  <a:pt x="1104" y="62"/>
                </a:lnTo>
                <a:lnTo>
                  <a:pt x="1104" y="0"/>
                </a:lnTo>
                <a:lnTo>
                  <a:pt x="624" y="0"/>
                </a:lnTo>
                <a:lnTo>
                  <a:pt x="624" y="62"/>
                </a:lnTo>
                <a:close/>
                <a:moveTo>
                  <a:pt x="906" y="316"/>
                </a:moveTo>
                <a:lnTo>
                  <a:pt x="1132" y="316"/>
                </a:lnTo>
                <a:lnTo>
                  <a:pt x="1132" y="254"/>
                </a:lnTo>
                <a:lnTo>
                  <a:pt x="906" y="254"/>
                </a:lnTo>
                <a:lnTo>
                  <a:pt x="906" y="316"/>
                </a:lnTo>
                <a:close/>
                <a:moveTo>
                  <a:pt x="1188" y="316"/>
                </a:moveTo>
                <a:lnTo>
                  <a:pt x="1245" y="316"/>
                </a:lnTo>
                <a:lnTo>
                  <a:pt x="1245" y="254"/>
                </a:lnTo>
                <a:lnTo>
                  <a:pt x="1188" y="254"/>
                </a:lnTo>
                <a:lnTo>
                  <a:pt x="1188" y="316"/>
                </a:lnTo>
                <a:close/>
                <a:moveTo>
                  <a:pt x="1301" y="316"/>
                </a:moveTo>
                <a:lnTo>
                  <a:pt x="1358" y="316"/>
                </a:lnTo>
                <a:lnTo>
                  <a:pt x="1358" y="254"/>
                </a:lnTo>
                <a:lnTo>
                  <a:pt x="1301" y="254"/>
                </a:lnTo>
                <a:lnTo>
                  <a:pt x="1301" y="316"/>
                </a:lnTo>
                <a:close/>
                <a:moveTo>
                  <a:pt x="1360" y="680"/>
                </a:moveTo>
                <a:cubicBezTo>
                  <a:pt x="1360" y="632"/>
                  <a:pt x="1321" y="593"/>
                  <a:pt x="1273" y="593"/>
                </a:cubicBezTo>
                <a:lnTo>
                  <a:pt x="824" y="593"/>
                </a:lnTo>
                <a:lnTo>
                  <a:pt x="824" y="511"/>
                </a:lnTo>
                <a:lnTo>
                  <a:pt x="762" y="511"/>
                </a:lnTo>
                <a:lnTo>
                  <a:pt x="762" y="593"/>
                </a:lnTo>
                <a:lnTo>
                  <a:pt x="624" y="593"/>
                </a:lnTo>
                <a:cubicBezTo>
                  <a:pt x="577" y="593"/>
                  <a:pt x="538" y="630"/>
                  <a:pt x="537" y="677"/>
                </a:cubicBezTo>
                <a:lnTo>
                  <a:pt x="88" y="677"/>
                </a:lnTo>
                <a:cubicBezTo>
                  <a:pt x="74" y="677"/>
                  <a:pt x="62" y="666"/>
                  <a:pt x="62" y="652"/>
                </a:cubicBezTo>
                <a:lnTo>
                  <a:pt x="62" y="229"/>
                </a:lnTo>
                <a:cubicBezTo>
                  <a:pt x="62" y="215"/>
                  <a:pt x="74" y="203"/>
                  <a:pt x="88" y="203"/>
                </a:cubicBezTo>
                <a:lnTo>
                  <a:pt x="737" y="203"/>
                </a:lnTo>
                <a:cubicBezTo>
                  <a:pt x="751" y="203"/>
                  <a:pt x="762" y="215"/>
                  <a:pt x="762" y="229"/>
                </a:cubicBezTo>
                <a:lnTo>
                  <a:pt x="762" y="395"/>
                </a:lnTo>
                <a:lnTo>
                  <a:pt x="709" y="395"/>
                </a:lnTo>
                <a:lnTo>
                  <a:pt x="709" y="457"/>
                </a:lnTo>
                <a:lnTo>
                  <a:pt x="1019" y="457"/>
                </a:lnTo>
                <a:lnTo>
                  <a:pt x="1019" y="395"/>
                </a:lnTo>
                <a:lnTo>
                  <a:pt x="824" y="395"/>
                </a:lnTo>
                <a:lnTo>
                  <a:pt x="824" y="229"/>
                </a:lnTo>
                <a:cubicBezTo>
                  <a:pt x="824" y="180"/>
                  <a:pt x="785" y="141"/>
                  <a:pt x="737" y="141"/>
                </a:cubicBezTo>
                <a:lnTo>
                  <a:pt x="88" y="141"/>
                </a:lnTo>
                <a:cubicBezTo>
                  <a:pt x="40" y="141"/>
                  <a:pt x="0" y="180"/>
                  <a:pt x="0" y="229"/>
                </a:cubicBezTo>
                <a:lnTo>
                  <a:pt x="0" y="652"/>
                </a:lnTo>
                <a:cubicBezTo>
                  <a:pt x="0" y="700"/>
                  <a:pt x="40" y="739"/>
                  <a:pt x="88" y="739"/>
                </a:cubicBezTo>
                <a:lnTo>
                  <a:pt x="536" y="739"/>
                </a:lnTo>
                <a:lnTo>
                  <a:pt x="536" y="875"/>
                </a:lnTo>
                <a:lnTo>
                  <a:pt x="370" y="875"/>
                </a:lnTo>
                <a:lnTo>
                  <a:pt x="370" y="937"/>
                </a:lnTo>
                <a:lnTo>
                  <a:pt x="652" y="937"/>
                </a:lnTo>
                <a:lnTo>
                  <a:pt x="652" y="875"/>
                </a:lnTo>
                <a:lnTo>
                  <a:pt x="599" y="875"/>
                </a:lnTo>
                <a:lnTo>
                  <a:pt x="599" y="680"/>
                </a:lnTo>
                <a:cubicBezTo>
                  <a:pt x="599" y="666"/>
                  <a:pt x="610" y="655"/>
                  <a:pt x="624" y="655"/>
                </a:cubicBezTo>
                <a:lnTo>
                  <a:pt x="1273" y="655"/>
                </a:lnTo>
                <a:cubicBezTo>
                  <a:pt x="1287" y="655"/>
                  <a:pt x="1298" y="666"/>
                  <a:pt x="1298" y="680"/>
                </a:cubicBezTo>
                <a:lnTo>
                  <a:pt x="1298" y="1103"/>
                </a:lnTo>
                <a:cubicBezTo>
                  <a:pt x="1298" y="1117"/>
                  <a:pt x="1287" y="1129"/>
                  <a:pt x="1273" y="1129"/>
                </a:cubicBezTo>
                <a:lnTo>
                  <a:pt x="624" y="1129"/>
                </a:lnTo>
                <a:cubicBezTo>
                  <a:pt x="610" y="1129"/>
                  <a:pt x="599" y="1117"/>
                  <a:pt x="599" y="1103"/>
                </a:cubicBezTo>
                <a:lnTo>
                  <a:pt x="599" y="991"/>
                </a:lnTo>
                <a:lnTo>
                  <a:pt x="536" y="991"/>
                </a:lnTo>
                <a:lnTo>
                  <a:pt x="536" y="1103"/>
                </a:lnTo>
                <a:cubicBezTo>
                  <a:pt x="536" y="1152"/>
                  <a:pt x="576" y="1191"/>
                  <a:pt x="624" y="1191"/>
                </a:cubicBezTo>
                <a:lnTo>
                  <a:pt x="1273" y="1191"/>
                </a:lnTo>
                <a:cubicBezTo>
                  <a:pt x="1321" y="1191"/>
                  <a:pt x="1360" y="1152"/>
                  <a:pt x="1360" y="1103"/>
                </a:cubicBezTo>
                <a:lnTo>
                  <a:pt x="1360" y="680"/>
                </a:lnTo>
                <a:close/>
                <a:moveTo>
                  <a:pt x="646" y="517"/>
                </a:moveTo>
                <a:lnTo>
                  <a:pt x="569" y="440"/>
                </a:lnTo>
                <a:lnTo>
                  <a:pt x="731" y="279"/>
                </a:lnTo>
                <a:lnTo>
                  <a:pt x="687" y="235"/>
                </a:lnTo>
                <a:lnTo>
                  <a:pt x="463" y="459"/>
                </a:lnTo>
                <a:cubicBezTo>
                  <a:pt x="439" y="475"/>
                  <a:pt x="385" y="475"/>
                  <a:pt x="362" y="459"/>
                </a:cubicBezTo>
                <a:lnTo>
                  <a:pt x="138" y="235"/>
                </a:lnTo>
                <a:lnTo>
                  <a:pt x="94" y="279"/>
                </a:lnTo>
                <a:lnTo>
                  <a:pt x="256" y="440"/>
                </a:lnTo>
                <a:lnTo>
                  <a:pt x="94" y="602"/>
                </a:lnTo>
                <a:lnTo>
                  <a:pt x="138" y="646"/>
                </a:lnTo>
                <a:lnTo>
                  <a:pt x="299" y="484"/>
                </a:lnTo>
                <a:lnTo>
                  <a:pt x="320" y="505"/>
                </a:lnTo>
                <a:lnTo>
                  <a:pt x="323" y="507"/>
                </a:lnTo>
                <a:cubicBezTo>
                  <a:pt x="345" y="525"/>
                  <a:pt x="379" y="533"/>
                  <a:pt x="412" y="533"/>
                </a:cubicBezTo>
                <a:cubicBezTo>
                  <a:pt x="446" y="533"/>
                  <a:pt x="479" y="525"/>
                  <a:pt x="502" y="507"/>
                </a:cubicBezTo>
                <a:lnTo>
                  <a:pt x="525" y="484"/>
                </a:lnTo>
                <a:lnTo>
                  <a:pt x="602" y="561"/>
                </a:lnTo>
                <a:lnTo>
                  <a:pt x="646" y="517"/>
                </a:lnTo>
                <a:close/>
                <a:moveTo>
                  <a:pt x="1267" y="1053"/>
                </a:moveTo>
                <a:lnTo>
                  <a:pt x="1105" y="892"/>
                </a:lnTo>
                <a:lnTo>
                  <a:pt x="1267" y="730"/>
                </a:lnTo>
                <a:lnTo>
                  <a:pt x="1223" y="686"/>
                </a:lnTo>
                <a:lnTo>
                  <a:pt x="999" y="911"/>
                </a:lnTo>
                <a:cubicBezTo>
                  <a:pt x="975" y="927"/>
                  <a:pt x="922" y="927"/>
                  <a:pt x="898" y="911"/>
                </a:cubicBezTo>
                <a:lnTo>
                  <a:pt x="674" y="686"/>
                </a:lnTo>
                <a:lnTo>
                  <a:pt x="630" y="730"/>
                </a:lnTo>
                <a:lnTo>
                  <a:pt x="792" y="892"/>
                </a:lnTo>
                <a:lnTo>
                  <a:pt x="630" y="1053"/>
                </a:lnTo>
                <a:lnTo>
                  <a:pt x="674" y="1097"/>
                </a:lnTo>
                <a:lnTo>
                  <a:pt x="836" y="936"/>
                </a:lnTo>
                <a:lnTo>
                  <a:pt x="856" y="956"/>
                </a:lnTo>
                <a:lnTo>
                  <a:pt x="859" y="959"/>
                </a:lnTo>
                <a:cubicBezTo>
                  <a:pt x="882" y="976"/>
                  <a:pt x="915" y="985"/>
                  <a:pt x="948" y="985"/>
                </a:cubicBezTo>
                <a:cubicBezTo>
                  <a:pt x="982" y="985"/>
                  <a:pt x="1015" y="976"/>
                  <a:pt x="1038" y="959"/>
                </a:cubicBezTo>
                <a:lnTo>
                  <a:pt x="1061" y="936"/>
                </a:lnTo>
                <a:lnTo>
                  <a:pt x="1223" y="1097"/>
                </a:lnTo>
                <a:lnTo>
                  <a:pt x="1267" y="10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FCAF4A6D-2188-C840-9416-668B9BA88D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071" y="701357"/>
            <a:ext cx="449263" cy="458788"/>
          </a:xfrm>
          <a:custGeom>
            <a:avLst/>
            <a:gdLst>
              <a:gd name="T0" fmla="*/ 228 w 1248"/>
              <a:gd name="T1" fmla="*/ 1275 h 1276"/>
              <a:gd name="T2" fmla="*/ 62 w 1248"/>
              <a:gd name="T3" fmla="*/ 1213 h 1276"/>
              <a:gd name="T4" fmla="*/ 228 w 1248"/>
              <a:gd name="T5" fmla="*/ 514 h 1276"/>
              <a:gd name="T6" fmla="*/ 146 w 1248"/>
              <a:gd name="T7" fmla="*/ 451 h 1276"/>
              <a:gd name="T8" fmla="*/ 228 w 1248"/>
              <a:gd name="T9" fmla="*/ 401 h 1276"/>
              <a:gd name="T10" fmla="*/ 84 w 1248"/>
              <a:gd name="T11" fmla="*/ 339 h 1276"/>
              <a:gd name="T12" fmla="*/ 0 w 1248"/>
              <a:gd name="T13" fmla="*/ 451 h 1276"/>
              <a:gd name="T14" fmla="*/ 536 w 1248"/>
              <a:gd name="T15" fmla="*/ 426 h 1276"/>
              <a:gd name="T16" fmla="*/ 598 w 1248"/>
              <a:gd name="T17" fmla="*/ 282 h 1276"/>
              <a:gd name="T18" fmla="*/ 423 w 1248"/>
              <a:gd name="T19" fmla="*/ 426 h 1276"/>
              <a:gd name="T20" fmla="*/ 485 w 1248"/>
              <a:gd name="T21" fmla="*/ 344 h 1276"/>
              <a:gd name="T22" fmla="*/ 536 w 1248"/>
              <a:gd name="T23" fmla="*/ 426 h 1276"/>
              <a:gd name="T24" fmla="*/ 598 w 1248"/>
              <a:gd name="T25" fmla="*/ 652 h 1276"/>
              <a:gd name="T26" fmla="*/ 423 w 1248"/>
              <a:gd name="T27" fmla="*/ 508 h 1276"/>
              <a:gd name="T28" fmla="*/ 485 w 1248"/>
              <a:gd name="T29" fmla="*/ 652 h 1276"/>
              <a:gd name="T30" fmla="*/ 536 w 1248"/>
              <a:gd name="T31" fmla="*/ 570 h 1276"/>
              <a:gd name="T32" fmla="*/ 536 w 1248"/>
              <a:gd name="T33" fmla="*/ 878 h 1276"/>
              <a:gd name="T34" fmla="*/ 598 w 1248"/>
              <a:gd name="T35" fmla="*/ 734 h 1276"/>
              <a:gd name="T36" fmla="*/ 423 w 1248"/>
              <a:gd name="T37" fmla="*/ 878 h 1276"/>
              <a:gd name="T38" fmla="*/ 485 w 1248"/>
              <a:gd name="T39" fmla="*/ 796 h 1276"/>
              <a:gd name="T40" fmla="*/ 536 w 1248"/>
              <a:gd name="T41" fmla="*/ 878 h 1276"/>
              <a:gd name="T42" fmla="*/ 852 w 1248"/>
              <a:gd name="T43" fmla="*/ 426 h 1276"/>
              <a:gd name="T44" fmla="*/ 677 w 1248"/>
              <a:gd name="T45" fmla="*/ 282 h 1276"/>
              <a:gd name="T46" fmla="*/ 739 w 1248"/>
              <a:gd name="T47" fmla="*/ 426 h 1276"/>
              <a:gd name="T48" fmla="*/ 790 w 1248"/>
              <a:gd name="T49" fmla="*/ 344 h 1276"/>
              <a:gd name="T50" fmla="*/ 790 w 1248"/>
              <a:gd name="T51" fmla="*/ 652 h 1276"/>
              <a:gd name="T52" fmla="*/ 852 w 1248"/>
              <a:gd name="T53" fmla="*/ 508 h 1276"/>
              <a:gd name="T54" fmla="*/ 677 w 1248"/>
              <a:gd name="T55" fmla="*/ 652 h 1276"/>
              <a:gd name="T56" fmla="*/ 739 w 1248"/>
              <a:gd name="T57" fmla="*/ 570 h 1276"/>
              <a:gd name="T58" fmla="*/ 790 w 1248"/>
              <a:gd name="T59" fmla="*/ 652 h 1276"/>
              <a:gd name="T60" fmla="*/ 790 w 1248"/>
              <a:gd name="T61" fmla="*/ 796 h 1276"/>
              <a:gd name="T62" fmla="*/ 852 w 1248"/>
              <a:gd name="T63" fmla="*/ 878 h 1276"/>
              <a:gd name="T64" fmla="*/ 677 w 1248"/>
              <a:gd name="T65" fmla="*/ 734 h 1276"/>
              <a:gd name="T66" fmla="*/ 739 w 1248"/>
              <a:gd name="T67" fmla="*/ 878 h 1276"/>
              <a:gd name="T68" fmla="*/ 931 w 1248"/>
              <a:gd name="T69" fmla="*/ 1213 h 1276"/>
              <a:gd name="T70" fmla="*/ 739 w 1248"/>
              <a:gd name="T71" fmla="*/ 988 h 1276"/>
              <a:gd name="T72" fmla="*/ 536 w 1248"/>
              <a:gd name="T73" fmla="*/ 1213 h 1276"/>
              <a:gd name="T74" fmla="*/ 344 w 1248"/>
              <a:gd name="T75" fmla="*/ 175 h 1276"/>
              <a:gd name="T76" fmla="*/ 931 w 1248"/>
              <a:gd name="T77" fmla="*/ 1213 h 1276"/>
              <a:gd name="T78" fmla="*/ 429 w 1248"/>
              <a:gd name="T79" fmla="*/ 113 h 1276"/>
              <a:gd name="T80" fmla="*/ 818 w 1248"/>
              <a:gd name="T81" fmla="*/ 62 h 1276"/>
              <a:gd name="T82" fmla="*/ 598 w 1248"/>
              <a:gd name="T83" fmla="*/ 1050 h 1276"/>
              <a:gd name="T84" fmla="*/ 677 w 1248"/>
              <a:gd name="T85" fmla="*/ 1213 h 1276"/>
              <a:gd name="T86" fmla="*/ 598 w 1248"/>
              <a:gd name="T87" fmla="*/ 1050 h 1276"/>
              <a:gd name="T88" fmla="*/ 993 w 1248"/>
              <a:gd name="T89" fmla="*/ 1275 h 1276"/>
              <a:gd name="T90" fmla="*/ 880 w 1248"/>
              <a:gd name="T91" fmla="*/ 113 h 1276"/>
              <a:gd name="T92" fmla="*/ 367 w 1248"/>
              <a:gd name="T93" fmla="*/ 0 h 1276"/>
              <a:gd name="T94" fmla="*/ 282 w 1248"/>
              <a:gd name="T95" fmla="*/ 113 h 1276"/>
              <a:gd name="T96" fmla="*/ 536 w 1248"/>
              <a:gd name="T97" fmla="*/ 1275 h 1276"/>
              <a:gd name="T98" fmla="*/ 1247 w 1248"/>
              <a:gd name="T99" fmla="*/ 1275 h 1276"/>
              <a:gd name="T100" fmla="*/ 1191 w 1248"/>
              <a:gd name="T101" fmla="*/ 734 h 1276"/>
              <a:gd name="T102" fmla="*/ 1047 w 1248"/>
              <a:gd name="T103" fmla="*/ 621 h 1276"/>
              <a:gd name="T104" fmla="*/ 1128 w 1248"/>
              <a:gd name="T105" fmla="*/ 683 h 1276"/>
              <a:gd name="T106" fmla="*/ 1047 w 1248"/>
              <a:gd name="T107" fmla="*/ 734 h 1276"/>
              <a:gd name="T108" fmla="*/ 1185 w 1248"/>
              <a:gd name="T109" fmla="*/ 796 h 1276"/>
              <a:gd name="T110" fmla="*/ 1047 w 1248"/>
              <a:gd name="T111" fmla="*/ 1213 h 1276"/>
              <a:gd name="T112" fmla="*/ 1247 w 1248"/>
              <a:gd name="T113" fmla="*/ 1275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8" h="1276">
                <a:moveTo>
                  <a:pt x="0" y="1275"/>
                </a:moveTo>
                <a:lnTo>
                  <a:pt x="228" y="1275"/>
                </a:lnTo>
                <a:lnTo>
                  <a:pt x="228" y="1213"/>
                </a:lnTo>
                <a:lnTo>
                  <a:pt x="62" y="1213"/>
                </a:lnTo>
                <a:lnTo>
                  <a:pt x="62" y="514"/>
                </a:lnTo>
                <a:lnTo>
                  <a:pt x="228" y="514"/>
                </a:lnTo>
                <a:lnTo>
                  <a:pt x="228" y="451"/>
                </a:lnTo>
                <a:lnTo>
                  <a:pt x="146" y="451"/>
                </a:lnTo>
                <a:lnTo>
                  <a:pt x="146" y="401"/>
                </a:lnTo>
                <a:lnTo>
                  <a:pt x="228" y="401"/>
                </a:lnTo>
                <a:lnTo>
                  <a:pt x="228" y="339"/>
                </a:lnTo>
                <a:lnTo>
                  <a:pt x="84" y="339"/>
                </a:lnTo>
                <a:lnTo>
                  <a:pt x="84" y="451"/>
                </a:lnTo>
                <a:lnTo>
                  <a:pt x="0" y="451"/>
                </a:lnTo>
                <a:lnTo>
                  <a:pt x="0" y="1275"/>
                </a:lnTo>
                <a:close/>
                <a:moveTo>
                  <a:pt x="536" y="426"/>
                </a:moveTo>
                <a:lnTo>
                  <a:pt x="598" y="426"/>
                </a:lnTo>
                <a:lnTo>
                  <a:pt x="598" y="282"/>
                </a:lnTo>
                <a:lnTo>
                  <a:pt x="423" y="282"/>
                </a:lnTo>
                <a:lnTo>
                  <a:pt x="423" y="426"/>
                </a:lnTo>
                <a:lnTo>
                  <a:pt x="485" y="426"/>
                </a:lnTo>
                <a:lnTo>
                  <a:pt x="485" y="344"/>
                </a:lnTo>
                <a:lnTo>
                  <a:pt x="536" y="344"/>
                </a:lnTo>
                <a:lnTo>
                  <a:pt x="536" y="426"/>
                </a:lnTo>
                <a:close/>
                <a:moveTo>
                  <a:pt x="536" y="652"/>
                </a:moveTo>
                <a:lnTo>
                  <a:pt x="598" y="652"/>
                </a:lnTo>
                <a:lnTo>
                  <a:pt x="598" y="508"/>
                </a:lnTo>
                <a:lnTo>
                  <a:pt x="423" y="508"/>
                </a:lnTo>
                <a:lnTo>
                  <a:pt x="423" y="652"/>
                </a:lnTo>
                <a:lnTo>
                  <a:pt x="485" y="652"/>
                </a:lnTo>
                <a:lnTo>
                  <a:pt x="485" y="570"/>
                </a:lnTo>
                <a:lnTo>
                  <a:pt x="536" y="570"/>
                </a:lnTo>
                <a:lnTo>
                  <a:pt x="536" y="652"/>
                </a:lnTo>
                <a:close/>
                <a:moveTo>
                  <a:pt x="536" y="878"/>
                </a:moveTo>
                <a:lnTo>
                  <a:pt x="598" y="878"/>
                </a:lnTo>
                <a:lnTo>
                  <a:pt x="598" y="734"/>
                </a:lnTo>
                <a:lnTo>
                  <a:pt x="423" y="734"/>
                </a:lnTo>
                <a:lnTo>
                  <a:pt x="423" y="878"/>
                </a:lnTo>
                <a:lnTo>
                  <a:pt x="485" y="878"/>
                </a:lnTo>
                <a:lnTo>
                  <a:pt x="485" y="796"/>
                </a:lnTo>
                <a:lnTo>
                  <a:pt x="536" y="796"/>
                </a:lnTo>
                <a:lnTo>
                  <a:pt x="536" y="878"/>
                </a:lnTo>
                <a:close/>
                <a:moveTo>
                  <a:pt x="790" y="426"/>
                </a:moveTo>
                <a:lnTo>
                  <a:pt x="852" y="426"/>
                </a:lnTo>
                <a:lnTo>
                  <a:pt x="852" y="282"/>
                </a:lnTo>
                <a:lnTo>
                  <a:pt x="677" y="282"/>
                </a:lnTo>
                <a:lnTo>
                  <a:pt x="677" y="426"/>
                </a:lnTo>
                <a:lnTo>
                  <a:pt x="739" y="426"/>
                </a:lnTo>
                <a:lnTo>
                  <a:pt x="739" y="344"/>
                </a:lnTo>
                <a:lnTo>
                  <a:pt x="790" y="344"/>
                </a:lnTo>
                <a:lnTo>
                  <a:pt x="790" y="426"/>
                </a:lnTo>
                <a:close/>
                <a:moveTo>
                  <a:pt x="790" y="652"/>
                </a:moveTo>
                <a:lnTo>
                  <a:pt x="852" y="652"/>
                </a:lnTo>
                <a:lnTo>
                  <a:pt x="852" y="508"/>
                </a:lnTo>
                <a:lnTo>
                  <a:pt x="677" y="508"/>
                </a:lnTo>
                <a:lnTo>
                  <a:pt x="677" y="652"/>
                </a:lnTo>
                <a:lnTo>
                  <a:pt x="739" y="652"/>
                </a:lnTo>
                <a:lnTo>
                  <a:pt x="739" y="570"/>
                </a:lnTo>
                <a:lnTo>
                  <a:pt x="790" y="570"/>
                </a:lnTo>
                <a:lnTo>
                  <a:pt x="790" y="652"/>
                </a:lnTo>
                <a:close/>
                <a:moveTo>
                  <a:pt x="739" y="796"/>
                </a:moveTo>
                <a:lnTo>
                  <a:pt x="790" y="796"/>
                </a:lnTo>
                <a:lnTo>
                  <a:pt x="790" y="878"/>
                </a:lnTo>
                <a:lnTo>
                  <a:pt x="852" y="878"/>
                </a:lnTo>
                <a:lnTo>
                  <a:pt x="852" y="734"/>
                </a:lnTo>
                <a:lnTo>
                  <a:pt x="677" y="734"/>
                </a:lnTo>
                <a:lnTo>
                  <a:pt x="677" y="878"/>
                </a:lnTo>
                <a:lnTo>
                  <a:pt x="739" y="878"/>
                </a:lnTo>
                <a:lnTo>
                  <a:pt x="739" y="796"/>
                </a:lnTo>
                <a:close/>
                <a:moveTo>
                  <a:pt x="931" y="1213"/>
                </a:moveTo>
                <a:lnTo>
                  <a:pt x="739" y="1213"/>
                </a:lnTo>
                <a:lnTo>
                  <a:pt x="739" y="988"/>
                </a:lnTo>
                <a:lnTo>
                  <a:pt x="536" y="988"/>
                </a:lnTo>
                <a:lnTo>
                  <a:pt x="536" y="1213"/>
                </a:lnTo>
                <a:lnTo>
                  <a:pt x="344" y="1213"/>
                </a:lnTo>
                <a:lnTo>
                  <a:pt x="344" y="175"/>
                </a:lnTo>
                <a:lnTo>
                  <a:pt x="931" y="175"/>
                </a:lnTo>
                <a:lnTo>
                  <a:pt x="931" y="1213"/>
                </a:lnTo>
                <a:close/>
                <a:moveTo>
                  <a:pt x="818" y="113"/>
                </a:moveTo>
                <a:lnTo>
                  <a:pt x="429" y="113"/>
                </a:lnTo>
                <a:lnTo>
                  <a:pt x="429" y="62"/>
                </a:lnTo>
                <a:lnTo>
                  <a:pt x="818" y="62"/>
                </a:lnTo>
                <a:lnTo>
                  <a:pt x="818" y="113"/>
                </a:lnTo>
                <a:close/>
                <a:moveTo>
                  <a:pt x="598" y="1050"/>
                </a:moveTo>
                <a:lnTo>
                  <a:pt x="677" y="1050"/>
                </a:lnTo>
                <a:lnTo>
                  <a:pt x="677" y="1213"/>
                </a:lnTo>
                <a:lnTo>
                  <a:pt x="598" y="1213"/>
                </a:lnTo>
                <a:lnTo>
                  <a:pt x="598" y="1050"/>
                </a:lnTo>
                <a:close/>
                <a:moveTo>
                  <a:pt x="739" y="1275"/>
                </a:moveTo>
                <a:lnTo>
                  <a:pt x="993" y="1275"/>
                </a:lnTo>
                <a:lnTo>
                  <a:pt x="993" y="113"/>
                </a:lnTo>
                <a:lnTo>
                  <a:pt x="880" y="113"/>
                </a:lnTo>
                <a:lnTo>
                  <a:pt x="880" y="0"/>
                </a:lnTo>
                <a:lnTo>
                  <a:pt x="367" y="0"/>
                </a:lnTo>
                <a:lnTo>
                  <a:pt x="367" y="113"/>
                </a:lnTo>
                <a:lnTo>
                  <a:pt x="282" y="113"/>
                </a:lnTo>
                <a:lnTo>
                  <a:pt x="282" y="1275"/>
                </a:lnTo>
                <a:lnTo>
                  <a:pt x="536" y="1275"/>
                </a:lnTo>
                <a:lnTo>
                  <a:pt x="739" y="1275"/>
                </a:lnTo>
                <a:close/>
                <a:moveTo>
                  <a:pt x="1247" y="1275"/>
                </a:moveTo>
                <a:lnTo>
                  <a:pt x="1247" y="734"/>
                </a:lnTo>
                <a:lnTo>
                  <a:pt x="1191" y="734"/>
                </a:lnTo>
                <a:lnTo>
                  <a:pt x="1191" y="621"/>
                </a:lnTo>
                <a:lnTo>
                  <a:pt x="1047" y="621"/>
                </a:lnTo>
                <a:lnTo>
                  <a:pt x="1047" y="683"/>
                </a:lnTo>
                <a:lnTo>
                  <a:pt x="1128" y="683"/>
                </a:lnTo>
                <a:lnTo>
                  <a:pt x="1128" y="734"/>
                </a:lnTo>
                <a:lnTo>
                  <a:pt x="1047" y="734"/>
                </a:lnTo>
                <a:lnTo>
                  <a:pt x="1047" y="796"/>
                </a:lnTo>
                <a:lnTo>
                  <a:pt x="1185" y="796"/>
                </a:lnTo>
                <a:lnTo>
                  <a:pt x="1185" y="1213"/>
                </a:lnTo>
                <a:lnTo>
                  <a:pt x="1047" y="1213"/>
                </a:lnTo>
                <a:lnTo>
                  <a:pt x="1047" y="1275"/>
                </a:lnTo>
                <a:lnTo>
                  <a:pt x="1247" y="1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6CBE9359-10F8-F447-9764-32E74C7C88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6150" y="4613522"/>
            <a:ext cx="469900" cy="447675"/>
          </a:xfrm>
          <a:custGeom>
            <a:avLst/>
            <a:gdLst>
              <a:gd name="T0" fmla="*/ 1035 w 1308"/>
              <a:gd name="T1" fmla="*/ 641 h 1246"/>
              <a:gd name="T2" fmla="*/ 1097 w 1308"/>
              <a:gd name="T3" fmla="*/ 1245 h 1246"/>
              <a:gd name="T4" fmla="*/ 1305 w 1308"/>
              <a:gd name="T5" fmla="*/ 416 h 1246"/>
              <a:gd name="T6" fmla="*/ 956 w 1308"/>
              <a:gd name="T7" fmla="*/ 878 h 1246"/>
              <a:gd name="T8" fmla="*/ 894 w 1308"/>
              <a:gd name="T9" fmla="*/ 1245 h 1246"/>
              <a:gd name="T10" fmla="*/ 956 w 1308"/>
              <a:gd name="T11" fmla="*/ 878 h 1246"/>
              <a:gd name="T12" fmla="*/ 601 w 1308"/>
              <a:gd name="T13" fmla="*/ 486 h 1246"/>
              <a:gd name="T14" fmla="*/ 753 w 1308"/>
              <a:gd name="T15" fmla="*/ 1245 h 1246"/>
              <a:gd name="T16" fmla="*/ 815 w 1308"/>
              <a:gd name="T17" fmla="*/ 641 h 1246"/>
              <a:gd name="T18" fmla="*/ 419 w 1308"/>
              <a:gd name="T19" fmla="*/ 737 h 1246"/>
              <a:gd name="T20" fmla="*/ 357 w 1308"/>
              <a:gd name="T21" fmla="*/ 1161 h 1246"/>
              <a:gd name="T22" fmla="*/ 419 w 1308"/>
              <a:gd name="T23" fmla="*/ 737 h 1246"/>
              <a:gd name="T24" fmla="*/ 3 w 1308"/>
              <a:gd name="T25" fmla="*/ 258 h 1246"/>
              <a:gd name="T26" fmla="*/ 216 w 1308"/>
              <a:gd name="T27" fmla="*/ 1161 h 1246"/>
              <a:gd name="T28" fmla="*/ 278 w 1308"/>
              <a:gd name="T29" fmla="*/ 471 h 1246"/>
              <a:gd name="T30" fmla="*/ 442 w 1308"/>
              <a:gd name="T31" fmla="*/ 162 h 1246"/>
              <a:gd name="T32" fmla="*/ 335 w 1308"/>
              <a:gd name="T33" fmla="*/ 162 h 1246"/>
              <a:gd name="T34" fmla="*/ 388 w 1308"/>
              <a:gd name="T35" fmla="*/ 62 h 1246"/>
              <a:gd name="T36" fmla="*/ 442 w 1308"/>
              <a:gd name="T37" fmla="*/ 162 h 1246"/>
              <a:gd name="T38" fmla="*/ 388 w 1308"/>
              <a:gd name="T39" fmla="*/ 0 h 1246"/>
              <a:gd name="T40" fmla="*/ 273 w 1308"/>
              <a:gd name="T41" fmla="*/ 162 h 1246"/>
              <a:gd name="T42" fmla="*/ 504 w 1308"/>
              <a:gd name="T43" fmla="*/ 162 h 1246"/>
              <a:gd name="T44" fmla="*/ 763 w 1308"/>
              <a:gd name="T45" fmla="*/ 93 h 1246"/>
              <a:gd name="T46" fmla="*/ 456 w 1308"/>
              <a:gd name="T47" fmla="*/ 323 h 1246"/>
              <a:gd name="T48" fmla="*/ 354 w 1308"/>
              <a:gd name="T49" fmla="*/ 339 h 1246"/>
              <a:gd name="T50" fmla="*/ 45 w 1308"/>
              <a:gd name="T51" fmla="*/ 49 h 1246"/>
              <a:gd name="T52" fmla="*/ 267 w 1308"/>
              <a:gd name="T53" fmla="*/ 367 h 1246"/>
              <a:gd name="T54" fmla="*/ 413 w 1308"/>
              <a:gd name="T55" fmla="*/ 401 h 1246"/>
              <a:gd name="T56" fmla="*/ 763 w 1308"/>
              <a:gd name="T57" fmla="*/ 93 h 1246"/>
              <a:gd name="T58" fmla="*/ 769 w 1308"/>
              <a:gd name="T59" fmla="*/ 258 h 1246"/>
              <a:gd name="T60" fmla="*/ 499 w 1308"/>
              <a:gd name="T61" fmla="*/ 472 h 1246"/>
              <a:gd name="T62" fmla="*/ 561 w 1308"/>
              <a:gd name="T63" fmla="*/ 1161 h 1246"/>
              <a:gd name="T64" fmla="*/ 978 w 1308"/>
              <a:gd name="T65" fmla="*/ 332 h 1246"/>
              <a:gd name="T66" fmla="*/ 871 w 1308"/>
              <a:gd name="T67" fmla="*/ 332 h 1246"/>
              <a:gd name="T68" fmla="*/ 925 w 1308"/>
              <a:gd name="T69" fmla="*/ 231 h 1246"/>
              <a:gd name="T70" fmla="*/ 978 w 1308"/>
              <a:gd name="T71" fmla="*/ 332 h 1246"/>
              <a:gd name="T72" fmla="*/ 925 w 1308"/>
              <a:gd name="T73" fmla="*/ 169 h 1246"/>
              <a:gd name="T74" fmla="*/ 809 w 1308"/>
              <a:gd name="T75" fmla="*/ 332 h 1246"/>
              <a:gd name="T76" fmla="*/ 1040 w 1308"/>
              <a:gd name="T77" fmla="*/ 332 h 1246"/>
              <a:gd name="T78" fmla="*/ 1307 w 1308"/>
              <a:gd name="T79" fmla="*/ 252 h 1246"/>
              <a:gd name="T80" fmla="*/ 1000 w 1308"/>
              <a:gd name="T81" fmla="*/ 487 h 1246"/>
              <a:gd name="T82" fmla="*/ 898 w 1308"/>
              <a:gd name="T83" fmla="*/ 509 h 1246"/>
              <a:gd name="T84" fmla="*/ 747 w 1308"/>
              <a:gd name="T85" fmla="*/ 358 h 1246"/>
              <a:gd name="T86" fmla="*/ 810 w 1308"/>
              <a:gd name="T87" fmla="*/ 531 h 1246"/>
              <a:gd name="T88" fmla="*/ 956 w 1308"/>
              <a:gd name="T89" fmla="*/ 571 h 1246"/>
              <a:gd name="T90" fmla="*/ 1307 w 1308"/>
              <a:gd name="T91" fmla="*/ 252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8" h="1246">
                <a:moveTo>
                  <a:pt x="1258" y="376"/>
                </a:moveTo>
                <a:lnTo>
                  <a:pt x="1035" y="641"/>
                </a:lnTo>
                <a:lnTo>
                  <a:pt x="1035" y="1245"/>
                </a:lnTo>
                <a:lnTo>
                  <a:pt x="1097" y="1245"/>
                </a:lnTo>
                <a:lnTo>
                  <a:pt x="1097" y="664"/>
                </a:lnTo>
                <a:lnTo>
                  <a:pt x="1305" y="416"/>
                </a:lnTo>
                <a:lnTo>
                  <a:pt x="1258" y="376"/>
                </a:lnTo>
                <a:close/>
                <a:moveTo>
                  <a:pt x="956" y="878"/>
                </a:moveTo>
                <a:lnTo>
                  <a:pt x="894" y="878"/>
                </a:lnTo>
                <a:lnTo>
                  <a:pt x="894" y="1245"/>
                </a:lnTo>
                <a:lnTo>
                  <a:pt x="956" y="1245"/>
                </a:lnTo>
                <a:lnTo>
                  <a:pt x="956" y="878"/>
                </a:lnTo>
                <a:close/>
                <a:moveTo>
                  <a:pt x="649" y="446"/>
                </a:moveTo>
                <a:lnTo>
                  <a:pt x="601" y="486"/>
                </a:lnTo>
                <a:lnTo>
                  <a:pt x="753" y="664"/>
                </a:lnTo>
                <a:lnTo>
                  <a:pt x="753" y="1245"/>
                </a:lnTo>
                <a:lnTo>
                  <a:pt x="815" y="1245"/>
                </a:lnTo>
                <a:lnTo>
                  <a:pt x="815" y="641"/>
                </a:lnTo>
                <a:lnTo>
                  <a:pt x="649" y="446"/>
                </a:lnTo>
                <a:close/>
                <a:moveTo>
                  <a:pt x="419" y="737"/>
                </a:moveTo>
                <a:lnTo>
                  <a:pt x="357" y="737"/>
                </a:lnTo>
                <a:lnTo>
                  <a:pt x="357" y="1161"/>
                </a:lnTo>
                <a:lnTo>
                  <a:pt x="419" y="1161"/>
                </a:lnTo>
                <a:lnTo>
                  <a:pt x="419" y="737"/>
                </a:lnTo>
                <a:close/>
                <a:moveTo>
                  <a:pt x="49" y="217"/>
                </a:moveTo>
                <a:lnTo>
                  <a:pt x="3" y="258"/>
                </a:lnTo>
                <a:lnTo>
                  <a:pt x="216" y="495"/>
                </a:lnTo>
                <a:lnTo>
                  <a:pt x="216" y="1161"/>
                </a:lnTo>
                <a:lnTo>
                  <a:pt x="278" y="1161"/>
                </a:lnTo>
                <a:lnTo>
                  <a:pt x="278" y="471"/>
                </a:lnTo>
                <a:lnTo>
                  <a:pt x="49" y="217"/>
                </a:lnTo>
                <a:close/>
                <a:moveTo>
                  <a:pt x="442" y="162"/>
                </a:moveTo>
                <a:cubicBezTo>
                  <a:pt x="442" y="194"/>
                  <a:pt x="423" y="226"/>
                  <a:pt x="388" y="226"/>
                </a:cubicBezTo>
                <a:cubicBezTo>
                  <a:pt x="352" y="226"/>
                  <a:pt x="335" y="194"/>
                  <a:pt x="335" y="162"/>
                </a:cubicBezTo>
                <a:lnTo>
                  <a:pt x="335" y="125"/>
                </a:lnTo>
                <a:cubicBezTo>
                  <a:pt x="335" y="94"/>
                  <a:pt x="352" y="62"/>
                  <a:pt x="388" y="62"/>
                </a:cubicBezTo>
                <a:cubicBezTo>
                  <a:pt x="423" y="62"/>
                  <a:pt x="442" y="94"/>
                  <a:pt x="442" y="125"/>
                </a:cubicBezTo>
                <a:lnTo>
                  <a:pt x="442" y="162"/>
                </a:lnTo>
                <a:close/>
                <a:moveTo>
                  <a:pt x="504" y="125"/>
                </a:moveTo>
                <a:cubicBezTo>
                  <a:pt x="504" y="54"/>
                  <a:pt x="453" y="0"/>
                  <a:pt x="388" y="0"/>
                </a:cubicBezTo>
                <a:cubicBezTo>
                  <a:pt x="322" y="0"/>
                  <a:pt x="273" y="54"/>
                  <a:pt x="273" y="125"/>
                </a:cubicBezTo>
                <a:lnTo>
                  <a:pt x="273" y="162"/>
                </a:lnTo>
                <a:cubicBezTo>
                  <a:pt x="273" y="234"/>
                  <a:pt x="322" y="288"/>
                  <a:pt x="388" y="288"/>
                </a:cubicBezTo>
                <a:cubicBezTo>
                  <a:pt x="453" y="288"/>
                  <a:pt x="504" y="234"/>
                  <a:pt x="504" y="162"/>
                </a:cubicBezTo>
                <a:lnTo>
                  <a:pt x="504" y="125"/>
                </a:lnTo>
                <a:close/>
                <a:moveTo>
                  <a:pt x="763" y="93"/>
                </a:moveTo>
                <a:lnTo>
                  <a:pt x="718" y="50"/>
                </a:lnTo>
                <a:lnTo>
                  <a:pt x="456" y="323"/>
                </a:lnTo>
                <a:cubicBezTo>
                  <a:pt x="444" y="337"/>
                  <a:pt x="426" y="339"/>
                  <a:pt x="413" y="339"/>
                </a:cubicBezTo>
                <a:lnTo>
                  <a:pt x="354" y="339"/>
                </a:lnTo>
                <a:cubicBezTo>
                  <a:pt x="342" y="339"/>
                  <a:pt x="324" y="337"/>
                  <a:pt x="312" y="324"/>
                </a:cubicBezTo>
                <a:lnTo>
                  <a:pt x="45" y="49"/>
                </a:lnTo>
                <a:lnTo>
                  <a:pt x="0" y="92"/>
                </a:lnTo>
                <a:lnTo>
                  <a:pt x="267" y="367"/>
                </a:lnTo>
                <a:cubicBezTo>
                  <a:pt x="289" y="390"/>
                  <a:pt x="319" y="401"/>
                  <a:pt x="354" y="401"/>
                </a:cubicBezTo>
                <a:lnTo>
                  <a:pt x="413" y="401"/>
                </a:lnTo>
                <a:cubicBezTo>
                  <a:pt x="449" y="401"/>
                  <a:pt x="479" y="389"/>
                  <a:pt x="501" y="366"/>
                </a:cubicBezTo>
                <a:lnTo>
                  <a:pt x="763" y="93"/>
                </a:lnTo>
                <a:close/>
                <a:moveTo>
                  <a:pt x="561" y="495"/>
                </a:moveTo>
                <a:lnTo>
                  <a:pt x="769" y="258"/>
                </a:lnTo>
                <a:lnTo>
                  <a:pt x="722" y="217"/>
                </a:lnTo>
                <a:lnTo>
                  <a:pt x="499" y="472"/>
                </a:lnTo>
                <a:lnTo>
                  <a:pt x="499" y="1161"/>
                </a:lnTo>
                <a:lnTo>
                  <a:pt x="561" y="1161"/>
                </a:lnTo>
                <a:lnTo>
                  <a:pt x="561" y="495"/>
                </a:lnTo>
                <a:close/>
                <a:moveTo>
                  <a:pt x="978" y="332"/>
                </a:moveTo>
                <a:cubicBezTo>
                  <a:pt x="978" y="363"/>
                  <a:pt x="960" y="395"/>
                  <a:pt x="925" y="395"/>
                </a:cubicBezTo>
                <a:cubicBezTo>
                  <a:pt x="889" y="395"/>
                  <a:pt x="871" y="363"/>
                  <a:pt x="871" y="332"/>
                </a:cubicBezTo>
                <a:lnTo>
                  <a:pt x="871" y="295"/>
                </a:lnTo>
                <a:cubicBezTo>
                  <a:pt x="871" y="263"/>
                  <a:pt x="889" y="231"/>
                  <a:pt x="925" y="231"/>
                </a:cubicBezTo>
                <a:cubicBezTo>
                  <a:pt x="960" y="231"/>
                  <a:pt x="978" y="263"/>
                  <a:pt x="978" y="295"/>
                </a:cubicBezTo>
                <a:lnTo>
                  <a:pt x="978" y="332"/>
                </a:lnTo>
                <a:close/>
                <a:moveTo>
                  <a:pt x="1040" y="295"/>
                </a:moveTo>
                <a:cubicBezTo>
                  <a:pt x="1040" y="223"/>
                  <a:pt x="991" y="169"/>
                  <a:pt x="925" y="169"/>
                </a:cubicBezTo>
                <a:cubicBezTo>
                  <a:pt x="859" y="169"/>
                  <a:pt x="809" y="223"/>
                  <a:pt x="809" y="295"/>
                </a:cubicBezTo>
                <a:lnTo>
                  <a:pt x="809" y="332"/>
                </a:lnTo>
                <a:cubicBezTo>
                  <a:pt x="809" y="403"/>
                  <a:pt x="859" y="457"/>
                  <a:pt x="925" y="457"/>
                </a:cubicBezTo>
                <a:cubicBezTo>
                  <a:pt x="991" y="457"/>
                  <a:pt x="1040" y="403"/>
                  <a:pt x="1040" y="332"/>
                </a:cubicBezTo>
                <a:lnTo>
                  <a:pt x="1040" y="295"/>
                </a:lnTo>
                <a:close/>
                <a:moveTo>
                  <a:pt x="1307" y="252"/>
                </a:moveTo>
                <a:lnTo>
                  <a:pt x="1261" y="209"/>
                </a:lnTo>
                <a:lnTo>
                  <a:pt x="1000" y="487"/>
                </a:lnTo>
                <a:cubicBezTo>
                  <a:pt x="987" y="501"/>
                  <a:pt x="971" y="509"/>
                  <a:pt x="956" y="509"/>
                </a:cubicBezTo>
                <a:lnTo>
                  <a:pt x="898" y="509"/>
                </a:lnTo>
                <a:cubicBezTo>
                  <a:pt x="884" y="509"/>
                  <a:pt x="868" y="501"/>
                  <a:pt x="857" y="489"/>
                </a:cubicBezTo>
                <a:lnTo>
                  <a:pt x="747" y="358"/>
                </a:lnTo>
                <a:lnTo>
                  <a:pt x="700" y="398"/>
                </a:lnTo>
                <a:lnTo>
                  <a:pt x="810" y="531"/>
                </a:lnTo>
                <a:cubicBezTo>
                  <a:pt x="835" y="556"/>
                  <a:pt x="867" y="571"/>
                  <a:pt x="898" y="571"/>
                </a:cubicBezTo>
                <a:lnTo>
                  <a:pt x="956" y="571"/>
                </a:lnTo>
                <a:cubicBezTo>
                  <a:pt x="988" y="571"/>
                  <a:pt x="1020" y="556"/>
                  <a:pt x="1045" y="530"/>
                </a:cubicBezTo>
                <a:lnTo>
                  <a:pt x="1307" y="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B1403790-F726-6F44-9F71-469A827592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25" y="4570652"/>
            <a:ext cx="465138" cy="463550"/>
          </a:xfrm>
          <a:custGeom>
            <a:avLst/>
            <a:gdLst>
              <a:gd name="T0" fmla="*/ 967 w 1295"/>
              <a:gd name="T1" fmla="*/ 862 h 1292"/>
              <a:gd name="T2" fmla="*/ 1026 w 1295"/>
              <a:gd name="T3" fmla="*/ 1291 h 1292"/>
              <a:gd name="T4" fmla="*/ 731 w 1295"/>
              <a:gd name="T5" fmla="*/ 683 h 1292"/>
              <a:gd name="T6" fmla="*/ 806 w 1295"/>
              <a:gd name="T7" fmla="*/ 682 h 1292"/>
              <a:gd name="T8" fmla="*/ 865 w 1295"/>
              <a:gd name="T9" fmla="*/ 1291 h 1292"/>
              <a:gd name="T10" fmla="*/ 844 w 1295"/>
              <a:gd name="T11" fmla="*/ 565 h 1292"/>
              <a:gd name="T12" fmla="*/ 731 w 1295"/>
              <a:gd name="T13" fmla="*/ 683 h 1292"/>
              <a:gd name="T14" fmla="*/ 269 w 1295"/>
              <a:gd name="T15" fmla="*/ 862 h 1292"/>
              <a:gd name="T16" fmla="*/ 328 w 1295"/>
              <a:gd name="T17" fmla="*/ 1291 h 1292"/>
              <a:gd name="T18" fmla="*/ 376 w 1295"/>
              <a:gd name="T19" fmla="*/ 191 h 1292"/>
              <a:gd name="T20" fmla="*/ 220 w 1295"/>
              <a:gd name="T21" fmla="*/ 191 h 1292"/>
              <a:gd name="T22" fmla="*/ 298 w 1295"/>
              <a:gd name="T23" fmla="*/ 59 h 1292"/>
              <a:gd name="T24" fmla="*/ 376 w 1295"/>
              <a:gd name="T25" fmla="*/ 191 h 1292"/>
              <a:gd name="T26" fmla="*/ 298 w 1295"/>
              <a:gd name="T27" fmla="*/ 0 h 1292"/>
              <a:gd name="T28" fmla="*/ 161 w 1295"/>
              <a:gd name="T29" fmla="*/ 191 h 1292"/>
              <a:gd name="T30" fmla="*/ 435 w 1295"/>
              <a:gd name="T31" fmla="*/ 191 h 1292"/>
              <a:gd name="T32" fmla="*/ 617 w 1295"/>
              <a:gd name="T33" fmla="*/ 522 h 1292"/>
              <a:gd name="T34" fmla="*/ 379 w 1295"/>
              <a:gd name="T35" fmla="*/ 349 h 1292"/>
              <a:gd name="T36" fmla="*/ 0 w 1295"/>
              <a:gd name="T37" fmla="*/ 540 h 1292"/>
              <a:gd name="T38" fmla="*/ 108 w 1295"/>
              <a:gd name="T39" fmla="*/ 887 h 1292"/>
              <a:gd name="T40" fmla="*/ 167 w 1295"/>
              <a:gd name="T41" fmla="*/ 1291 h 1292"/>
              <a:gd name="T42" fmla="*/ 108 w 1295"/>
              <a:gd name="T43" fmla="*/ 566 h 1292"/>
              <a:gd name="T44" fmla="*/ 59 w 1295"/>
              <a:gd name="T45" fmla="*/ 754 h 1292"/>
              <a:gd name="T46" fmla="*/ 191 w 1295"/>
              <a:gd name="T47" fmla="*/ 408 h 1292"/>
              <a:gd name="T48" fmla="*/ 557 w 1295"/>
              <a:gd name="T49" fmla="*/ 539 h 1292"/>
              <a:gd name="T50" fmla="*/ 688 w 1295"/>
              <a:gd name="T51" fmla="*/ 734 h 1292"/>
              <a:gd name="T52" fmla="*/ 647 w 1295"/>
              <a:gd name="T53" fmla="*/ 758 h 1292"/>
              <a:gd name="T54" fmla="*/ 619 w 1295"/>
              <a:gd name="T55" fmla="*/ 747 h 1292"/>
              <a:gd name="T56" fmla="*/ 422 w 1295"/>
              <a:gd name="T57" fmla="*/ 566 h 1292"/>
              <a:gd name="T58" fmla="*/ 403 w 1295"/>
              <a:gd name="T59" fmla="*/ 1291 h 1292"/>
              <a:gd name="T60" fmla="*/ 462 w 1295"/>
              <a:gd name="T61" fmla="*/ 667 h 1292"/>
              <a:gd name="T62" fmla="*/ 647 w 1295"/>
              <a:gd name="T63" fmla="*/ 817 h 1292"/>
              <a:gd name="T64" fmla="*/ 716 w 1295"/>
              <a:gd name="T65" fmla="*/ 789 h 1292"/>
              <a:gd name="T66" fmla="*/ 751 w 1295"/>
              <a:gd name="T67" fmla="*/ 722 h 1292"/>
              <a:gd name="T68" fmla="*/ 1074 w 1295"/>
              <a:gd name="T69" fmla="*/ 191 h 1292"/>
              <a:gd name="T70" fmla="*/ 918 w 1295"/>
              <a:gd name="T71" fmla="*/ 191 h 1292"/>
              <a:gd name="T72" fmla="*/ 996 w 1295"/>
              <a:gd name="T73" fmla="*/ 59 h 1292"/>
              <a:gd name="T74" fmla="*/ 1074 w 1295"/>
              <a:gd name="T75" fmla="*/ 191 h 1292"/>
              <a:gd name="T76" fmla="*/ 996 w 1295"/>
              <a:gd name="T77" fmla="*/ 0 h 1292"/>
              <a:gd name="T78" fmla="*/ 859 w 1295"/>
              <a:gd name="T79" fmla="*/ 191 h 1292"/>
              <a:gd name="T80" fmla="*/ 1133 w 1295"/>
              <a:gd name="T81" fmla="*/ 191 h 1292"/>
              <a:gd name="T82" fmla="*/ 1294 w 1295"/>
              <a:gd name="T83" fmla="*/ 540 h 1292"/>
              <a:gd name="T84" fmla="*/ 916 w 1295"/>
              <a:gd name="T85" fmla="*/ 349 h 1292"/>
              <a:gd name="T86" fmla="*/ 677 w 1295"/>
              <a:gd name="T87" fmla="*/ 550 h 1292"/>
              <a:gd name="T88" fmla="*/ 780 w 1295"/>
              <a:gd name="T89" fmla="*/ 501 h 1292"/>
              <a:gd name="T90" fmla="*/ 1103 w 1295"/>
              <a:gd name="T91" fmla="*/ 408 h 1292"/>
              <a:gd name="T92" fmla="*/ 1235 w 1295"/>
              <a:gd name="T93" fmla="*/ 754 h 1292"/>
              <a:gd name="T94" fmla="*/ 1160 w 1295"/>
              <a:gd name="T95" fmla="*/ 566 h 1292"/>
              <a:gd name="T96" fmla="*/ 1101 w 1295"/>
              <a:gd name="T97" fmla="*/ 1291 h 1292"/>
              <a:gd name="T98" fmla="*/ 1160 w 1295"/>
              <a:gd name="T99" fmla="*/ 891 h 1292"/>
              <a:gd name="T100" fmla="*/ 1294 w 1295"/>
              <a:gd name="T101" fmla="*/ 540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5" h="1292">
                <a:moveTo>
                  <a:pt x="1026" y="862"/>
                </a:moveTo>
                <a:lnTo>
                  <a:pt x="967" y="862"/>
                </a:lnTo>
                <a:lnTo>
                  <a:pt x="967" y="1291"/>
                </a:lnTo>
                <a:lnTo>
                  <a:pt x="1026" y="1291"/>
                </a:lnTo>
                <a:lnTo>
                  <a:pt x="1026" y="862"/>
                </a:lnTo>
                <a:close/>
                <a:moveTo>
                  <a:pt x="731" y="683"/>
                </a:moveTo>
                <a:lnTo>
                  <a:pt x="778" y="718"/>
                </a:lnTo>
                <a:lnTo>
                  <a:pt x="806" y="682"/>
                </a:lnTo>
                <a:lnTo>
                  <a:pt x="806" y="1291"/>
                </a:lnTo>
                <a:lnTo>
                  <a:pt x="865" y="1291"/>
                </a:lnTo>
                <a:lnTo>
                  <a:pt x="865" y="593"/>
                </a:lnTo>
                <a:cubicBezTo>
                  <a:pt x="865" y="581"/>
                  <a:pt x="856" y="569"/>
                  <a:pt x="844" y="565"/>
                </a:cubicBezTo>
                <a:cubicBezTo>
                  <a:pt x="832" y="561"/>
                  <a:pt x="819" y="565"/>
                  <a:pt x="811" y="576"/>
                </a:cubicBezTo>
                <a:lnTo>
                  <a:pt x="731" y="683"/>
                </a:lnTo>
                <a:close/>
                <a:moveTo>
                  <a:pt x="328" y="862"/>
                </a:moveTo>
                <a:lnTo>
                  <a:pt x="269" y="862"/>
                </a:lnTo>
                <a:lnTo>
                  <a:pt x="269" y="1291"/>
                </a:lnTo>
                <a:lnTo>
                  <a:pt x="328" y="1291"/>
                </a:lnTo>
                <a:lnTo>
                  <a:pt x="328" y="862"/>
                </a:lnTo>
                <a:close/>
                <a:moveTo>
                  <a:pt x="376" y="191"/>
                </a:moveTo>
                <a:cubicBezTo>
                  <a:pt x="376" y="237"/>
                  <a:pt x="345" y="269"/>
                  <a:pt x="298" y="269"/>
                </a:cubicBezTo>
                <a:cubicBezTo>
                  <a:pt x="252" y="269"/>
                  <a:pt x="220" y="237"/>
                  <a:pt x="220" y="191"/>
                </a:cubicBezTo>
                <a:lnTo>
                  <a:pt x="220" y="137"/>
                </a:lnTo>
                <a:cubicBezTo>
                  <a:pt x="220" y="91"/>
                  <a:pt x="252" y="59"/>
                  <a:pt x="298" y="59"/>
                </a:cubicBezTo>
                <a:cubicBezTo>
                  <a:pt x="345" y="59"/>
                  <a:pt x="376" y="91"/>
                  <a:pt x="376" y="137"/>
                </a:cubicBezTo>
                <a:lnTo>
                  <a:pt x="376" y="191"/>
                </a:lnTo>
                <a:close/>
                <a:moveTo>
                  <a:pt x="435" y="137"/>
                </a:moveTo>
                <a:cubicBezTo>
                  <a:pt x="435" y="58"/>
                  <a:pt x="378" y="0"/>
                  <a:pt x="298" y="0"/>
                </a:cubicBezTo>
                <a:cubicBezTo>
                  <a:pt x="219" y="0"/>
                  <a:pt x="161" y="58"/>
                  <a:pt x="161" y="137"/>
                </a:cubicBezTo>
                <a:lnTo>
                  <a:pt x="161" y="191"/>
                </a:lnTo>
                <a:cubicBezTo>
                  <a:pt x="161" y="270"/>
                  <a:pt x="219" y="328"/>
                  <a:pt x="298" y="328"/>
                </a:cubicBezTo>
                <a:cubicBezTo>
                  <a:pt x="378" y="328"/>
                  <a:pt x="435" y="270"/>
                  <a:pt x="435" y="191"/>
                </a:cubicBezTo>
                <a:lnTo>
                  <a:pt x="435" y="137"/>
                </a:lnTo>
                <a:close/>
                <a:moveTo>
                  <a:pt x="617" y="522"/>
                </a:moveTo>
                <a:cubicBezTo>
                  <a:pt x="614" y="517"/>
                  <a:pt x="610" y="512"/>
                  <a:pt x="605" y="505"/>
                </a:cubicBezTo>
                <a:cubicBezTo>
                  <a:pt x="567" y="451"/>
                  <a:pt x="496" y="349"/>
                  <a:pt x="379" y="349"/>
                </a:cubicBezTo>
                <a:lnTo>
                  <a:pt x="191" y="349"/>
                </a:lnTo>
                <a:cubicBezTo>
                  <a:pt x="99" y="349"/>
                  <a:pt x="0" y="426"/>
                  <a:pt x="0" y="540"/>
                </a:cubicBezTo>
                <a:lnTo>
                  <a:pt x="0" y="754"/>
                </a:lnTo>
                <a:cubicBezTo>
                  <a:pt x="0" y="815"/>
                  <a:pt x="49" y="872"/>
                  <a:pt x="108" y="887"/>
                </a:cubicBezTo>
                <a:lnTo>
                  <a:pt x="108" y="1291"/>
                </a:lnTo>
                <a:lnTo>
                  <a:pt x="167" y="1291"/>
                </a:lnTo>
                <a:lnTo>
                  <a:pt x="167" y="566"/>
                </a:lnTo>
                <a:lnTo>
                  <a:pt x="108" y="566"/>
                </a:lnTo>
                <a:lnTo>
                  <a:pt x="108" y="824"/>
                </a:lnTo>
                <a:cubicBezTo>
                  <a:pt x="81" y="811"/>
                  <a:pt x="59" y="782"/>
                  <a:pt x="59" y="754"/>
                </a:cubicBezTo>
                <a:lnTo>
                  <a:pt x="59" y="540"/>
                </a:lnTo>
                <a:cubicBezTo>
                  <a:pt x="59" y="454"/>
                  <a:pt x="136" y="408"/>
                  <a:pt x="191" y="408"/>
                </a:cubicBezTo>
                <a:lnTo>
                  <a:pt x="379" y="408"/>
                </a:lnTo>
                <a:cubicBezTo>
                  <a:pt x="465" y="408"/>
                  <a:pt x="523" y="490"/>
                  <a:pt x="557" y="539"/>
                </a:cubicBezTo>
                <a:cubicBezTo>
                  <a:pt x="562" y="546"/>
                  <a:pt x="566" y="552"/>
                  <a:pt x="570" y="557"/>
                </a:cubicBezTo>
                <a:cubicBezTo>
                  <a:pt x="596" y="593"/>
                  <a:pt x="660" y="691"/>
                  <a:pt x="688" y="734"/>
                </a:cubicBezTo>
                <a:lnTo>
                  <a:pt x="675" y="747"/>
                </a:lnTo>
                <a:cubicBezTo>
                  <a:pt x="668" y="754"/>
                  <a:pt x="658" y="758"/>
                  <a:pt x="647" y="758"/>
                </a:cubicBezTo>
                <a:lnTo>
                  <a:pt x="647" y="758"/>
                </a:lnTo>
                <a:cubicBezTo>
                  <a:pt x="636" y="758"/>
                  <a:pt x="626" y="754"/>
                  <a:pt x="619" y="747"/>
                </a:cubicBezTo>
                <a:lnTo>
                  <a:pt x="454" y="573"/>
                </a:lnTo>
                <a:cubicBezTo>
                  <a:pt x="446" y="564"/>
                  <a:pt x="433" y="561"/>
                  <a:pt x="422" y="566"/>
                </a:cubicBezTo>
                <a:cubicBezTo>
                  <a:pt x="410" y="570"/>
                  <a:pt x="403" y="581"/>
                  <a:pt x="403" y="593"/>
                </a:cubicBezTo>
                <a:lnTo>
                  <a:pt x="403" y="1291"/>
                </a:lnTo>
                <a:lnTo>
                  <a:pt x="462" y="1291"/>
                </a:lnTo>
                <a:lnTo>
                  <a:pt x="462" y="667"/>
                </a:lnTo>
                <a:lnTo>
                  <a:pt x="577" y="788"/>
                </a:lnTo>
                <a:cubicBezTo>
                  <a:pt x="596" y="807"/>
                  <a:pt x="620" y="817"/>
                  <a:pt x="647" y="817"/>
                </a:cubicBezTo>
                <a:lnTo>
                  <a:pt x="647" y="817"/>
                </a:lnTo>
                <a:cubicBezTo>
                  <a:pt x="673" y="817"/>
                  <a:pt x="698" y="807"/>
                  <a:pt x="716" y="789"/>
                </a:cubicBezTo>
                <a:lnTo>
                  <a:pt x="747" y="759"/>
                </a:lnTo>
                <a:cubicBezTo>
                  <a:pt x="757" y="749"/>
                  <a:pt x="758" y="734"/>
                  <a:pt x="751" y="722"/>
                </a:cubicBezTo>
                <a:cubicBezTo>
                  <a:pt x="747" y="716"/>
                  <a:pt x="652" y="570"/>
                  <a:pt x="617" y="522"/>
                </a:cubicBezTo>
                <a:close/>
                <a:moveTo>
                  <a:pt x="1074" y="191"/>
                </a:moveTo>
                <a:cubicBezTo>
                  <a:pt x="1074" y="237"/>
                  <a:pt x="1043" y="269"/>
                  <a:pt x="996" y="269"/>
                </a:cubicBezTo>
                <a:cubicBezTo>
                  <a:pt x="950" y="269"/>
                  <a:pt x="918" y="237"/>
                  <a:pt x="918" y="191"/>
                </a:cubicBezTo>
                <a:lnTo>
                  <a:pt x="918" y="137"/>
                </a:lnTo>
                <a:cubicBezTo>
                  <a:pt x="918" y="91"/>
                  <a:pt x="950" y="59"/>
                  <a:pt x="996" y="59"/>
                </a:cubicBezTo>
                <a:cubicBezTo>
                  <a:pt x="1043" y="59"/>
                  <a:pt x="1074" y="91"/>
                  <a:pt x="1074" y="137"/>
                </a:cubicBezTo>
                <a:lnTo>
                  <a:pt x="1074" y="191"/>
                </a:lnTo>
                <a:close/>
                <a:moveTo>
                  <a:pt x="1133" y="137"/>
                </a:moveTo>
                <a:cubicBezTo>
                  <a:pt x="1133" y="58"/>
                  <a:pt x="1075" y="0"/>
                  <a:pt x="996" y="0"/>
                </a:cubicBezTo>
                <a:cubicBezTo>
                  <a:pt x="917" y="0"/>
                  <a:pt x="859" y="58"/>
                  <a:pt x="859" y="137"/>
                </a:cubicBezTo>
                <a:lnTo>
                  <a:pt x="859" y="191"/>
                </a:lnTo>
                <a:cubicBezTo>
                  <a:pt x="859" y="270"/>
                  <a:pt x="917" y="328"/>
                  <a:pt x="996" y="328"/>
                </a:cubicBezTo>
                <a:cubicBezTo>
                  <a:pt x="1075" y="328"/>
                  <a:pt x="1133" y="270"/>
                  <a:pt x="1133" y="191"/>
                </a:cubicBezTo>
                <a:lnTo>
                  <a:pt x="1133" y="137"/>
                </a:lnTo>
                <a:close/>
                <a:moveTo>
                  <a:pt x="1294" y="540"/>
                </a:moveTo>
                <a:cubicBezTo>
                  <a:pt x="1294" y="426"/>
                  <a:pt x="1195" y="349"/>
                  <a:pt x="1103" y="349"/>
                </a:cubicBezTo>
                <a:lnTo>
                  <a:pt x="916" y="349"/>
                </a:lnTo>
                <a:cubicBezTo>
                  <a:pt x="815" y="349"/>
                  <a:pt x="752" y="434"/>
                  <a:pt x="729" y="471"/>
                </a:cubicBezTo>
                <a:cubicBezTo>
                  <a:pt x="716" y="493"/>
                  <a:pt x="677" y="549"/>
                  <a:pt x="677" y="550"/>
                </a:cubicBezTo>
                <a:lnTo>
                  <a:pt x="725" y="583"/>
                </a:lnTo>
                <a:cubicBezTo>
                  <a:pt x="727" y="581"/>
                  <a:pt x="765" y="525"/>
                  <a:pt x="780" y="501"/>
                </a:cubicBezTo>
                <a:cubicBezTo>
                  <a:pt x="793" y="480"/>
                  <a:pt x="843" y="408"/>
                  <a:pt x="916" y="408"/>
                </a:cubicBezTo>
                <a:lnTo>
                  <a:pt x="1103" y="408"/>
                </a:lnTo>
                <a:cubicBezTo>
                  <a:pt x="1166" y="408"/>
                  <a:pt x="1235" y="462"/>
                  <a:pt x="1235" y="540"/>
                </a:cubicBezTo>
                <a:lnTo>
                  <a:pt x="1235" y="754"/>
                </a:lnTo>
                <a:cubicBezTo>
                  <a:pt x="1235" y="791"/>
                  <a:pt x="1196" y="830"/>
                  <a:pt x="1160" y="832"/>
                </a:cubicBezTo>
                <a:lnTo>
                  <a:pt x="1160" y="566"/>
                </a:lnTo>
                <a:lnTo>
                  <a:pt x="1101" y="566"/>
                </a:lnTo>
                <a:lnTo>
                  <a:pt x="1101" y="1291"/>
                </a:lnTo>
                <a:lnTo>
                  <a:pt x="1160" y="1291"/>
                </a:lnTo>
                <a:lnTo>
                  <a:pt x="1160" y="891"/>
                </a:lnTo>
                <a:cubicBezTo>
                  <a:pt x="1228" y="889"/>
                  <a:pt x="1294" y="823"/>
                  <a:pt x="1294" y="754"/>
                </a:cubicBezTo>
                <a:lnTo>
                  <a:pt x="1294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C5EB74B3-33CD-774F-8545-108247B990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7566" y="4592884"/>
            <a:ext cx="447675" cy="488950"/>
          </a:xfrm>
          <a:custGeom>
            <a:avLst/>
            <a:gdLst>
              <a:gd name="T0" fmla="*/ 118 w 1248"/>
              <a:gd name="T1" fmla="*/ 286 h 1362"/>
              <a:gd name="T2" fmla="*/ 282 w 1248"/>
              <a:gd name="T3" fmla="*/ 257 h 1362"/>
              <a:gd name="T4" fmla="*/ 200 w 1248"/>
              <a:gd name="T5" fmla="*/ 113 h 1362"/>
              <a:gd name="T6" fmla="*/ 200 w 1248"/>
              <a:gd name="T7" fmla="*/ 430 h 1362"/>
              <a:gd name="T8" fmla="*/ 705 w 1248"/>
              <a:gd name="T9" fmla="*/ 173 h 1362"/>
              <a:gd name="T10" fmla="*/ 541 w 1248"/>
              <a:gd name="T11" fmla="*/ 144 h 1362"/>
              <a:gd name="T12" fmla="*/ 705 w 1248"/>
              <a:gd name="T13" fmla="*/ 173 h 1362"/>
              <a:gd name="T14" fmla="*/ 479 w 1248"/>
              <a:gd name="T15" fmla="*/ 144 h 1362"/>
              <a:gd name="T16" fmla="*/ 767 w 1248"/>
              <a:gd name="T17" fmla="*/ 173 h 1362"/>
              <a:gd name="T18" fmla="*/ 623 w 1248"/>
              <a:gd name="T19" fmla="*/ 339 h 1362"/>
              <a:gd name="T20" fmla="*/ 400 w 1248"/>
              <a:gd name="T21" fmla="*/ 540 h 1362"/>
              <a:gd name="T22" fmla="*/ 846 w 1248"/>
              <a:gd name="T23" fmla="*/ 505 h 1362"/>
              <a:gd name="T24" fmla="*/ 908 w 1248"/>
              <a:gd name="T25" fmla="*/ 505 h 1362"/>
              <a:gd name="T26" fmla="*/ 965 w 1248"/>
              <a:gd name="T27" fmla="*/ 286 h 1362"/>
              <a:gd name="T28" fmla="*/ 1128 w 1248"/>
              <a:gd name="T29" fmla="*/ 257 h 1362"/>
              <a:gd name="T30" fmla="*/ 1047 w 1248"/>
              <a:gd name="T31" fmla="*/ 113 h 1362"/>
              <a:gd name="T32" fmla="*/ 1047 w 1248"/>
              <a:gd name="T33" fmla="*/ 430 h 1362"/>
              <a:gd name="T34" fmla="*/ 1185 w 1248"/>
              <a:gd name="T35" fmla="*/ 912 h 1362"/>
              <a:gd name="T36" fmla="*/ 865 w 1248"/>
              <a:gd name="T37" fmla="*/ 1038 h 1362"/>
              <a:gd name="T38" fmla="*/ 796 w 1248"/>
              <a:gd name="T39" fmla="*/ 963 h 1362"/>
              <a:gd name="T40" fmla="*/ 1049 w 1248"/>
              <a:gd name="T41" fmla="*/ 878 h 1362"/>
              <a:gd name="T42" fmla="*/ 1081 w 1248"/>
              <a:gd name="T43" fmla="*/ 602 h 1362"/>
              <a:gd name="T44" fmla="*/ 748 w 1248"/>
              <a:gd name="T45" fmla="*/ 683 h 1362"/>
              <a:gd name="T46" fmla="*/ 994 w 1248"/>
              <a:gd name="T47" fmla="*/ 567 h 1362"/>
              <a:gd name="T48" fmla="*/ 1185 w 1248"/>
              <a:gd name="T49" fmla="*/ 573 h 1362"/>
              <a:gd name="T50" fmla="*/ 292 w 1248"/>
              <a:gd name="T51" fmla="*/ 734 h 1362"/>
              <a:gd name="T52" fmla="*/ 197 w 1248"/>
              <a:gd name="T53" fmla="*/ 726 h 1362"/>
              <a:gd name="T54" fmla="*/ 369 w 1248"/>
              <a:gd name="T55" fmla="*/ 909 h 1362"/>
              <a:gd name="T56" fmla="*/ 459 w 1248"/>
              <a:gd name="T57" fmla="*/ 1299 h 1362"/>
              <a:gd name="T58" fmla="*/ 166 w 1248"/>
              <a:gd name="T59" fmla="*/ 1017 h 1362"/>
              <a:gd name="T60" fmla="*/ 121 w 1248"/>
              <a:gd name="T61" fmla="*/ 514 h 1362"/>
              <a:gd name="T62" fmla="*/ 346 w 1248"/>
              <a:gd name="T63" fmla="*/ 674 h 1362"/>
              <a:gd name="T64" fmla="*/ 426 w 1248"/>
              <a:gd name="T65" fmla="*/ 734 h 1362"/>
              <a:gd name="T66" fmla="*/ 1116 w 1248"/>
              <a:gd name="T67" fmla="*/ 452 h 1362"/>
              <a:gd name="T68" fmla="*/ 708 w 1248"/>
              <a:gd name="T69" fmla="*/ 621 h 1362"/>
              <a:gd name="T70" fmla="*/ 705 w 1248"/>
              <a:gd name="T71" fmla="*/ 734 h 1362"/>
              <a:gd name="T72" fmla="*/ 562 w 1248"/>
              <a:gd name="T73" fmla="*/ 631 h 1362"/>
              <a:gd name="T74" fmla="*/ 292 w 1248"/>
              <a:gd name="T75" fmla="*/ 525 h 1362"/>
              <a:gd name="T76" fmla="*/ 0 w 1248"/>
              <a:gd name="T77" fmla="*/ 573 h 1362"/>
              <a:gd name="T78" fmla="*/ 324 w 1248"/>
              <a:gd name="T79" fmla="*/ 1079 h 1362"/>
              <a:gd name="T80" fmla="*/ 562 w 1248"/>
              <a:gd name="T81" fmla="*/ 1361 h 1362"/>
              <a:gd name="T82" fmla="*/ 506 w 1248"/>
              <a:gd name="T83" fmla="*/ 947 h 1362"/>
              <a:gd name="T84" fmla="*/ 259 w 1248"/>
              <a:gd name="T85" fmla="*/ 847 h 1362"/>
              <a:gd name="T86" fmla="*/ 426 w 1248"/>
              <a:gd name="T87" fmla="*/ 796 h 1362"/>
              <a:gd name="T88" fmla="*/ 987 w 1248"/>
              <a:gd name="T89" fmla="*/ 796 h 1362"/>
              <a:gd name="T90" fmla="*/ 737 w 1248"/>
              <a:gd name="T91" fmla="*/ 944 h 1362"/>
              <a:gd name="T92" fmla="*/ 655 w 1248"/>
              <a:gd name="T93" fmla="*/ 1349 h 1362"/>
              <a:gd name="T94" fmla="*/ 834 w 1248"/>
              <a:gd name="T95" fmla="*/ 1339 h 1362"/>
              <a:gd name="T96" fmla="*/ 1247 w 1248"/>
              <a:gd name="T97" fmla="*/ 91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8" h="1362">
                <a:moveTo>
                  <a:pt x="282" y="286"/>
                </a:moveTo>
                <a:cubicBezTo>
                  <a:pt x="282" y="330"/>
                  <a:pt x="244" y="367"/>
                  <a:pt x="200" y="367"/>
                </a:cubicBezTo>
                <a:cubicBezTo>
                  <a:pt x="156" y="367"/>
                  <a:pt x="118" y="330"/>
                  <a:pt x="118" y="286"/>
                </a:cubicBezTo>
                <a:lnTo>
                  <a:pt x="118" y="257"/>
                </a:lnTo>
                <a:cubicBezTo>
                  <a:pt x="118" y="213"/>
                  <a:pt x="156" y="175"/>
                  <a:pt x="200" y="175"/>
                </a:cubicBezTo>
                <a:cubicBezTo>
                  <a:pt x="244" y="175"/>
                  <a:pt x="282" y="213"/>
                  <a:pt x="282" y="257"/>
                </a:cubicBezTo>
                <a:lnTo>
                  <a:pt x="282" y="286"/>
                </a:lnTo>
                <a:close/>
                <a:moveTo>
                  <a:pt x="344" y="257"/>
                </a:moveTo>
                <a:cubicBezTo>
                  <a:pt x="344" y="179"/>
                  <a:pt x="278" y="113"/>
                  <a:pt x="200" y="113"/>
                </a:cubicBezTo>
                <a:cubicBezTo>
                  <a:pt x="122" y="113"/>
                  <a:pt x="56" y="179"/>
                  <a:pt x="56" y="257"/>
                </a:cubicBezTo>
                <a:lnTo>
                  <a:pt x="56" y="286"/>
                </a:lnTo>
                <a:cubicBezTo>
                  <a:pt x="56" y="365"/>
                  <a:pt x="121" y="430"/>
                  <a:pt x="200" y="430"/>
                </a:cubicBezTo>
                <a:cubicBezTo>
                  <a:pt x="279" y="430"/>
                  <a:pt x="344" y="365"/>
                  <a:pt x="344" y="286"/>
                </a:cubicBezTo>
                <a:lnTo>
                  <a:pt x="344" y="257"/>
                </a:lnTo>
                <a:close/>
                <a:moveTo>
                  <a:pt x="705" y="173"/>
                </a:moveTo>
                <a:cubicBezTo>
                  <a:pt x="705" y="217"/>
                  <a:pt x="668" y="255"/>
                  <a:pt x="623" y="255"/>
                </a:cubicBezTo>
                <a:cubicBezTo>
                  <a:pt x="579" y="255"/>
                  <a:pt x="541" y="217"/>
                  <a:pt x="541" y="173"/>
                </a:cubicBezTo>
                <a:lnTo>
                  <a:pt x="541" y="144"/>
                </a:lnTo>
                <a:cubicBezTo>
                  <a:pt x="541" y="100"/>
                  <a:pt x="579" y="63"/>
                  <a:pt x="623" y="63"/>
                </a:cubicBezTo>
                <a:cubicBezTo>
                  <a:pt x="668" y="63"/>
                  <a:pt x="705" y="100"/>
                  <a:pt x="705" y="144"/>
                </a:cubicBezTo>
                <a:lnTo>
                  <a:pt x="705" y="173"/>
                </a:lnTo>
                <a:close/>
                <a:moveTo>
                  <a:pt x="767" y="144"/>
                </a:moveTo>
                <a:cubicBezTo>
                  <a:pt x="767" y="66"/>
                  <a:pt x="701" y="0"/>
                  <a:pt x="623" y="0"/>
                </a:cubicBezTo>
                <a:cubicBezTo>
                  <a:pt x="545" y="0"/>
                  <a:pt x="479" y="66"/>
                  <a:pt x="479" y="144"/>
                </a:cubicBezTo>
                <a:lnTo>
                  <a:pt x="479" y="173"/>
                </a:lnTo>
                <a:cubicBezTo>
                  <a:pt x="479" y="252"/>
                  <a:pt x="544" y="317"/>
                  <a:pt x="623" y="317"/>
                </a:cubicBezTo>
                <a:cubicBezTo>
                  <a:pt x="703" y="317"/>
                  <a:pt x="767" y="252"/>
                  <a:pt x="767" y="173"/>
                </a:cubicBezTo>
                <a:lnTo>
                  <a:pt x="767" y="144"/>
                </a:lnTo>
                <a:close/>
                <a:moveTo>
                  <a:pt x="908" y="505"/>
                </a:moveTo>
                <a:cubicBezTo>
                  <a:pt x="908" y="389"/>
                  <a:pt x="719" y="339"/>
                  <a:pt x="623" y="339"/>
                </a:cubicBezTo>
                <a:cubicBezTo>
                  <a:pt x="526" y="339"/>
                  <a:pt x="338" y="389"/>
                  <a:pt x="338" y="505"/>
                </a:cubicBezTo>
                <a:lnTo>
                  <a:pt x="338" y="540"/>
                </a:lnTo>
                <a:lnTo>
                  <a:pt x="400" y="540"/>
                </a:lnTo>
                <a:lnTo>
                  <a:pt x="400" y="505"/>
                </a:lnTo>
                <a:cubicBezTo>
                  <a:pt x="400" y="448"/>
                  <a:pt x="535" y="401"/>
                  <a:pt x="623" y="401"/>
                </a:cubicBezTo>
                <a:cubicBezTo>
                  <a:pt x="711" y="401"/>
                  <a:pt x="846" y="448"/>
                  <a:pt x="846" y="505"/>
                </a:cubicBezTo>
                <a:lnTo>
                  <a:pt x="846" y="540"/>
                </a:lnTo>
                <a:lnTo>
                  <a:pt x="908" y="540"/>
                </a:lnTo>
                <a:lnTo>
                  <a:pt x="908" y="505"/>
                </a:lnTo>
                <a:close/>
                <a:moveTo>
                  <a:pt x="1128" y="286"/>
                </a:moveTo>
                <a:cubicBezTo>
                  <a:pt x="1128" y="330"/>
                  <a:pt x="1091" y="367"/>
                  <a:pt x="1047" y="367"/>
                </a:cubicBezTo>
                <a:cubicBezTo>
                  <a:pt x="1002" y="367"/>
                  <a:pt x="965" y="330"/>
                  <a:pt x="965" y="286"/>
                </a:cubicBezTo>
                <a:lnTo>
                  <a:pt x="965" y="257"/>
                </a:lnTo>
                <a:cubicBezTo>
                  <a:pt x="965" y="213"/>
                  <a:pt x="1002" y="175"/>
                  <a:pt x="1047" y="175"/>
                </a:cubicBezTo>
                <a:cubicBezTo>
                  <a:pt x="1091" y="175"/>
                  <a:pt x="1128" y="213"/>
                  <a:pt x="1128" y="257"/>
                </a:cubicBezTo>
                <a:lnTo>
                  <a:pt x="1128" y="286"/>
                </a:lnTo>
                <a:close/>
                <a:moveTo>
                  <a:pt x="1191" y="257"/>
                </a:moveTo>
                <a:cubicBezTo>
                  <a:pt x="1191" y="179"/>
                  <a:pt x="1125" y="113"/>
                  <a:pt x="1047" y="113"/>
                </a:cubicBezTo>
                <a:cubicBezTo>
                  <a:pt x="969" y="113"/>
                  <a:pt x="903" y="179"/>
                  <a:pt x="903" y="257"/>
                </a:cubicBezTo>
                <a:lnTo>
                  <a:pt x="903" y="286"/>
                </a:lnTo>
                <a:cubicBezTo>
                  <a:pt x="903" y="365"/>
                  <a:pt x="967" y="430"/>
                  <a:pt x="1047" y="430"/>
                </a:cubicBezTo>
                <a:cubicBezTo>
                  <a:pt x="1126" y="430"/>
                  <a:pt x="1191" y="365"/>
                  <a:pt x="1191" y="286"/>
                </a:cubicBezTo>
                <a:lnTo>
                  <a:pt x="1191" y="257"/>
                </a:lnTo>
                <a:close/>
                <a:moveTo>
                  <a:pt x="1185" y="912"/>
                </a:moveTo>
                <a:cubicBezTo>
                  <a:pt x="1185" y="969"/>
                  <a:pt x="1135" y="1016"/>
                  <a:pt x="1075" y="1016"/>
                </a:cubicBezTo>
                <a:lnTo>
                  <a:pt x="895" y="1016"/>
                </a:lnTo>
                <a:cubicBezTo>
                  <a:pt x="882" y="1016"/>
                  <a:pt x="870" y="1025"/>
                  <a:pt x="865" y="1038"/>
                </a:cubicBezTo>
                <a:lnTo>
                  <a:pt x="782" y="1299"/>
                </a:lnTo>
                <a:lnTo>
                  <a:pt x="719" y="1299"/>
                </a:lnTo>
                <a:lnTo>
                  <a:pt x="796" y="963"/>
                </a:lnTo>
                <a:cubicBezTo>
                  <a:pt x="808" y="931"/>
                  <a:pt x="838" y="909"/>
                  <a:pt x="872" y="909"/>
                </a:cubicBezTo>
                <a:lnTo>
                  <a:pt x="1018" y="909"/>
                </a:lnTo>
                <a:cubicBezTo>
                  <a:pt x="1036" y="909"/>
                  <a:pt x="1049" y="895"/>
                  <a:pt x="1049" y="878"/>
                </a:cubicBezTo>
                <a:lnTo>
                  <a:pt x="1049" y="722"/>
                </a:lnTo>
                <a:lnTo>
                  <a:pt x="1125" y="646"/>
                </a:lnTo>
                <a:lnTo>
                  <a:pt x="1081" y="602"/>
                </a:lnTo>
                <a:lnTo>
                  <a:pt x="950" y="734"/>
                </a:lnTo>
                <a:lnTo>
                  <a:pt x="821" y="734"/>
                </a:lnTo>
                <a:cubicBezTo>
                  <a:pt x="778" y="734"/>
                  <a:pt x="757" y="707"/>
                  <a:pt x="748" y="683"/>
                </a:cubicBezTo>
                <a:lnTo>
                  <a:pt x="872" y="683"/>
                </a:lnTo>
                <a:cubicBezTo>
                  <a:pt x="881" y="683"/>
                  <a:pt x="889" y="680"/>
                  <a:pt x="895" y="674"/>
                </a:cubicBezTo>
                <a:lnTo>
                  <a:pt x="994" y="567"/>
                </a:lnTo>
                <a:cubicBezTo>
                  <a:pt x="1026" y="533"/>
                  <a:pt x="1070" y="514"/>
                  <a:pt x="1116" y="514"/>
                </a:cubicBezTo>
                <a:lnTo>
                  <a:pt x="1121" y="514"/>
                </a:lnTo>
                <a:cubicBezTo>
                  <a:pt x="1155" y="514"/>
                  <a:pt x="1185" y="542"/>
                  <a:pt x="1185" y="573"/>
                </a:cubicBezTo>
                <a:lnTo>
                  <a:pt x="1185" y="912"/>
                </a:lnTo>
                <a:close/>
                <a:moveTo>
                  <a:pt x="426" y="734"/>
                </a:moveTo>
                <a:lnTo>
                  <a:pt x="292" y="734"/>
                </a:lnTo>
                <a:lnTo>
                  <a:pt x="163" y="603"/>
                </a:lnTo>
                <a:lnTo>
                  <a:pt x="119" y="646"/>
                </a:lnTo>
                <a:lnTo>
                  <a:pt x="197" y="726"/>
                </a:lnTo>
                <a:lnTo>
                  <a:pt x="197" y="878"/>
                </a:lnTo>
                <a:cubicBezTo>
                  <a:pt x="197" y="895"/>
                  <a:pt x="211" y="909"/>
                  <a:pt x="228" y="909"/>
                </a:cubicBezTo>
                <a:lnTo>
                  <a:pt x="369" y="909"/>
                </a:lnTo>
                <a:cubicBezTo>
                  <a:pt x="403" y="909"/>
                  <a:pt x="434" y="931"/>
                  <a:pt x="445" y="963"/>
                </a:cubicBezTo>
                <a:lnTo>
                  <a:pt x="523" y="1299"/>
                </a:lnTo>
                <a:lnTo>
                  <a:pt x="459" y="1299"/>
                </a:lnTo>
                <a:lnTo>
                  <a:pt x="376" y="1038"/>
                </a:lnTo>
                <a:cubicBezTo>
                  <a:pt x="372" y="1025"/>
                  <a:pt x="360" y="1017"/>
                  <a:pt x="346" y="1017"/>
                </a:cubicBezTo>
                <a:lnTo>
                  <a:pt x="166" y="1017"/>
                </a:lnTo>
                <a:cubicBezTo>
                  <a:pt x="108" y="1017"/>
                  <a:pt x="62" y="970"/>
                  <a:pt x="62" y="912"/>
                </a:cubicBezTo>
                <a:lnTo>
                  <a:pt x="62" y="573"/>
                </a:lnTo>
                <a:cubicBezTo>
                  <a:pt x="62" y="541"/>
                  <a:pt x="88" y="514"/>
                  <a:pt x="121" y="514"/>
                </a:cubicBezTo>
                <a:lnTo>
                  <a:pt x="125" y="514"/>
                </a:lnTo>
                <a:cubicBezTo>
                  <a:pt x="171" y="514"/>
                  <a:pt x="216" y="534"/>
                  <a:pt x="247" y="567"/>
                </a:cubicBezTo>
                <a:lnTo>
                  <a:pt x="346" y="674"/>
                </a:lnTo>
                <a:cubicBezTo>
                  <a:pt x="352" y="680"/>
                  <a:pt x="360" y="684"/>
                  <a:pt x="369" y="684"/>
                </a:cubicBezTo>
                <a:lnTo>
                  <a:pt x="499" y="684"/>
                </a:lnTo>
                <a:cubicBezTo>
                  <a:pt x="489" y="707"/>
                  <a:pt x="469" y="734"/>
                  <a:pt x="426" y="734"/>
                </a:cubicBezTo>
                <a:close/>
                <a:moveTo>
                  <a:pt x="1247" y="573"/>
                </a:moveTo>
                <a:cubicBezTo>
                  <a:pt x="1247" y="508"/>
                  <a:pt x="1189" y="452"/>
                  <a:pt x="1121" y="452"/>
                </a:cubicBezTo>
                <a:lnTo>
                  <a:pt x="1116" y="452"/>
                </a:lnTo>
                <a:cubicBezTo>
                  <a:pt x="1053" y="452"/>
                  <a:pt x="992" y="479"/>
                  <a:pt x="949" y="525"/>
                </a:cubicBezTo>
                <a:lnTo>
                  <a:pt x="859" y="621"/>
                </a:lnTo>
                <a:lnTo>
                  <a:pt x="708" y="621"/>
                </a:lnTo>
                <a:cubicBezTo>
                  <a:pt x="699" y="621"/>
                  <a:pt x="691" y="625"/>
                  <a:pt x="685" y="631"/>
                </a:cubicBezTo>
                <a:cubicBezTo>
                  <a:pt x="679" y="638"/>
                  <a:pt x="676" y="646"/>
                  <a:pt x="677" y="655"/>
                </a:cubicBezTo>
                <a:cubicBezTo>
                  <a:pt x="679" y="677"/>
                  <a:pt x="688" y="707"/>
                  <a:pt x="705" y="734"/>
                </a:cubicBezTo>
                <a:lnTo>
                  <a:pt x="541" y="734"/>
                </a:lnTo>
                <a:cubicBezTo>
                  <a:pt x="559" y="707"/>
                  <a:pt x="568" y="677"/>
                  <a:pt x="570" y="655"/>
                </a:cubicBezTo>
                <a:cubicBezTo>
                  <a:pt x="570" y="646"/>
                  <a:pt x="567" y="638"/>
                  <a:pt x="562" y="631"/>
                </a:cubicBezTo>
                <a:cubicBezTo>
                  <a:pt x="556" y="625"/>
                  <a:pt x="547" y="621"/>
                  <a:pt x="539" y="621"/>
                </a:cubicBezTo>
                <a:lnTo>
                  <a:pt x="382" y="621"/>
                </a:lnTo>
                <a:lnTo>
                  <a:pt x="292" y="525"/>
                </a:lnTo>
                <a:cubicBezTo>
                  <a:pt x="249" y="479"/>
                  <a:pt x="188" y="452"/>
                  <a:pt x="125" y="452"/>
                </a:cubicBezTo>
                <a:lnTo>
                  <a:pt x="121" y="452"/>
                </a:lnTo>
                <a:cubicBezTo>
                  <a:pt x="54" y="452"/>
                  <a:pt x="0" y="506"/>
                  <a:pt x="0" y="573"/>
                </a:cubicBezTo>
                <a:lnTo>
                  <a:pt x="0" y="912"/>
                </a:lnTo>
                <a:cubicBezTo>
                  <a:pt x="0" y="1004"/>
                  <a:pt x="74" y="1079"/>
                  <a:pt x="166" y="1079"/>
                </a:cubicBezTo>
                <a:lnTo>
                  <a:pt x="324" y="1079"/>
                </a:lnTo>
                <a:lnTo>
                  <a:pt x="407" y="1339"/>
                </a:lnTo>
                <a:cubicBezTo>
                  <a:pt x="411" y="1352"/>
                  <a:pt x="423" y="1361"/>
                  <a:pt x="437" y="1361"/>
                </a:cubicBezTo>
                <a:lnTo>
                  <a:pt x="562" y="1361"/>
                </a:lnTo>
                <a:cubicBezTo>
                  <a:pt x="571" y="1361"/>
                  <a:pt x="580" y="1356"/>
                  <a:pt x="586" y="1349"/>
                </a:cubicBezTo>
                <a:cubicBezTo>
                  <a:pt x="592" y="1342"/>
                  <a:pt x="594" y="1332"/>
                  <a:pt x="592" y="1323"/>
                </a:cubicBezTo>
                <a:lnTo>
                  <a:pt x="506" y="947"/>
                </a:lnTo>
                <a:cubicBezTo>
                  <a:pt x="505" y="946"/>
                  <a:pt x="505" y="945"/>
                  <a:pt x="505" y="944"/>
                </a:cubicBezTo>
                <a:cubicBezTo>
                  <a:pt x="484" y="886"/>
                  <a:pt x="430" y="847"/>
                  <a:pt x="369" y="847"/>
                </a:cubicBezTo>
                <a:lnTo>
                  <a:pt x="259" y="847"/>
                </a:lnTo>
                <a:lnTo>
                  <a:pt x="259" y="796"/>
                </a:lnTo>
                <a:lnTo>
                  <a:pt x="279" y="796"/>
                </a:lnTo>
                <a:lnTo>
                  <a:pt x="426" y="796"/>
                </a:lnTo>
                <a:lnTo>
                  <a:pt x="821" y="796"/>
                </a:lnTo>
                <a:lnTo>
                  <a:pt x="963" y="796"/>
                </a:lnTo>
                <a:lnTo>
                  <a:pt x="987" y="796"/>
                </a:lnTo>
                <a:lnTo>
                  <a:pt x="987" y="847"/>
                </a:lnTo>
                <a:lnTo>
                  <a:pt x="872" y="847"/>
                </a:lnTo>
                <a:cubicBezTo>
                  <a:pt x="812" y="847"/>
                  <a:pt x="757" y="886"/>
                  <a:pt x="737" y="944"/>
                </a:cubicBezTo>
                <a:cubicBezTo>
                  <a:pt x="736" y="945"/>
                  <a:pt x="736" y="946"/>
                  <a:pt x="736" y="947"/>
                </a:cubicBezTo>
                <a:lnTo>
                  <a:pt x="650" y="1323"/>
                </a:lnTo>
                <a:cubicBezTo>
                  <a:pt x="647" y="1332"/>
                  <a:pt x="650" y="1342"/>
                  <a:pt x="655" y="1349"/>
                </a:cubicBezTo>
                <a:cubicBezTo>
                  <a:pt x="661" y="1356"/>
                  <a:pt x="670" y="1361"/>
                  <a:pt x="680" y="1361"/>
                </a:cubicBezTo>
                <a:lnTo>
                  <a:pt x="805" y="1361"/>
                </a:lnTo>
                <a:cubicBezTo>
                  <a:pt x="818" y="1361"/>
                  <a:pt x="830" y="1352"/>
                  <a:pt x="834" y="1339"/>
                </a:cubicBezTo>
                <a:lnTo>
                  <a:pt x="918" y="1079"/>
                </a:lnTo>
                <a:lnTo>
                  <a:pt x="1075" y="1079"/>
                </a:lnTo>
                <a:cubicBezTo>
                  <a:pt x="1168" y="1079"/>
                  <a:pt x="1247" y="1002"/>
                  <a:pt x="1247" y="912"/>
                </a:cubicBezTo>
                <a:lnTo>
                  <a:pt x="1247" y="5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89711E1D-8DC0-1545-A83F-37ECC98E4B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1879" y="4598441"/>
            <a:ext cx="477837" cy="477837"/>
          </a:xfrm>
          <a:custGeom>
            <a:avLst/>
            <a:gdLst>
              <a:gd name="T0" fmla="*/ 988 w 1333"/>
              <a:gd name="T1" fmla="*/ 878 h 1330"/>
              <a:gd name="T2" fmla="*/ 1050 w 1333"/>
              <a:gd name="T3" fmla="*/ 1329 h 1330"/>
              <a:gd name="T4" fmla="*/ 367 w 1333"/>
              <a:gd name="T5" fmla="*/ 878 h 1330"/>
              <a:gd name="T6" fmla="*/ 480 w 1333"/>
              <a:gd name="T7" fmla="*/ 1329 h 1330"/>
              <a:gd name="T8" fmla="*/ 542 w 1333"/>
              <a:gd name="T9" fmla="*/ 680 h 1330"/>
              <a:gd name="T10" fmla="*/ 480 w 1333"/>
              <a:gd name="T11" fmla="*/ 927 h 1330"/>
              <a:gd name="T12" fmla="*/ 429 w 1333"/>
              <a:gd name="T13" fmla="*/ 624 h 1330"/>
              <a:gd name="T14" fmla="*/ 677 w 1333"/>
              <a:gd name="T15" fmla="*/ 515 h 1330"/>
              <a:gd name="T16" fmla="*/ 652 w 1333"/>
              <a:gd name="T17" fmla="*/ 452 h 1330"/>
              <a:gd name="T18" fmla="*/ 367 w 1333"/>
              <a:gd name="T19" fmla="*/ 878 h 1330"/>
              <a:gd name="T20" fmla="*/ 0 w 1333"/>
              <a:gd name="T21" fmla="*/ 991 h 1330"/>
              <a:gd name="T22" fmla="*/ 113 w 1333"/>
              <a:gd name="T23" fmla="*/ 1329 h 1330"/>
              <a:gd name="T24" fmla="*/ 175 w 1333"/>
              <a:gd name="T25" fmla="*/ 793 h 1330"/>
              <a:gd name="T26" fmla="*/ 113 w 1333"/>
              <a:gd name="T27" fmla="*/ 1040 h 1330"/>
              <a:gd name="T28" fmla="*/ 62 w 1333"/>
              <a:gd name="T29" fmla="*/ 737 h 1330"/>
              <a:gd name="T30" fmla="*/ 337 w 1333"/>
              <a:gd name="T31" fmla="*/ 631 h 1330"/>
              <a:gd name="T32" fmla="*/ 285 w 1333"/>
              <a:gd name="T33" fmla="*/ 564 h 1330"/>
              <a:gd name="T34" fmla="*/ 339 w 1333"/>
              <a:gd name="T35" fmla="*/ 398 h 1330"/>
              <a:gd name="T36" fmla="*/ 175 w 1333"/>
              <a:gd name="T37" fmla="*/ 398 h 1330"/>
              <a:gd name="T38" fmla="*/ 257 w 1333"/>
              <a:gd name="T39" fmla="*/ 260 h 1330"/>
              <a:gd name="T40" fmla="*/ 339 w 1333"/>
              <a:gd name="T41" fmla="*/ 398 h 1330"/>
              <a:gd name="T42" fmla="*/ 257 w 1333"/>
              <a:gd name="T43" fmla="*/ 198 h 1330"/>
              <a:gd name="T44" fmla="*/ 113 w 1333"/>
              <a:gd name="T45" fmla="*/ 398 h 1330"/>
              <a:gd name="T46" fmla="*/ 401 w 1333"/>
              <a:gd name="T47" fmla="*/ 398 h 1330"/>
              <a:gd name="T48" fmla="*/ 734 w 1333"/>
              <a:gd name="T49" fmla="*/ 285 h 1330"/>
              <a:gd name="T50" fmla="*/ 570 w 1333"/>
              <a:gd name="T51" fmla="*/ 285 h 1330"/>
              <a:gd name="T52" fmla="*/ 652 w 1333"/>
              <a:gd name="T53" fmla="*/ 147 h 1330"/>
              <a:gd name="T54" fmla="*/ 734 w 1333"/>
              <a:gd name="T55" fmla="*/ 285 h 1330"/>
              <a:gd name="T56" fmla="*/ 652 w 1333"/>
              <a:gd name="T57" fmla="*/ 85 h 1330"/>
              <a:gd name="T58" fmla="*/ 508 w 1333"/>
              <a:gd name="T59" fmla="*/ 285 h 1330"/>
              <a:gd name="T60" fmla="*/ 796 w 1333"/>
              <a:gd name="T61" fmla="*/ 285 h 1330"/>
              <a:gd name="T62" fmla="*/ 1101 w 1333"/>
              <a:gd name="T63" fmla="*/ 200 h 1330"/>
              <a:gd name="T64" fmla="*/ 937 w 1333"/>
              <a:gd name="T65" fmla="*/ 200 h 1330"/>
              <a:gd name="T66" fmla="*/ 1019 w 1333"/>
              <a:gd name="T67" fmla="*/ 62 h 1330"/>
              <a:gd name="T68" fmla="*/ 1101 w 1333"/>
              <a:gd name="T69" fmla="*/ 200 h 1330"/>
              <a:gd name="T70" fmla="*/ 1019 w 1333"/>
              <a:gd name="T71" fmla="*/ 0 h 1330"/>
              <a:gd name="T72" fmla="*/ 875 w 1333"/>
              <a:gd name="T73" fmla="*/ 200 h 1330"/>
              <a:gd name="T74" fmla="*/ 1163 w 1333"/>
              <a:gd name="T75" fmla="*/ 200 h 1330"/>
              <a:gd name="T76" fmla="*/ 1332 w 1333"/>
              <a:gd name="T77" fmla="*/ 539 h 1330"/>
              <a:gd name="T78" fmla="*/ 706 w 1333"/>
              <a:gd name="T79" fmla="*/ 539 h 1330"/>
              <a:gd name="T80" fmla="*/ 819 w 1333"/>
              <a:gd name="T81" fmla="*/ 933 h 1330"/>
              <a:gd name="T82" fmla="*/ 881 w 1333"/>
              <a:gd name="T83" fmla="*/ 1329 h 1330"/>
              <a:gd name="T84" fmla="*/ 819 w 1333"/>
              <a:gd name="T85" fmla="*/ 595 h 1330"/>
              <a:gd name="T86" fmla="*/ 768 w 1333"/>
              <a:gd name="T87" fmla="*/ 793 h 1330"/>
              <a:gd name="T88" fmla="*/ 1019 w 1333"/>
              <a:gd name="T89" fmla="*/ 429 h 1330"/>
              <a:gd name="T90" fmla="*/ 1270 w 1333"/>
              <a:gd name="T91" fmla="*/ 793 h 1330"/>
              <a:gd name="T92" fmla="*/ 1219 w 1333"/>
              <a:gd name="T93" fmla="*/ 595 h 1330"/>
              <a:gd name="T94" fmla="*/ 1157 w 1333"/>
              <a:gd name="T95" fmla="*/ 1329 h 1330"/>
              <a:gd name="T96" fmla="*/ 1219 w 1333"/>
              <a:gd name="T97" fmla="*/ 933 h 1330"/>
              <a:gd name="T98" fmla="*/ 1332 w 1333"/>
              <a:gd name="T99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33" h="1330">
                <a:moveTo>
                  <a:pt x="1050" y="878"/>
                </a:moveTo>
                <a:lnTo>
                  <a:pt x="988" y="878"/>
                </a:lnTo>
                <a:lnTo>
                  <a:pt x="988" y="1329"/>
                </a:lnTo>
                <a:lnTo>
                  <a:pt x="1050" y="1329"/>
                </a:lnTo>
                <a:lnTo>
                  <a:pt x="1050" y="878"/>
                </a:lnTo>
                <a:close/>
                <a:moveTo>
                  <a:pt x="367" y="878"/>
                </a:moveTo>
                <a:cubicBezTo>
                  <a:pt x="367" y="942"/>
                  <a:pt x="421" y="980"/>
                  <a:pt x="480" y="990"/>
                </a:cubicBezTo>
                <a:lnTo>
                  <a:pt x="480" y="1329"/>
                </a:lnTo>
                <a:lnTo>
                  <a:pt x="542" y="1329"/>
                </a:lnTo>
                <a:lnTo>
                  <a:pt x="542" y="680"/>
                </a:lnTo>
                <a:lnTo>
                  <a:pt x="480" y="680"/>
                </a:lnTo>
                <a:lnTo>
                  <a:pt x="480" y="927"/>
                </a:lnTo>
                <a:cubicBezTo>
                  <a:pt x="454" y="920"/>
                  <a:pt x="429" y="904"/>
                  <a:pt x="429" y="878"/>
                </a:cubicBezTo>
                <a:lnTo>
                  <a:pt x="429" y="624"/>
                </a:lnTo>
                <a:cubicBezTo>
                  <a:pt x="429" y="561"/>
                  <a:pt x="564" y="514"/>
                  <a:pt x="652" y="514"/>
                </a:cubicBezTo>
                <a:cubicBezTo>
                  <a:pt x="660" y="514"/>
                  <a:pt x="668" y="514"/>
                  <a:pt x="677" y="515"/>
                </a:cubicBezTo>
                <a:lnTo>
                  <a:pt x="683" y="453"/>
                </a:lnTo>
                <a:cubicBezTo>
                  <a:pt x="672" y="452"/>
                  <a:pt x="662" y="452"/>
                  <a:pt x="652" y="452"/>
                </a:cubicBezTo>
                <a:cubicBezTo>
                  <a:pt x="556" y="452"/>
                  <a:pt x="367" y="504"/>
                  <a:pt x="367" y="624"/>
                </a:cubicBezTo>
                <a:lnTo>
                  <a:pt x="367" y="878"/>
                </a:lnTo>
                <a:close/>
                <a:moveTo>
                  <a:pt x="0" y="737"/>
                </a:moveTo>
                <a:lnTo>
                  <a:pt x="0" y="991"/>
                </a:lnTo>
                <a:cubicBezTo>
                  <a:pt x="0" y="1055"/>
                  <a:pt x="54" y="1093"/>
                  <a:pt x="113" y="1103"/>
                </a:cubicBezTo>
                <a:lnTo>
                  <a:pt x="113" y="1329"/>
                </a:lnTo>
                <a:lnTo>
                  <a:pt x="175" y="1329"/>
                </a:lnTo>
                <a:lnTo>
                  <a:pt x="175" y="793"/>
                </a:lnTo>
                <a:lnTo>
                  <a:pt x="113" y="793"/>
                </a:lnTo>
                <a:lnTo>
                  <a:pt x="113" y="1040"/>
                </a:lnTo>
                <a:cubicBezTo>
                  <a:pt x="87" y="1033"/>
                  <a:pt x="62" y="1017"/>
                  <a:pt x="62" y="991"/>
                </a:cubicBezTo>
                <a:lnTo>
                  <a:pt x="62" y="737"/>
                </a:lnTo>
                <a:cubicBezTo>
                  <a:pt x="62" y="674"/>
                  <a:pt x="197" y="627"/>
                  <a:pt x="285" y="627"/>
                </a:cubicBezTo>
                <a:cubicBezTo>
                  <a:pt x="300" y="627"/>
                  <a:pt x="318" y="628"/>
                  <a:pt x="337" y="631"/>
                </a:cubicBezTo>
                <a:lnTo>
                  <a:pt x="347" y="570"/>
                </a:lnTo>
                <a:cubicBezTo>
                  <a:pt x="325" y="566"/>
                  <a:pt x="304" y="564"/>
                  <a:pt x="285" y="564"/>
                </a:cubicBezTo>
                <a:cubicBezTo>
                  <a:pt x="189" y="564"/>
                  <a:pt x="0" y="616"/>
                  <a:pt x="0" y="737"/>
                </a:cubicBezTo>
                <a:close/>
                <a:moveTo>
                  <a:pt x="339" y="398"/>
                </a:moveTo>
                <a:cubicBezTo>
                  <a:pt x="339" y="447"/>
                  <a:pt x="306" y="480"/>
                  <a:pt x="257" y="480"/>
                </a:cubicBezTo>
                <a:cubicBezTo>
                  <a:pt x="208" y="480"/>
                  <a:pt x="175" y="447"/>
                  <a:pt x="175" y="398"/>
                </a:cubicBezTo>
                <a:lnTo>
                  <a:pt x="175" y="341"/>
                </a:lnTo>
                <a:cubicBezTo>
                  <a:pt x="175" y="293"/>
                  <a:pt x="208" y="260"/>
                  <a:pt x="257" y="260"/>
                </a:cubicBezTo>
                <a:cubicBezTo>
                  <a:pt x="306" y="260"/>
                  <a:pt x="339" y="293"/>
                  <a:pt x="339" y="341"/>
                </a:cubicBezTo>
                <a:lnTo>
                  <a:pt x="339" y="398"/>
                </a:lnTo>
                <a:close/>
                <a:moveTo>
                  <a:pt x="401" y="341"/>
                </a:moveTo>
                <a:cubicBezTo>
                  <a:pt x="401" y="258"/>
                  <a:pt x="340" y="198"/>
                  <a:pt x="257" y="198"/>
                </a:cubicBezTo>
                <a:cubicBezTo>
                  <a:pt x="174" y="198"/>
                  <a:pt x="113" y="258"/>
                  <a:pt x="113" y="341"/>
                </a:cubicBezTo>
                <a:lnTo>
                  <a:pt x="113" y="398"/>
                </a:lnTo>
                <a:cubicBezTo>
                  <a:pt x="113" y="481"/>
                  <a:pt x="174" y="542"/>
                  <a:pt x="257" y="542"/>
                </a:cubicBezTo>
                <a:cubicBezTo>
                  <a:pt x="340" y="542"/>
                  <a:pt x="401" y="481"/>
                  <a:pt x="401" y="398"/>
                </a:cubicBezTo>
                <a:lnTo>
                  <a:pt x="401" y="341"/>
                </a:lnTo>
                <a:close/>
                <a:moveTo>
                  <a:pt x="734" y="285"/>
                </a:moveTo>
                <a:cubicBezTo>
                  <a:pt x="734" y="334"/>
                  <a:pt x="701" y="367"/>
                  <a:pt x="652" y="367"/>
                </a:cubicBezTo>
                <a:cubicBezTo>
                  <a:pt x="603" y="367"/>
                  <a:pt x="570" y="334"/>
                  <a:pt x="570" y="285"/>
                </a:cubicBezTo>
                <a:lnTo>
                  <a:pt x="570" y="229"/>
                </a:lnTo>
                <a:cubicBezTo>
                  <a:pt x="570" y="180"/>
                  <a:pt x="603" y="147"/>
                  <a:pt x="652" y="147"/>
                </a:cubicBezTo>
                <a:cubicBezTo>
                  <a:pt x="701" y="147"/>
                  <a:pt x="734" y="180"/>
                  <a:pt x="734" y="229"/>
                </a:cubicBezTo>
                <a:lnTo>
                  <a:pt x="734" y="285"/>
                </a:lnTo>
                <a:close/>
                <a:moveTo>
                  <a:pt x="796" y="229"/>
                </a:moveTo>
                <a:cubicBezTo>
                  <a:pt x="796" y="145"/>
                  <a:pt x="735" y="85"/>
                  <a:pt x="652" y="85"/>
                </a:cubicBezTo>
                <a:cubicBezTo>
                  <a:pt x="569" y="85"/>
                  <a:pt x="508" y="145"/>
                  <a:pt x="508" y="229"/>
                </a:cubicBezTo>
                <a:lnTo>
                  <a:pt x="508" y="285"/>
                </a:lnTo>
                <a:cubicBezTo>
                  <a:pt x="508" y="368"/>
                  <a:pt x="569" y="429"/>
                  <a:pt x="652" y="429"/>
                </a:cubicBezTo>
                <a:cubicBezTo>
                  <a:pt x="735" y="429"/>
                  <a:pt x="796" y="368"/>
                  <a:pt x="796" y="285"/>
                </a:cubicBezTo>
                <a:lnTo>
                  <a:pt x="796" y="229"/>
                </a:lnTo>
                <a:close/>
                <a:moveTo>
                  <a:pt x="1101" y="200"/>
                </a:moveTo>
                <a:cubicBezTo>
                  <a:pt x="1101" y="249"/>
                  <a:pt x="1068" y="282"/>
                  <a:pt x="1019" y="282"/>
                </a:cubicBezTo>
                <a:cubicBezTo>
                  <a:pt x="970" y="282"/>
                  <a:pt x="937" y="249"/>
                  <a:pt x="937" y="200"/>
                </a:cubicBezTo>
                <a:lnTo>
                  <a:pt x="937" y="144"/>
                </a:lnTo>
                <a:cubicBezTo>
                  <a:pt x="937" y="95"/>
                  <a:pt x="970" y="62"/>
                  <a:pt x="1019" y="62"/>
                </a:cubicBezTo>
                <a:cubicBezTo>
                  <a:pt x="1068" y="62"/>
                  <a:pt x="1101" y="95"/>
                  <a:pt x="1101" y="144"/>
                </a:cubicBezTo>
                <a:lnTo>
                  <a:pt x="1101" y="200"/>
                </a:lnTo>
                <a:close/>
                <a:moveTo>
                  <a:pt x="1163" y="144"/>
                </a:moveTo>
                <a:cubicBezTo>
                  <a:pt x="1163" y="61"/>
                  <a:pt x="1102" y="0"/>
                  <a:pt x="1019" y="0"/>
                </a:cubicBezTo>
                <a:cubicBezTo>
                  <a:pt x="936" y="0"/>
                  <a:pt x="875" y="61"/>
                  <a:pt x="875" y="144"/>
                </a:cubicBezTo>
                <a:lnTo>
                  <a:pt x="875" y="200"/>
                </a:lnTo>
                <a:cubicBezTo>
                  <a:pt x="875" y="284"/>
                  <a:pt x="936" y="344"/>
                  <a:pt x="1019" y="344"/>
                </a:cubicBezTo>
                <a:cubicBezTo>
                  <a:pt x="1102" y="344"/>
                  <a:pt x="1163" y="284"/>
                  <a:pt x="1163" y="200"/>
                </a:cubicBezTo>
                <a:lnTo>
                  <a:pt x="1163" y="144"/>
                </a:lnTo>
                <a:close/>
                <a:moveTo>
                  <a:pt x="1332" y="539"/>
                </a:moveTo>
                <a:cubicBezTo>
                  <a:pt x="1332" y="419"/>
                  <a:pt x="1125" y="367"/>
                  <a:pt x="1019" y="367"/>
                </a:cubicBezTo>
                <a:cubicBezTo>
                  <a:pt x="913" y="367"/>
                  <a:pt x="706" y="419"/>
                  <a:pt x="706" y="539"/>
                </a:cubicBezTo>
                <a:lnTo>
                  <a:pt x="706" y="793"/>
                </a:lnTo>
                <a:cubicBezTo>
                  <a:pt x="706" y="858"/>
                  <a:pt x="756" y="917"/>
                  <a:pt x="819" y="933"/>
                </a:cubicBezTo>
                <a:lnTo>
                  <a:pt x="819" y="1329"/>
                </a:lnTo>
                <a:lnTo>
                  <a:pt x="881" y="1329"/>
                </a:lnTo>
                <a:lnTo>
                  <a:pt x="881" y="595"/>
                </a:lnTo>
                <a:lnTo>
                  <a:pt x="819" y="595"/>
                </a:lnTo>
                <a:lnTo>
                  <a:pt x="819" y="867"/>
                </a:lnTo>
                <a:cubicBezTo>
                  <a:pt x="789" y="853"/>
                  <a:pt x="768" y="821"/>
                  <a:pt x="768" y="793"/>
                </a:cubicBezTo>
                <a:lnTo>
                  <a:pt x="768" y="539"/>
                </a:lnTo>
                <a:cubicBezTo>
                  <a:pt x="768" y="478"/>
                  <a:pt x="920" y="429"/>
                  <a:pt x="1019" y="429"/>
                </a:cubicBezTo>
                <a:cubicBezTo>
                  <a:pt x="1118" y="429"/>
                  <a:pt x="1270" y="478"/>
                  <a:pt x="1270" y="539"/>
                </a:cubicBezTo>
                <a:lnTo>
                  <a:pt x="1270" y="793"/>
                </a:lnTo>
                <a:cubicBezTo>
                  <a:pt x="1270" y="821"/>
                  <a:pt x="1249" y="853"/>
                  <a:pt x="1219" y="867"/>
                </a:cubicBezTo>
                <a:lnTo>
                  <a:pt x="1219" y="595"/>
                </a:lnTo>
                <a:lnTo>
                  <a:pt x="1157" y="595"/>
                </a:lnTo>
                <a:lnTo>
                  <a:pt x="1157" y="1329"/>
                </a:lnTo>
                <a:lnTo>
                  <a:pt x="1219" y="1329"/>
                </a:lnTo>
                <a:lnTo>
                  <a:pt x="1219" y="933"/>
                </a:lnTo>
                <a:cubicBezTo>
                  <a:pt x="1281" y="917"/>
                  <a:pt x="1332" y="858"/>
                  <a:pt x="1332" y="793"/>
                </a:cubicBezTo>
                <a:lnTo>
                  <a:pt x="1332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Freeform 2">
            <a:extLst>
              <a:ext uri="{FF2B5EF4-FFF2-40B4-BE49-F238E27FC236}">
                <a16:creationId xmlns:a16="http://schemas.microsoft.com/office/drawing/2014/main" id="{7077EC29-EF86-A240-ADFB-89A4F0536C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7294" y="5572762"/>
            <a:ext cx="471488" cy="485775"/>
          </a:xfrm>
          <a:custGeom>
            <a:avLst/>
            <a:gdLst>
              <a:gd name="T0" fmla="*/ 923 w 1309"/>
              <a:gd name="T1" fmla="*/ 457 h 1348"/>
              <a:gd name="T2" fmla="*/ 923 w 1309"/>
              <a:gd name="T3" fmla="*/ 343 h 1348"/>
              <a:gd name="T4" fmla="*/ 989 w 1309"/>
              <a:gd name="T5" fmla="*/ 442 h 1348"/>
              <a:gd name="T6" fmla="*/ 1163 w 1309"/>
              <a:gd name="T7" fmla="*/ 241 h 1348"/>
              <a:gd name="T8" fmla="*/ 793 w 1309"/>
              <a:gd name="T9" fmla="*/ 467 h 1348"/>
              <a:gd name="T10" fmla="*/ 813 w 1309"/>
              <a:gd name="T11" fmla="*/ 498 h 1348"/>
              <a:gd name="T12" fmla="*/ 1020 w 1309"/>
              <a:gd name="T13" fmla="*/ 495 h 1348"/>
              <a:gd name="T14" fmla="*/ 1215 w 1309"/>
              <a:gd name="T15" fmla="*/ 241 h 1348"/>
              <a:gd name="T16" fmla="*/ 254 w 1309"/>
              <a:gd name="T17" fmla="*/ 1012 h 1348"/>
              <a:gd name="T18" fmla="*/ 153 w 1309"/>
              <a:gd name="T19" fmla="*/ 999 h 1348"/>
              <a:gd name="T20" fmla="*/ 1112 w 1309"/>
              <a:gd name="T21" fmla="*/ 872 h 1348"/>
              <a:gd name="T22" fmla="*/ 514 w 1309"/>
              <a:gd name="T23" fmla="*/ 1059 h 1348"/>
              <a:gd name="T24" fmla="*/ 275 w 1309"/>
              <a:gd name="T25" fmla="*/ 893 h 1348"/>
              <a:gd name="T26" fmla="*/ 457 w 1309"/>
              <a:gd name="T27" fmla="*/ 755 h 1348"/>
              <a:gd name="T28" fmla="*/ 644 w 1309"/>
              <a:gd name="T29" fmla="*/ 781 h 1348"/>
              <a:gd name="T30" fmla="*/ 852 w 1309"/>
              <a:gd name="T31" fmla="*/ 811 h 1348"/>
              <a:gd name="T32" fmla="*/ 852 w 1309"/>
              <a:gd name="T33" fmla="*/ 890 h 1348"/>
              <a:gd name="T34" fmla="*/ 627 w 1309"/>
              <a:gd name="T35" fmla="*/ 952 h 1348"/>
              <a:gd name="T36" fmla="*/ 968 w 1309"/>
              <a:gd name="T37" fmla="*/ 851 h 1348"/>
              <a:gd name="T38" fmla="*/ 1064 w 1309"/>
              <a:gd name="T39" fmla="*/ 779 h 1348"/>
              <a:gd name="T40" fmla="*/ 1169 w 1309"/>
              <a:gd name="T41" fmla="*/ 669 h 1348"/>
              <a:gd name="T42" fmla="*/ 1112 w 1309"/>
              <a:gd name="T43" fmla="*/ 872 h 1348"/>
              <a:gd name="T44" fmla="*/ 1027 w 1309"/>
              <a:gd name="T45" fmla="*/ 729 h 1348"/>
              <a:gd name="T46" fmla="*/ 852 w 1309"/>
              <a:gd name="T47" fmla="*/ 749 h 1348"/>
              <a:gd name="T48" fmla="*/ 681 w 1309"/>
              <a:gd name="T49" fmla="*/ 732 h 1348"/>
              <a:gd name="T50" fmla="*/ 545 w 1309"/>
              <a:gd name="T51" fmla="*/ 692 h 1348"/>
              <a:gd name="T52" fmla="*/ 608 w 1309"/>
              <a:gd name="T53" fmla="*/ 642 h 1348"/>
              <a:gd name="T54" fmla="*/ 746 w 1309"/>
              <a:gd name="T55" fmla="*/ 592 h 1348"/>
              <a:gd name="T56" fmla="*/ 843 w 1309"/>
              <a:gd name="T57" fmla="*/ 613 h 1348"/>
              <a:gd name="T58" fmla="*/ 1009 w 1309"/>
              <a:gd name="T59" fmla="*/ 670 h 1348"/>
              <a:gd name="T60" fmla="*/ 470 w 1309"/>
              <a:gd name="T61" fmla="*/ 1175 h 1348"/>
              <a:gd name="T62" fmla="*/ 78 w 1309"/>
              <a:gd name="T63" fmla="*/ 978 h 1348"/>
              <a:gd name="T64" fmla="*/ 470 w 1309"/>
              <a:gd name="T65" fmla="*/ 1175 h 1348"/>
              <a:gd name="T66" fmla="*/ 1079 w 1309"/>
              <a:gd name="T67" fmla="*/ 652 h 1348"/>
              <a:gd name="T68" fmla="*/ 947 w 1309"/>
              <a:gd name="T69" fmla="*/ 608 h 1348"/>
              <a:gd name="T70" fmla="*/ 803 w 1309"/>
              <a:gd name="T71" fmla="*/ 551 h 1348"/>
              <a:gd name="T72" fmla="*/ 737 w 1309"/>
              <a:gd name="T73" fmla="*/ 454 h 1348"/>
              <a:gd name="T74" fmla="*/ 508 w 1309"/>
              <a:gd name="T75" fmla="*/ 71 h 1348"/>
              <a:gd name="T76" fmla="*/ 333 w 1309"/>
              <a:gd name="T77" fmla="*/ 0 h 1348"/>
              <a:gd name="T78" fmla="*/ 349 w 1309"/>
              <a:gd name="T79" fmla="*/ 392 h 1348"/>
              <a:gd name="T80" fmla="*/ 630 w 1309"/>
              <a:gd name="T81" fmla="*/ 500 h 1348"/>
              <a:gd name="T82" fmla="*/ 399 w 1309"/>
              <a:gd name="T83" fmla="*/ 354 h 1348"/>
              <a:gd name="T84" fmla="*/ 494 w 1309"/>
              <a:gd name="T85" fmla="*/ 132 h 1348"/>
              <a:gd name="T86" fmla="*/ 701 w 1309"/>
              <a:gd name="T87" fmla="*/ 391 h 1348"/>
              <a:gd name="T88" fmla="*/ 463 w 1309"/>
              <a:gd name="T89" fmla="*/ 174 h 1348"/>
              <a:gd name="T90" fmla="*/ 491 w 1309"/>
              <a:gd name="T91" fmla="*/ 275 h 1348"/>
              <a:gd name="T92" fmla="*/ 670 w 1309"/>
              <a:gd name="T93" fmla="*/ 580 h 1348"/>
              <a:gd name="T94" fmla="*/ 483 w 1309"/>
              <a:gd name="T95" fmla="*/ 650 h 1348"/>
              <a:gd name="T96" fmla="*/ 457 w 1309"/>
              <a:gd name="T97" fmla="*/ 692 h 1348"/>
              <a:gd name="T98" fmla="*/ 232 w 1309"/>
              <a:gd name="T99" fmla="*/ 849 h 1348"/>
              <a:gd name="T100" fmla="*/ 153 w 1309"/>
              <a:gd name="T101" fmla="*/ 814 h 1348"/>
              <a:gd name="T102" fmla="*/ 12 w 1309"/>
              <a:gd name="T103" fmla="*/ 999 h 1348"/>
              <a:gd name="T104" fmla="*/ 373 w 1309"/>
              <a:gd name="T105" fmla="*/ 1347 h 1348"/>
              <a:gd name="T106" fmla="*/ 536 w 1309"/>
              <a:gd name="T107" fmla="*/ 1197 h 1348"/>
              <a:gd name="T108" fmla="*/ 505 w 1309"/>
              <a:gd name="T109" fmla="*/ 1122 h 1348"/>
              <a:gd name="T110" fmla="*/ 909 w 1309"/>
              <a:gd name="T111" fmla="*/ 1121 h 1348"/>
              <a:gd name="T112" fmla="*/ 1303 w 1309"/>
              <a:gd name="T113" fmla="*/ 679 h 1348"/>
              <a:gd name="T114" fmla="*/ 1156 w 1309"/>
              <a:gd name="T115" fmla="*/ 609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09" h="1348">
                <a:moveTo>
                  <a:pt x="989" y="442"/>
                </a:moveTo>
                <a:cubicBezTo>
                  <a:pt x="971" y="452"/>
                  <a:pt x="949" y="457"/>
                  <a:pt x="923" y="457"/>
                </a:cubicBezTo>
                <a:cubicBezTo>
                  <a:pt x="899" y="457"/>
                  <a:pt x="876" y="452"/>
                  <a:pt x="859" y="448"/>
                </a:cubicBezTo>
                <a:cubicBezTo>
                  <a:pt x="866" y="417"/>
                  <a:pt x="883" y="366"/>
                  <a:pt x="923" y="343"/>
                </a:cubicBezTo>
                <a:cubicBezTo>
                  <a:pt x="963" y="320"/>
                  <a:pt x="1046" y="309"/>
                  <a:pt x="1107" y="305"/>
                </a:cubicBezTo>
                <a:cubicBezTo>
                  <a:pt x="1075" y="355"/>
                  <a:pt x="1028" y="419"/>
                  <a:pt x="989" y="442"/>
                </a:cubicBezTo>
                <a:close/>
                <a:moveTo>
                  <a:pt x="1215" y="241"/>
                </a:moveTo>
                <a:lnTo>
                  <a:pt x="1163" y="241"/>
                </a:lnTo>
                <a:cubicBezTo>
                  <a:pt x="1143" y="241"/>
                  <a:pt x="971" y="243"/>
                  <a:pt x="892" y="289"/>
                </a:cubicBezTo>
                <a:cubicBezTo>
                  <a:pt x="805" y="340"/>
                  <a:pt x="794" y="462"/>
                  <a:pt x="793" y="467"/>
                </a:cubicBezTo>
                <a:lnTo>
                  <a:pt x="791" y="490"/>
                </a:lnTo>
                <a:lnTo>
                  <a:pt x="813" y="498"/>
                </a:lnTo>
                <a:cubicBezTo>
                  <a:pt x="815" y="499"/>
                  <a:pt x="865" y="519"/>
                  <a:pt x="923" y="519"/>
                </a:cubicBezTo>
                <a:cubicBezTo>
                  <a:pt x="960" y="519"/>
                  <a:pt x="993" y="511"/>
                  <a:pt x="1020" y="495"/>
                </a:cubicBezTo>
                <a:cubicBezTo>
                  <a:pt x="1099" y="449"/>
                  <a:pt x="1180" y="303"/>
                  <a:pt x="1189" y="287"/>
                </a:cubicBezTo>
                <a:lnTo>
                  <a:pt x="1215" y="241"/>
                </a:lnTo>
                <a:close/>
                <a:moveTo>
                  <a:pt x="210" y="1056"/>
                </a:moveTo>
                <a:lnTo>
                  <a:pt x="254" y="1012"/>
                </a:lnTo>
                <a:lnTo>
                  <a:pt x="197" y="956"/>
                </a:lnTo>
                <a:lnTo>
                  <a:pt x="153" y="999"/>
                </a:lnTo>
                <a:lnTo>
                  <a:pt x="210" y="1056"/>
                </a:lnTo>
                <a:close/>
                <a:moveTo>
                  <a:pt x="1112" y="872"/>
                </a:moveTo>
                <a:cubicBezTo>
                  <a:pt x="1080" y="908"/>
                  <a:pt x="938" y="1045"/>
                  <a:pt x="906" y="1059"/>
                </a:cubicBezTo>
                <a:lnTo>
                  <a:pt x="514" y="1059"/>
                </a:lnTo>
                <a:cubicBezTo>
                  <a:pt x="488" y="1059"/>
                  <a:pt x="471" y="1067"/>
                  <a:pt x="459" y="1076"/>
                </a:cubicBezTo>
                <a:lnTo>
                  <a:pt x="275" y="893"/>
                </a:lnTo>
                <a:lnTo>
                  <a:pt x="366" y="803"/>
                </a:lnTo>
                <a:cubicBezTo>
                  <a:pt x="391" y="779"/>
                  <a:pt x="431" y="755"/>
                  <a:pt x="457" y="755"/>
                </a:cubicBezTo>
                <a:lnTo>
                  <a:pt x="598" y="755"/>
                </a:lnTo>
                <a:cubicBezTo>
                  <a:pt x="609" y="755"/>
                  <a:pt x="630" y="771"/>
                  <a:pt x="644" y="781"/>
                </a:cubicBezTo>
                <a:cubicBezTo>
                  <a:pt x="664" y="797"/>
                  <a:pt x="682" y="811"/>
                  <a:pt x="703" y="811"/>
                </a:cubicBezTo>
                <a:lnTo>
                  <a:pt x="852" y="811"/>
                </a:lnTo>
                <a:cubicBezTo>
                  <a:pt x="890" y="811"/>
                  <a:pt x="906" y="831"/>
                  <a:pt x="906" y="851"/>
                </a:cubicBezTo>
                <a:cubicBezTo>
                  <a:pt x="906" y="870"/>
                  <a:pt x="890" y="890"/>
                  <a:pt x="852" y="890"/>
                </a:cubicBezTo>
                <a:lnTo>
                  <a:pt x="627" y="890"/>
                </a:lnTo>
                <a:lnTo>
                  <a:pt x="627" y="952"/>
                </a:lnTo>
                <a:lnTo>
                  <a:pt x="852" y="952"/>
                </a:lnTo>
                <a:cubicBezTo>
                  <a:pt x="928" y="952"/>
                  <a:pt x="968" y="901"/>
                  <a:pt x="968" y="851"/>
                </a:cubicBezTo>
                <a:cubicBezTo>
                  <a:pt x="968" y="844"/>
                  <a:pt x="967" y="837"/>
                  <a:pt x="966" y="830"/>
                </a:cubicBezTo>
                <a:lnTo>
                  <a:pt x="1064" y="779"/>
                </a:lnTo>
                <a:cubicBezTo>
                  <a:pt x="1070" y="776"/>
                  <a:pt x="1075" y="772"/>
                  <a:pt x="1078" y="766"/>
                </a:cubicBezTo>
                <a:cubicBezTo>
                  <a:pt x="1110" y="703"/>
                  <a:pt x="1134" y="677"/>
                  <a:pt x="1169" y="669"/>
                </a:cubicBezTo>
                <a:cubicBezTo>
                  <a:pt x="1197" y="663"/>
                  <a:pt x="1222" y="667"/>
                  <a:pt x="1237" y="675"/>
                </a:cubicBezTo>
                <a:cubicBezTo>
                  <a:pt x="1203" y="740"/>
                  <a:pt x="1129" y="853"/>
                  <a:pt x="1112" y="872"/>
                </a:cubicBezTo>
                <a:close/>
                <a:moveTo>
                  <a:pt x="1042" y="703"/>
                </a:moveTo>
                <a:cubicBezTo>
                  <a:pt x="1037" y="712"/>
                  <a:pt x="1032" y="719"/>
                  <a:pt x="1027" y="729"/>
                </a:cubicBezTo>
                <a:lnTo>
                  <a:pt x="934" y="777"/>
                </a:lnTo>
                <a:cubicBezTo>
                  <a:pt x="915" y="760"/>
                  <a:pt x="888" y="749"/>
                  <a:pt x="852" y="749"/>
                </a:cubicBezTo>
                <a:lnTo>
                  <a:pt x="706" y="749"/>
                </a:lnTo>
                <a:cubicBezTo>
                  <a:pt x="700" y="747"/>
                  <a:pt x="689" y="738"/>
                  <a:pt x="681" y="732"/>
                </a:cubicBezTo>
                <a:cubicBezTo>
                  <a:pt x="657" y="713"/>
                  <a:pt x="630" y="692"/>
                  <a:pt x="598" y="692"/>
                </a:cubicBezTo>
                <a:lnTo>
                  <a:pt x="545" y="692"/>
                </a:lnTo>
                <a:lnTo>
                  <a:pt x="545" y="684"/>
                </a:lnTo>
                <a:lnTo>
                  <a:pt x="608" y="642"/>
                </a:lnTo>
                <a:lnTo>
                  <a:pt x="696" y="642"/>
                </a:lnTo>
                <a:lnTo>
                  <a:pt x="746" y="592"/>
                </a:lnTo>
                <a:lnTo>
                  <a:pt x="789" y="613"/>
                </a:lnTo>
                <a:lnTo>
                  <a:pt x="843" y="613"/>
                </a:lnTo>
                <a:lnTo>
                  <a:pt x="928" y="670"/>
                </a:lnTo>
                <a:lnTo>
                  <a:pt x="1009" y="670"/>
                </a:lnTo>
                <a:lnTo>
                  <a:pt x="1042" y="703"/>
                </a:lnTo>
                <a:close/>
                <a:moveTo>
                  <a:pt x="470" y="1175"/>
                </a:moveTo>
                <a:lnTo>
                  <a:pt x="373" y="1272"/>
                </a:lnTo>
                <a:lnTo>
                  <a:pt x="78" y="978"/>
                </a:lnTo>
                <a:lnTo>
                  <a:pt x="175" y="880"/>
                </a:lnTo>
                <a:lnTo>
                  <a:pt x="470" y="1175"/>
                </a:lnTo>
                <a:close/>
                <a:moveTo>
                  <a:pt x="1156" y="609"/>
                </a:moveTo>
                <a:cubicBezTo>
                  <a:pt x="1124" y="616"/>
                  <a:pt x="1100" y="631"/>
                  <a:pt x="1079" y="652"/>
                </a:cubicBezTo>
                <a:lnTo>
                  <a:pt x="1035" y="608"/>
                </a:lnTo>
                <a:lnTo>
                  <a:pt x="947" y="608"/>
                </a:lnTo>
                <a:lnTo>
                  <a:pt x="862" y="551"/>
                </a:lnTo>
                <a:lnTo>
                  <a:pt x="803" y="551"/>
                </a:lnTo>
                <a:lnTo>
                  <a:pt x="761" y="530"/>
                </a:lnTo>
                <a:cubicBezTo>
                  <a:pt x="755" y="503"/>
                  <a:pt x="748" y="477"/>
                  <a:pt x="737" y="454"/>
                </a:cubicBezTo>
                <a:cubicBezTo>
                  <a:pt x="794" y="371"/>
                  <a:pt x="781" y="253"/>
                  <a:pt x="741" y="197"/>
                </a:cubicBezTo>
                <a:cubicBezTo>
                  <a:pt x="680" y="111"/>
                  <a:pt x="593" y="91"/>
                  <a:pt x="508" y="71"/>
                </a:cubicBezTo>
                <a:cubicBezTo>
                  <a:pt x="455" y="59"/>
                  <a:pt x="406" y="47"/>
                  <a:pt x="364" y="20"/>
                </a:cubicBezTo>
                <a:lnTo>
                  <a:pt x="333" y="0"/>
                </a:lnTo>
                <a:lnTo>
                  <a:pt x="318" y="34"/>
                </a:lnTo>
                <a:cubicBezTo>
                  <a:pt x="266" y="157"/>
                  <a:pt x="278" y="297"/>
                  <a:pt x="349" y="392"/>
                </a:cubicBezTo>
                <a:cubicBezTo>
                  <a:pt x="403" y="464"/>
                  <a:pt x="486" y="503"/>
                  <a:pt x="584" y="503"/>
                </a:cubicBezTo>
                <a:cubicBezTo>
                  <a:pt x="599" y="503"/>
                  <a:pt x="615" y="502"/>
                  <a:pt x="630" y="500"/>
                </a:cubicBezTo>
                <a:lnTo>
                  <a:pt x="623" y="439"/>
                </a:lnTo>
                <a:cubicBezTo>
                  <a:pt x="500" y="453"/>
                  <a:pt x="433" y="401"/>
                  <a:pt x="399" y="354"/>
                </a:cubicBezTo>
                <a:cubicBezTo>
                  <a:pt x="347" y="285"/>
                  <a:pt x="334" y="185"/>
                  <a:pt x="363" y="91"/>
                </a:cubicBezTo>
                <a:cubicBezTo>
                  <a:pt x="405" y="111"/>
                  <a:pt x="450" y="121"/>
                  <a:pt x="494" y="132"/>
                </a:cubicBezTo>
                <a:cubicBezTo>
                  <a:pt x="571" y="149"/>
                  <a:pt x="643" y="166"/>
                  <a:pt x="690" y="232"/>
                </a:cubicBezTo>
                <a:cubicBezTo>
                  <a:pt x="713" y="266"/>
                  <a:pt x="724" y="335"/>
                  <a:pt x="701" y="391"/>
                </a:cubicBezTo>
                <a:cubicBezTo>
                  <a:pt x="653" y="321"/>
                  <a:pt x="589" y="271"/>
                  <a:pt x="528" y="225"/>
                </a:cubicBezTo>
                <a:cubicBezTo>
                  <a:pt x="505" y="208"/>
                  <a:pt x="483" y="191"/>
                  <a:pt x="463" y="174"/>
                </a:cubicBezTo>
                <a:lnTo>
                  <a:pt x="423" y="221"/>
                </a:lnTo>
                <a:cubicBezTo>
                  <a:pt x="444" y="239"/>
                  <a:pt x="467" y="256"/>
                  <a:pt x="491" y="275"/>
                </a:cubicBezTo>
                <a:cubicBezTo>
                  <a:pt x="581" y="343"/>
                  <a:pt x="673" y="415"/>
                  <a:pt x="702" y="548"/>
                </a:cubicBezTo>
                <a:lnTo>
                  <a:pt x="670" y="580"/>
                </a:lnTo>
                <a:lnTo>
                  <a:pt x="589" y="580"/>
                </a:lnTo>
                <a:lnTo>
                  <a:pt x="483" y="650"/>
                </a:lnTo>
                <a:lnTo>
                  <a:pt x="483" y="692"/>
                </a:lnTo>
                <a:lnTo>
                  <a:pt x="457" y="692"/>
                </a:lnTo>
                <a:cubicBezTo>
                  <a:pt x="410" y="692"/>
                  <a:pt x="355" y="727"/>
                  <a:pt x="323" y="758"/>
                </a:cubicBezTo>
                <a:lnTo>
                  <a:pt x="232" y="849"/>
                </a:lnTo>
                <a:lnTo>
                  <a:pt x="197" y="814"/>
                </a:lnTo>
                <a:cubicBezTo>
                  <a:pt x="185" y="802"/>
                  <a:pt x="165" y="802"/>
                  <a:pt x="153" y="814"/>
                </a:cubicBezTo>
                <a:lnTo>
                  <a:pt x="12" y="956"/>
                </a:lnTo>
                <a:cubicBezTo>
                  <a:pt x="0" y="968"/>
                  <a:pt x="0" y="987"/>
                  <a:pt x="12" y="999"/>
                </a:cubicBezTo>
                <a:lnTo>
                  <a:pt x="351" y="1338"/>
                </a:lnTo>
                <a:cubicBezTo>
                  <a:pt x="357" y="1344"/>
                  <a:pt x="365" y="1347"/>
                  <a:pt x="373" y="1347"/>
                </a:cubicBezTo>
                <a:cubicBezTo>
                  <a:pt x="381" y="1347"/>
                  <a:pt x="389" y="1344"/>
                  <a:pt x="395" y="1338"/>
                </a:cubicBezTo>
                <a:lnTo>
                  <a:pt x="536" y="1197"/>
                </a:lnTo>
                <a:cubicBezTo>
                  <a:pt x="548" y="1185"/>
                  <a:pt x="548" y="1165"/>
                  <a:pt x="536" y="1153"/>
                </a:cubicBezTo>
                <a:lnTo>
                  <a:pt x="505" y="1122"/>
                </a:lnTo>
                <a:cubicBezTo>
                  <a:pt x="507" y="1122"/>
                  <a:pt x="510" y="1121"/>
                  <a:pt x="514" y="1121"/>
                </a:cubicBezTo>
                <a:lnTo>
                  <a:pt x="909" y="1121"/>
                </a:lnTo>
                <a:cubicBezTo>
                  <a:pt x="963" y="1121"/>
                  <a:pt x="1156" y="916"/>
                  <a:pt x="1158" y="914"/>
                </a:cubicBezTo>
                <a:cubicBezTo>
                  <a:pt x="1179" y="889"/>
                  <a:pt x="1276" y="744"/>
                  <a:pt x="1303" y="679"/>
                </a:cubicBezTo>
                <a:cubicBezTo>
                  <a:pt x="1308" y="669"/>
                  <a:pt x="1306" y="657"/>
                  <a:pt x="1300" y="649"/>
                </a:cubicBezTo>
                <a:cubicBezTo>
                  <a:pt x="1277" y="618"/>
                  <a:pt x="1222" y="593"/>
                  <a:pt x="1156" y="6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Freeform 3">
            <a:extLst>
              <a:ext uri="{FF2B5EF4-FFF2-40B4-BE49-F238E27FC236}">
                <a16:creationId xmlns:a16="http://schemas.microsoft.com/office/drawing/2014/main" id="{67AE4843-2E42-2E41-A5DC-204D0ED7AD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47738" y="5588637"/>
            <a:ext cx="531812" cy="454025"/>
          </a:xfrm>
          <a:custGeom>
            <a:avLst/>
            <a:gdLst>
              <a:gd name="T0" fmla="*/ 439 w 1477"/>
              <a:gd name="T1" fmla="*/ 786 h 1261"/>
              <a:gd name="T2" fmla="*/ 384 w 1477"/>
              <a:gd name="T3" fmla="*/ 899 h 1261"/>
              <a:gd name="T4" fmla="*/ 471 w 1477"/>
              <a:gd name="T5" fmla="*/ 895 h 1261"/>
              <a:gd name="T6" fmla="*/ 540 w 1477"/>
              <a:gd name="T7" fmla="*/ 939 h 1261"/>
              <a:gd name="T8" fmla="*/ 428 w 1477"/>
              <a:gd name="T9" fmla="*/ 995 h 1261"/>
              <a:gd name="T10" fmla="*/ 582 w 1477"/>
              <a:gd name="T11" fmla="*/ 981 h 1261"/>
              <a:gd name="T12" fmla="*/ 593 w 1477"/>
              <a:gd name="T13" fmla="*/ 1083 h 1261"/>
              <a:gd name="T14" fmla="*/ 570 w 1477"/>
              <a:gd name="T15" fmla="*/ 994 h 1261"/>
              <a:gd name="T16" fmla="*/ 681 w 1477"/>
              <a:gd name="T17" fmla="*/ 1080 h 1261"/>
              <a:gd name="T18" fmla="*/ 692 w 1477"/>
              <a:gd name="T19" fmla="*/ 1182 h 1261"/>
              <a:gd name="T20" fmla="*/ 613 w 1477"/>
              <a:gd name="T21" fmla="*/ 1164 h 1261"/>
              <a:gd name="T22" fmla="*/ 360 w 1477"/>
              <a:gd name="T23" fmla="*/ 964 h 1261"/>
              <a:gd name="T24" fmla="*/ 487 w 1477"/>
              <a:gd name="T25" fmla="*/ 1133 h 1261"/>
              <a:gd name="T26" fmla="*/ 586 w 1477"/>
              <a:gd name="T27" fmla="*/ 1231 h 1261"/>
              <a:gd name="T28" fmla="*/ 764 w 1477"/>
              <a:gd name="T29" fmla="*/ 1188 h 1261"/>
              <a:gd name="T30" fmla="*/ 704 w 1477"/>
              <a:gd name="T31" fmla="*/ 1015 h 1261"/>
              <a:gd name="T32" fmla="*/ 577 w 1477"/>
              <a:gd name="T33" fmla="*/ 846 h 1261"/>
              <a:gd name="T34" fmla="*/ 346 w 1477"/>
              <a:gd name="T35" fmla="*/ 745 h 1261"/>
              <a:gd name="T36" fmla="*/ 290 w 1477"/>
              <a:gd name="T37" fmla="*/ 935 h 1261"/>
              <a:gd name="T38" fmla="*/ 52 w 1477"/>
              <a:gd name="T39" fmla="*/ 336 h 1261"/>
              <a:gd name="T40" fmla="*/ 318 w 1477"/>
              <a:gd name="T41" fmla="*/ 738 h 1261"/>
              <a:gd name="T42" fmla="*/ 615 w 1477"/>
              <a:gd name="T43" fmla="*/ 362 h 1261"/>
              <a:gd name="T44" fmla="*/ 320 w 1477"/>
              <a:gd name="T45" fmla="*/ 579 h 1261"/>
              <a:gd name="T46" fmla="*/ 375 w 1477"/>
              <a:gd name="T47" fmla="*/ 91 h 1261"/>
              <a:gd name="T48" fmla="*/ 685 w 1477"/>
              <a:gd name="T49" fmla="*/ 230 h 1261"/>
              <a:gd name="T50" fmla="*/ 203 w 1477"/>
              <a:gd name="T51" fmla="*/ 485 h 1261"/>
              <a:gd name="T52" fmla="*/ 1013 w 1477"/>
              <a:gd name="T53" fmla="*/ 252 h 1261"/>
              <a:gd name="T54" fmla="*/ 1149 w 1477"/>
              <a:gd name="T55" fmla="*/ 127 h 1261"/>
              <a:gd name="T56" fmla="*/ 1188 w 1477"/>
              <a:gd name="T57" fmla="*/ 88 h 1261"/>
              <a:gd name="T58" fmla="*/ 928 w 1477"/>
              <a:gd name="T59" fmla="*/ 209 h 1261"/>
              <a:gd name="T60" fmla="*/ 654 w 1477"/>
              <a:gd name="T61" fmla="*/ 810 h 1261"/>
              <a:gd name="T62" fmla="*/ 860 w 1477"/>
              <a:gd name="T63" fmla="*/ 650 h 1261"/>
              <a:gd name="T64" fmla="*/ 1158 w 1477"/>
              <a:gd name="T65" fmla="*/ 785 h 1261"/>
              <a:gd name="T66" fmla="*/ 1046 w 1477"/>
              <a:gd name="T67" fmla="*/ 785 h 1261"/>
              <a:gd name="T68" fmla="*/ 1004 w 1477"/>
              <a:gd name="T69" fmla="*/ 826 h 1261"/>
              <a:gd name="T70" fmla="*/ 1005 w 1477"/>
              <a:gd name="T71" fmla="*/ 939 h 1261"/>
              <a:gd name="T72" fmla="*/ 906 w 1477"/>
              <a:gd name="T73" fmla="*/ 885 h 1261"/>
              <a:gd name="T74" fmla="*/ 972 w 1477"/>
              <a:gd name="T75" fmla="*/ 1045 h 1261"/>
              <a:gd name="T76" fmla="*/ 811 w 1477"/>
              <a:gd name="T77" fmla="*/ 980 h 1261"/>
              <a:gd name="T78" fmla="*/ 865 w 1477"/>
              <a:gd name="T79" fmla="*/ 1078 h 1261"/>
              <a:gd name="T80" fmla="*/ 913 w 1477"/>
              <a:gd name="T81" fmla="*/ 1182 h 1261"/>
              <a:gd name="T82" fmla="*/ 1011 w 1477"/>
              <a:gd name="T83" fmla="*/ 1084 h 1261"/>
              <a:gd name="T84" fmla="*/ 1108 w 1477"/>
              <a:gd name="T85" fmla="*/ 987 h 1261"/>
              <a:gd name="T86" fmla="*/ 1143 w 1477"/>
              <a:gd name="T87" fmla="*/ 915 h 1261"/>
              <a:gd name="T88" fmla="*/ 1163 w 1477"/>
              <a:gd name="T89" fmla="*/ 712 h 1261"/>
              <a:gd name="T90" fmla="*/ 799 w 1477"/>
              <a:gd name="T91" fmla="*/ 743 h 1261"/>
              <a:gd name="T92" fmla="*/ 973 w 1477"/>
              <a:gd name="T93" fmla="*/ 290 h 1261"/>
              <a:gd name="T94" fmla="*/ 1202 w 1477"/>
              <a:gd name="T95" fmla="*/ 687 h 1261"/>
              <a:gd name="T96" fmla="*/ 1242 w 1477"/>
              <a:gd name="T97" fmla="*/ 727 h 1261"/>
              <a:gd name="T98" fmla="*/ 1442 w 1477"/>
              <a:gd name="T99" fmla="*/ 465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7" h="1261">
                <a:moveTo>
                  <a:pt x="372" y="796"/>
                </a:moveTo>
                <a:lnTo>
                  <a:pt x="372" y="796"/>
                </a:lnTo>
                <a:lnTo>
                  <a:pt x="385" y="784"/>
                </a:lnTo>
                <a:cubicBezTo>
                  <a:pt x="399" y="769"/>
                  <a:pt x="424" y="770"/>
                  <a:pt x="439" y="786"/>
                </a:cubicBezTo>
                <a:cubicBezTo>
                  <a:pt x="447" y="794"/>
                  <a:pt x="452" y="804"/>
                  <a:pt x="452" y="814"/>
                </a:cubicBezTo>
                <a:cubicBezTo>
                  <a:pt x="452" y="824"/>
                  <a:pt x="449" y="834"/>
                  <a:pt x="442" y="840"/>
                </a:cubicBezTo>
                <a:lnTo>
                  <a:pt x="396" y="886"/>
                </a:lnTo>
                <a:lnTo>
                  <a:pt x="384" y="899"/>
                </a:lnTo>
                <a:cubicBezTo>
                  <a:pt x="369" y="913"/>
                  <a:pt x="345" y="911"/>
                  <a:pt x="329" y="896"/>
                </a:cubicBezTo>
                <a:cubicBezTo>
                  <a:pt x="314" y="880"/>
                  <a:pt x="313" y="856"/>
                  <a:pt x="327" y="842"/>
                </a:cubicBezTo>
                <a:cubicBezTo>
                  <a:pt x="335" y="834"/>
                  <a:pt x="364" y="805"/>
                  <a:pt x="372" y="796"/>
                </a:cubicBezTo>
                <a:close/>
                <a:moveTo>
                  <a:pt x="471" y="895"/>
                </a:moveTo>
                <a:lnTo>
                  <a:pt x="471" y="895"/>
                </a:lnTo>
                <a:lnTo>
                  <a:pt x="484" y="882"/>
                </a:lnTo>
                <a:cubicBezTo>
                  <a:pt x="498" y="868"/>
                  <a:pt x="522" y="869"/>
                  <a:pt x="538" y="885"/>
                </a:cubicBezTo>
                <a:cubicBezTo>
                  <a:pt x="554" y="900"/>
                  <a:pt x="555" y="925"/>
                  <a:pt x="540" y="939"/>
                </a:cubicBezTo>
                <a:lnTo>
                  <a:pt x="495" y="985"/>
                </a:lnTo>
                <a:lnTo>
                  <a:pt x="495" y="985"/>
                </a:lnTo>
                <a:lnTo>
                  <a:pt x="482" y="997"/>
                </a:lnTo>
                <a:cubicBezTo>
                  <a:pt x="468" y="1012"/>
                  <a:pt x="444" y="1011"/>
                  <a:pt x="428" y="995"/>
                </a:cubicBezTo>
                <a:cubicBezTo>
                  <a:pt x="412" y="979"/>
                  <a:pt x="411" y="955"/>
                  <a:pt x="425" y="941"/>
                </a:cubicBezTo>
                <a:lnTo>
                  <a:pt x="471" y="895"/>
                </a:lnTo>
                <a:close/>
                <a:moveTo>
                  <a:pt x="570" y="994"/>
                </a:moveTo>
                <a:lnTo>
                  <a:pt x="582" y="981"/>
                </a:lnTo>
                <a:cubicBezTo>
                  <a:pt x="597" y="967"/>
                  <a:pt x="621" y="968"/>
                  <a:pt x="637" y="983"/>
                </a:cubicBezTo>
                <a:cubicBezTo>
                  <a:pt x="644" y="991"/>
                  <a:pt x="649" y="1001"/>
                  <a:pt x="649" y="1012"/>
                </a:cubicBezTo>
                <a:cubicBezTo>
                  <a:pt x="649" y="1022"/>
                  <a:pt x="646" y="1031"/>
                  <a:pt x="639" y="1038"/>
                </a:cubicBezTo>
                <a:lnTo>
                  <a:pt x="593" y="1083"/>
                </a:lnTo>
                <a:lnTo>
                  <a:pt x="581" y="1096"/>
                </a:lnTo>
                <a:cubicBezTo>
                  <a:pt x="567" y="1110"/>
                  <a:pt x="542" y="1109"/>
                  <a:pt x="527" y="1094"/>
                </a:cubicBezTo>
                <a:cubicBezTo>
                  <a:pt x="511" y="1078"/>
                  <a:pt x="510" y="1053"/>
                  <a:pt x="524" y="1039"/>
                </a:cubicBezTo>
                <a:lnTo>
                  <a:pt x="570" y="994"/>
                </a:lnTo>
                <a:close/>
                <a:moveTo>
                  <a:pt x="623" y="1138"/>
                </a:moveTo>
                <a:lnTo>
                  <a:pt x="668" y="1092"/>
                </a:lnTo>
                <a:lnTo>
                  <a:pt x="668" y="1092"/>
                </a:lnTo>
                <a:lnTo>
                  <a:pt x="681" y="1080"/>
                </a:lnTo>
                <a:cubicBezTo>
                  <a:pt x="695" y="1065"/>
                  <a:pt x="720" y="1066"/>
                  <a:pt x="735" y="1082"/>
                </a:cubicBezTo>
                <a:cubicBezTo>
                  <a:pt x="751" y="1098"/>
                  <a:pt x="752" y="1122"/>
                  <a:pt x="738" y="1136"/>
                </a:cubicBezTo>
                <a:lnTo>
                  <a:pt x="692" y="1182"/>
                </a:lnTo>
                <a:lnTo>
                  <a:pt x="692" y="1182"/>
                </a:lnTo>
                <a:lnTo>
                  <a:pt x="680" y="1195"/>
                </a:lnTo>
                <a:cubicBezTo>
                  <a:pt x="673" y="1201"/>
                  <a:pt x="664" y="1205"/>
                  <a:pt x="654" y="1205"/>
                </a:cubicBezTo>
                <a:cubicBezTo>
                  <a:pt x="643" y="1204"/>
                  <a:pt x="633" y="1200"/>
                  <a:pt x="625" y="1192"/>
                </a:cubicBezTo>
                <a:cubicBezTo>
                  <a:pt x="617" y="1184"/>
                  <a:pt x="613" y="1174"/>
                  <a:pt x="613" y="1164"/>
                </a:cubicBezTo>
                <a:cubicBezTo>
                  <a:pt x="612" y="1154"/>
                  <a:pt x="616" y="1145"/>
                  <a:pt x="623" y="1138"/>
                </a:cubicBezTo>
                <a:close/>
                <a:moveTo>
                  <a:pt x="290" y="935"/>
                </a:moveTo>
                <a:cubicBezTo>
                  <a:pt x="309" y="954"/>
                  <a:pt x="334" y="964"/>
                  <a:pt x="359" y="964"/>
                </a:cubicBezTo>
                <a:lnTo>
                  <a:pt x="360" y="964"/>
                </a:lnTo>
                <a:cubicBezTo>
                  <a:pt x="360" y="989"/>
                  <a:pt x="369" y="1014"/>
                  <a:pt x="389" y="1034"/>
                </a:cubicBezTo>
                <a:cubicBezTo>
                  <a:pt x="408" y="1053"/>
                  <a:pt x="433" y="1063"/>
                  <a:pt x="457" y="1063"/>
                </a:cubicBezTo>
                <a:cubicBezTo>
                  <a:pt x="458" y="1063"/>
                  <a:pt x="458" y="1062"/>
                  <a:pt x="459" y="1062"/>
                </a:cubicBezTo>
                <a:cubicBezTo>
                  <a:pt x="459" y="1088"/>
                  <a:pt x="468" y="1113"/>
                  <a:pt x="487" y="1133"/>
                </a:cubicBezTo>
                <a:cubicBezTo>
                  <a:pt x="506" y="1152"/>
                  <a:pt x="531" y="1161"/>
                  <a:pt x="556" y="1161"/>
                </a:cubicBezTo>
                <a:cubicBezTo>
                  <a:pt x="557" y="1161"/>
                  <a:pt x="557" y="1161"/>
                  <a:pt x="558" y="1161"/>
                </a:cubicBezTo>
                <a:cubicBezTo>
                  <a:pt x="558" y="1162"/>
                  <a:pt x="557" y="1164"/>
                  <a:pt x="557" y="1165"/>
                </a:cubicBezTo>
                <a:cubicBezTo>
                  <a:pt x="558" y="1190"/>
                  <a:pt x="568" y="1213"/>
                  <a:pt x="586" y="1231"/>
                </a:cubicBezTo>
                <a:cubicBezTo>
                  <a:pt x="604" y="1249"/>
                  <a:pt x="627" y="1259"/>
                  <a:pt x="652" y="1260"/>
                </a:cubicBezTo>
                <a:cubicBezTo>
                  <a:pt x="653" y="1260"/>
                  <a:pt x="654" y="1260"/>
                  <a:pt x="655" y="1260"/>
                </a:cubicBezTo>
                <a:cubicBezTo>
                  <a:pt x="679" y="1260"/>
                  <a:pt x="702" y="1251"/>
                  <a:pt x="719" y="1234"/>
                </a:cubicBezTo>
                <a:lnTo>
                  <a:pt x="764" y="1188"/>
                </a:lnTo>
                <a:lnTo>
                  <a:pt x="764" y="1188"/>
                </a:lnTo>
                <a:lnTo>
                  <a:pt x="777" y="1175"/>
                </a:lnTo>
                <a:cubicBezTo>
                  <a:pt x="813" y="1140"/>
                  <a:pt x="812" y="1080"/>
                  <a:pt x="774" y="1043"/>
                </a:cubicBezTo>
                <a:cubicBezTo>
                  <a:pt x="755" y="1023"/>
                  <a:pt x="729" y="1014"/>
                  <a:pt x="704" y="1015"/>
                </a:cubicBezTo>
                <a:cubicBezTo>
                  <a:pt x="704" y="1013"/>
                  <a:pt x="704" y="1012"/>
                  <a:pt x="704" y="1010"/>
                </a:cubicBezTo>
                <a:cubicBezTo>
                  <a:pt x="704" y="986"/>
                  <a:pt x="694" y="962"/>
                  <a:pt x="676" y="944"/>
                </a:cubicBezTo>
                <a:cubicBezTo>
                  <a:pt x="656" y="925"/>
                  <a:pt x="631" y="915"/>
                  <a:pt x="605" y="916"/>
                </a:cubicBezTo>
                <a:cubicBezTo>
                  <a:pt x="606" y="891"/>
                  <a:pt x="597" y="865"/>
                  <a:pt x="577" y="846"/>
                </a:cubicBezTo>
                <a:cubicBezTo>
                  <a:pt x="558" y="826"/>
                  <a:pt x="532" y="817"/>
                  <a:pt x="507" y="817"/>
                </a:cubicBezTo>
                <a:cubicBezTo>
                  <a:pt x="507" y="816"/>
                  <a:pt x="507" y="815"/>
                  <a:pt x="507" y="813"/>
                </a:cubicBezTo>
                <a:cubicBezTo>
                  <a:pt x="506" y="788"/>
                  <a:pt x="496" y="765"/>
                  <a:pt x="478" y="747"/>
                </a:cubicBezTo>
                <a:cubicBezTo>
                  <a:pt x="441" y="710"/>
                  <a:pt x="382" y="709"/>
                  <a:pt x="346" y="745"/>
                </a:cubicBezTo>
                <a:lnTo>
                  <a:pt x="300" y="790"/>
                </a:lnTo>
                <a:lnTo>
                  <a:pt x="300" y="790"/>
                </a:lnTo>
                <a:cubicBezTo>
                  <a:pt x="295" y="796"/>
                  <a:pt x="290" y="800"/>
                  <a:pt x="288" y="803"/>
                </a:cubicBezTo>
                <a:cubicBezTo>
                  <a:pt x="252" y="839"/>
                  <a:pt x="253" y="898"/>
                  <a:pt x="290" y="935"/>
                </a:cubicBezTo>
                <a:close/>
                <a:moveTo>
                  <a:pt x="685" y="230"/>
                </a:moveTo>
                <a:lnTo>
                  <a:pt x="497" y="42"/>
                </a:lnTo>
                <a:cubicBezTo>
                  <a:pt x="456" y="0"/>
                  <a:pt x="383" y="5"/>
                  <a:pt x="336" y="52"/>
                </a:cubicBezTo>
                <a:lnTo>
                  <a:pt x="52" y="336"/>
                </a:lnTo>
                <a:cubicBezTo>
                  <a:pt x="4" y="384"/>
                  <a:pt x="0" y="456"/>
                  <a:pt x="42" y="498"/>
                </a:cubicBezTo>
                <a:lnTo>
                  <a:pt x="279" y="738"/>
                </a:lnTo>
                <a:cubicBezTo>
                  <a:pt x="284" y="743"/>
                  <a:pt x="291" y="746"/>
                  <a:pt x="299" y="746"/>
                </a:cubicBezTo>
                <a:cubicBezTo>
                  <a:pt x="306" y="746"/>
                  <a:pt x="313" y="743"/>
                  <a:pt x="318" y="738"/>
                </a:cubicBezTo>
                <a:cubicBezTo>
                  <a:pt x="325" y="731"/>
                  <a:pt x="327" y="722"/>
                  <a:pt x="325" y="713"/>
                </a:cubicBezTo>
                <a:cubicBezTo>
                  <a:pt x="326" y="710"/>
                  <a:pt x="326" y="706"/>
                  <a:pt x="326" y="702"/>
                </a:cubicBezTo>
                <a:cubicBezTo>
                  <a:pt x="320" y="657"/>
                  <a:pt x="337" y="640"/>
                  <a:pt x="359" y="618"/>
                </a:cubicBezTo>
                <a:lnTo>
                  <a:pt x="615" y="362"/>
                </a:lnTo>
                <a:cubicBezTo>
                  <a:pt x="626" y="351"/>
                  <a:pt x="626" y="334"/>
                  <a:pt x="615" y="323"/>
                </a:cubicBezTo>
                <a:cubicBezTo>
                  <a:pt x="604" y="312"/>
                  <a:pt x="587" y="312"/>
                  <a:pt x="576" y="323"/>
                </a:cubicBezTo>
                <a:lnTo>
                  <a:pt x="323" y="576"/>
                </a:lnTo>
                <a:lnTo>
                  <a:pt x="320" y="579"/>
                </a:lnTo>
                <a:cubicBezTo>
                  <a:pt x="303" y="596"/>
                  <a:pt x="282" y="618"/>
                  <a:pt x="273" y="653"/>
                </a:cubicBezTo>
                <a:lnTo>
                  <a:pt x="81" y="459"/>
                </a:lnTo>
                <a:cubicBezTo>
                  <a:pt x="60" y="439"/>
                  <a:pt x="65" y="401"/>
                  <a:pt x="91" y="375"/>
                </a:cubicBezTo>
                <a:lnTo>
                  <a:pt x="375" y="91"/>
                </a:lnTo>
                <a:cubicBezTo>
                  <a:pt x="401" y="65"/>
                  <a:pt x="438" y="61"/>
                  <a:pt x="458" y="81"/>
                </a:cubicBezTo>
                <a:lnTo>
                  <a:pt x="646" y="269"/>
                </a:lnTo>
                <a:cubicBezTo>
                  <a:pt x="657" y="280"/>
                  <a:pt x="675" y="280"/>
                  <a:pt x="685" y="269"/>
                </a:cubicBezTo>
                <a:cubicBezTo>
                  <a:pt x="696" y="258"/>
                  <a:pt x="696" y="241"/>
                  <a:pt x="685" y="230"/>
                </a:cubicBezTo>
                <a:close/>
                <a:moveTo>
                  <a:pt x="255" y="433"/>
                </a:moveTo>
                <a:cubicBezTo>
                  <a:pt x="255" y="404"/>
                  <a:pt x="231" y="381"/>
                  <a:pt x="203" y="381"/>
                </a:cubicBezTo>
                <a:cubicBezTo>
                  <a:pt x="174" y="381"/>
                  <a:pt x="151" y="404"/>
                  <a:pt x="151" y="433"/>
                </a:cubicBezTo>
                <a:cubicBezTo>
                  <a:pt x="151" y="461"/>
                  <a:pt x="175" y="485"/>
                  <a:pt x="203" y="485"/>
                </a:cubicBezTo>
                <a:cubicBezTo>
                  <a:pt x="232" y="485"/>
                  <a:pt x="255" y="461"/>
                  <a:pt x="255" y="433"/>
                </a:cubicBezTo>
                <a:close/>
                <a:moveTo>
                  <a:pt x="1286" y="542"/>
                </a:moveTo>
                <a:cubicBezTo>
                  <a:pt x="1280" y="529"/>
                  <a:pt x="1273" y="517"/>
                  <a:pt x="1263" y="506"/>
                </a:cubicBezTo>
                <a:lnTo>
                  <a:pt x="1013" y="252"/>
                </a:lnTo>
                <a:cubicBezTo>
                  <a:pt x="1003" y="241"/>
                  <a:pt x="991" y="232"/>
                  <a:pt x="978" y="225"/>
                </a:cubicBezTo>
                <a:lnTo>
                  <a:pt x="1090" y="113"/>
                </a:lnTo>
                <a:cubicBezTo>
                  <a:pt x="1097" y="107"/>
                  <a:pt x="1107" y="107"/>
                  <a:pt x="1112" y="108"/>
                </a:cubicBezTo>
                <a:cubicBezTo>
                  <a:pt x="1125" y="110"/>
                  <a:pt x="1138" y="117"/>
                  <a:pt x="1149" y="127"/>
                </a:cubicBezTo>
                <a:lnTo>
                  <a:pt x="1388" y="367"/>
                </a:lnTo>
                <a:cubicBezTo>
                  <a:pt x="1410" y="389"/>
                  <a:pt x="1413" y="415"/>
                  <a:pt x="1403" y="426"/>
                </a:cubicBezTo>
                <a:lnTo>
                  <a:pt x="1286" y="542"/>
                </a:lnTo>
                <a:close/>
                <a:moveTo>
                  <a:pt x="1188" y="88"/>
                </a:moveTo>
                <a:cubicBezTo>
                  <a:pt x="1169" y="69"/>
                  <a:pt x="1145" y="57"/>
                  <a:pt x="1121" y="53"/>
                </a:cubicBezTo>
                <a:cubicBezTo>
                  <a:pt x="1094" y="49"/>
                  <a:pt x="1068" y="57"/>
                  <a:pt x="1051" y="74"/>
                </a:cubicBezTo>
                <a:lnTo>
                  <a:pt x="936" y="189"/>
                </a:lnTo>
                <a:cubicBezTo>
                  <a:pt x="930" y="195"/>
                  <a:pt x="928" y="202"/>
                  <a:pt x="928" y="209"/>
                </a:cubicBezTo>
                <a:cubicBezTo>
                  <a:pt x="883" y="203"/>
                  <a:pt x="835" y="217"/>
                  <a:pt x="799" y="251"/>
                </a:cubicBezTo>
                <a:lnTo>
                  <a:pt x="604" y="427"/>
                </a:lnTo>
                <a:cubicBezTo>
                  <a:pt x="597" y="433"/>
                  <a:pt x="594" y="443"/>
                  <a:pt x="595" y="452"/>
                </a:cubicBezTo>
                <a:lnTo>
                  <a:pt x="654" y="810"/>
                </a:lnTo>
                <a:cubicBezTo>
                  <a:pt x="656" y="823"/>
                  <a:pt x="667" y="832"/>
                  <a:pt x="679" y="833"/>
                </a:cubicBezTo>
                <a:cubicBezTo>
                  <a:pt x="680" y="833"/>
                  <a:pt x="685" y="834"/>
                  <a:pt x="693" y="834"/>
                </a:cubicBezTo>
                <a:cubicBezTo>
                  <a:pt x="724" y="834"/>
                  <a:pt x="801" y="828"/>
                  <a:pt x="842" y="779"/>
                </a:cubicBezTo>
                <a:cubicBezTo>
                  <a:pt x="869" y="746"/>
                  <a:pt x="875" y="703"/>
                  <a:pt x="860" y="650"/>
                </a:cubicBezTo>
                <a:cubicBezTo>
                  <a:pt x="839" y="571"/>
                  <a:pt x="861" y="534"/>
                  <a:pt x="888" y="516"/>
                </a:cubicBezTo>
                <a:lnTo>
                  <a:pt x="1102" y="729"/>
                </a:lnTo>
                <a:lnTo>
                  <a:pt x="1102" y="729"/>
                </a:lnTo>
                <a:lnTo>
                  <a:pt x="1158" y="785"/>
                </a:lnTo>
                <a:cubicBezTo>
                  <a:pt x="1178" y="805"/>
                  <a:pt x="1182" y="835"/>
                  <a:pt x="1167" y="850"/>
                </a:cubicBezTo>
                <a:cubicBezTo>
                  <a:pt x="1160" y="857"/>
                  <a:pt x="1150" y="860"/>
                  <a:pt x="1139" y="859"/>
                </a:cubicBezTo>
                <a:cubicBezTo>
                  <a:pt x="1126" y="858"/>
                  <a:pt x="1113" y="851"/>
                  <a:pt x="1102" y="841"/>
                </a:cubicBezTo>
                <a:lnTo>
                  <a:pt x="1046" y="785"/>
                </a:lnTo>
                <a:cubicBezTo>
                  <a:pt x="1035" y="774"/>
                  <a:pt x="1018" y="774"/>
                  <a:pt x="1007" y="785"/>
                </a:cubicBezTo>
                <a:cubicBezTo>
                  <a:pt x="1006" y="785"/>
                  <a:pt x="1006" y="786"/>
                  <a:pt x="1006" y="786"/>
                </a:cubicBezTo>
                <a:cubicBezTo>
                  <a:pt x="1005" y="787"/>
                  <a:pt x="1005" y="787"/>
                  <a:pt x="1004" y="787"/>
                </a:cubicBezTo>
                <a:cubicBezTo>
                  <a:pt x="993" y="798"/>
                  <a:pt x="993" y="816"/>
                  <a:pt x="1004" y="826"/>
                </a:cubicBezTo>
                <a:lnTo>
                  <a:pt x="1060" y="883"/>
                </a:lnTo>
                <a:cubicBezTo>
                  <a:pt x="1071" y="893"/>
                  <a:pt x="1077" y="907"/>
                  <a:pt x="1078" y="920"/>
                </a:cubicBezTo>
                <a:cubicBezTo>
                  <a:pt x="1079" y="931"/>
                  <a:pt x="1076" y="941"/>
                  <a:pt x="1069" y="948"/>
                </a:cubicBezTo>
                <a:cubicBezTo>
                  <a:pt x="1054" y="963"/>
                  <a:pt x="1025" y="959"/>
                  <a:pt x="1005" y="939"/>
                </a:cubicBezTo>
                <a:lnTo>
                  <a:pt x="948" y="882"/>
                </a:lnTo>
                <a:cubicBezTo>
                  <a:pt x="937" y="871"/>
                  <a:pt x="920" y="871"/>
                  <a:pt x="909" y="882"/>
                </a:cubicBezTo>
                <a:cubicBezTo>
                  <a:pt x="909" y="883"/>
                  <a:pt x="908" y="883"/>
                  <a:pt x="908" y="884"/>
                </a:cubicBezTo>
                <a:cubicBezTo>
                  <a:pt x="907" y="884"/>
                  <a:pt x="907" y="885"/>
                  <a:pt x="906" y="885"/>
                </a:cubicBezTo>
                <a:cubicBezTo>
                  <a:pt x="896" y="896"/>
                  <a:pt x="896" y="913"/>
                  <a:pt x="906" y="924"/>
                </a:cubicBezTo>
                <a:lnTo>
                  <a:pt x="963" y="981"/>
                </a:lnTo>
                <a:cubicBezTo>
                  <a:pt x="973" y="991"/>
                  <a:pt x="980" y="1004"/>
                  <a:pt x="981" y="1017"/>
                </a:cubicBezTo>
                <a:cubicBezTo>
                  <a:pt x="982" y="1029"/>
                  <a:pt x="979" y="1039"/>
                  <a:pt x="972" y="1045"/>
                </a:cubicBezTo>
                <a:cubicBezTo>
                  <a:pt x="965" y="1052"/>
                  <a:pt x="955" y="1055"/>
                  <a:pt x="944" y="1054"/>
                </a:cubicBezTo>
                <a:cubicBezTo>
                  <a:pt x="931" y="1053"/>
                  <a:pt x="917" y="1047"/>
                  <a:pt x="907" y="1036"/>
                </a:cubicBezTo>
                <a:lnTo>
                  <a:pt x="851" y="980"/>
                </a:lnTo>
                <a:cubicBezTo>
                  <a:pt x="840" y="969"/>
                  <a:pt x="822" y="969"/>
                  <a:pt x="811" y="980"/>
                </a:cubicBezTo>
                <a:cubicBezTo>
                  <a:pt x="811" y="980"/>
                  <a:pt x="811" y="981"/>
                  <a:pt x="810" y="982"/>
                </a:cubicBezTo>
                <a:cubicBezTo>
                  <a:pt x="810" y="982"/>
                  <a:pt x="809" y="982"/>
                  <a:pt x="809" y="983"/>
                </a:cubicBezTo>
                <a:cubicBezTo>
                  <a:pt x="798" y="993"/>
                  <a:pt x="798" y="1011"/>
                  <a:pt x="809" y="1022"/>
                </a:cubicBezTo>
                <a:lnTo>
                  <a:pt x="865" y="1078"/>
                </a:lnTo>
                <a:cubicBezTo>
                  <a:pt x="885" y="1098"/>
                  <a:pt x="889" y="1128"/>
                  <a:pt x="874" y="1143"/>
                </a:cubicBezTo>
                <a:cubicBezTo>
                  <a:pt x="863" y="1154"/>
                  <a:pt x="863" y="1171"/>
                  <a:pt x="874" y="1182"/>
                </a:cubicBezTo>
                <a:cubicBezTo>
                  <a:pt x="880" y="1187"/>
                  <a:pt x="887" y="1190"/>
                  <a:pt x="894" y="1190"/>
                </a:cubicBezTo>
                <a:cubicBezTo>
                  <a:pt x="901" y="1190"/>
                  <a:pt x="908" y="1187"/>
                  <a:pt x="913" y="1182"/>
                </a:cubicBezTo>
                <a:cubicBezTo>
                  <a:pt x="932" y="1163"/>
                  <a:pt x="940" y="1136"/>
                  <a:pt x="938" y="1109"/>
                </a:cubicBezTo>
                <a:cubicBezTo>
                  <a:pt x="938" y="1109"/>
                  <a:pt x="938" y="1109"/>
                  <a:pt x="939" y="1109"/>
                </a:cubicBezTo>
                <a:cubicBezTo>
                  <a:pt x="942" y="1110"/>
                  <a:pt x="945" y="1110"/>
                  <a:pt x="948" y="1110"/>
                </a:cubicBezTo>
                <a:cubicBezTo>
                  <a:pt x="972" y="1110"/>
                  <a:pt x="994" y="1101"/>
                  <a:pt x="1011" y="1084"/>
                </a:cubicBezTo>
                <a:cubicBezTo>
                  <a:pt x="1029" y="1066"/>
                  <a:pt x="1038" y="1040"/>
                  <a:pt x="1036" y="1012"/>
                </a:cubicBezTo>
                <a:cubicBezTo>
                  <a:pt x="1036" y="1012"/>
                  <a:pt x="1036" y="1012"/>
                  <a:pt x="1036" y="1011"/>
                </a:cubicBezTo>
                <a:cubicBezTo>
                  <a:pt x="1039" y="1011"/>
                  <a:pt x="1042" y="1012"/>
                  <a:pt x="1045" y="1012"/>
                </a:cubicBezTo>
                <a:cubicBezTo>
                  <a:pt x="1069" y="1012"/>
                  <a:pt x="1092" y="1004"/>
                  <a:pt x="1108" y="987"/>
                </a:cubicBezTo>
                <a:cubicBezTo>
                  <a:pt x="1127" y="968"/>
                  <a:pt x="1136" y="943"/>
                  <a:pt x="1133" y="915"/>
                </a:cubicBezTo>
                <a:lnTo>
                  <a:pt x="1133" y="914"/>
                </a:lnTo>
                <a:cubicBezTo>
                  <a:pt x="1134" y="914"/>
                  <a:pt x="1134" y="914"/>
                  <a:pt x="1134" y="914"/>
                </a:cubicBezTo>
                <a:cubicBezTo>
                  <a:pt x="1137" y="914"/>
                  <a:pt x="1140" y="915"/>
                  <a:pt x="1143" y="915"/>
                </a:cubicBezTo>
                <a:cubicBezTo>
                  <a:pt x="1167" y="915"/>
                  <a:pt x="1190" y="906"/>
                  <a:pt x="1206" y="889"/>
                </a:cubicBezTo>
                <a:cubicBezTo>
                  <a:pt x="1243" y="852"/>
                  <a:pt x="1239" y="788"/>
                  <a:pt x="1197" y="746"/>
                </a:cubicBezTo>
                <a:lnTo>
                  <a:pt x="1163" y="712"/>
                </a:lnTo>
                <a:lnTo>
                  <a:pt x="1163" y="712"/>
                </a:lnTo>
                <a:lnTo>
                  <a:pt x="919" y="468"/>
                </a:lnTo>
                <a:cubicBezTo>
                  <a:pt x="912" y="456"/>
                  <a:pt x="898" y="450"/>
                  <a:pt x="885" y="455"/>
                </a:cubicBezTo>
                <a:cubicBezTo>
                  <a:pt x="856" y="466"/>
                  <a:pt x="766" y="514"/>
                  <a:pt x="807" y="665"/>
                </a:cubicBezTo>
                <a:cubicBezTo>
                  <a:pt x="816" y="699"/>
                  <a:pt x="814" y="726"/>
                  <a:pt x="799" y="743"/>
                </a:cubicBezTo>
                <a:cubicBezTo>
                  <a:pt x="778" y="769"/>
                  <a:pt x="734" y="777"/>
                  <a:pt x="705" y="778"/>
                </a:cubicBezTo>
                <a:lnTo>
                  <a:pt x="652" y="458"/>
                </a:lnTo>
                <a:lnTo>
                  <a:pt x="836" y="292"/>
                </a:lnTo>
                <a:cubicBezTo>
                  <a:pt x="877" y="253"/>
                  <a:pt x="938" y="252"/>
                  <a:pt x="973" y="290"/>
                </a:cubicBezTo>
                <a:lnTo>
                  <a:pt x="1223" y="544"/>
                </a:lnTo>
                <a:cubicBezTo>
                  <a:pt x="1239" y="561"/>
                  <a:pt x="1245" y="585"/>
                  <a:pt x="1242" y="612"/>
                </a:cubicBezTo>
                <a:cubicBezTo>
                  <a:pt x="1239" y="639"/>
                  <a:pt x="1226" y="665"/>
                  <a:pt x="1207" y="684"/>
                </a:cubicBezTo>
                <a:lnTo>
                  <a:pt x="1202" y="687"/>
                </a:lnTo>
                <a:cubicBezTo>
                  <a:pt x="1189" y="695"/>
                  <a:pt x="1185" y="712"/>
                  <a:pt x="1192" y="725"/>
                </a:cubicBezTo>
                <a:cubicBezTo>
                  <a:pt x="1200" y="738"/>
                  <a:pt x="1217" y="742"/>
                  <a:pt x="1230" y="735"/>
                </a:cubicBezTo>
                <a:lnTo>
                  <a:pt x="1237" y="731"/>
                </a:lnTo>
                <a:cubicBezTo>
                  <a:pt x="1239" y="730"/>
                  <a:pt x="1241" y="728"/>
                  <a:pt x="1242" y="727"/>
                </a:cubicBezTo>
                <a:cubicBezTo>
                  <a:pt x="1272" y="699"/>
                  <a:pt x="1292" y="660"/>
                  <a:pt x="1297" y="619"/>
                </a:cubicBezTo>
                <a:cubicBezTo>
                  <a:pt x="1298" y="615"/>
                  <a:pt x="1297" y="611"/>
                  <a:pt x="1297" y="607"/>
                </a:cubicBezTo>
                <a:cubicBezTo>
                  <a:pt x="1300" y="606"/>
                  <a:pt x="1302" y="605"/>
                  <a:pt x="1304" y="603"/>
                </a:cubicBezTo>
                <a:lnTo>
                  <a:pt x="1442" y="465"/>
                </a:lnTo>
                <a:cubicBezTo>
                  <a:pt x="1476" y="430"/>
                  <a:pt x="1470" y="371"/>
                  <a:pt x="1427" y="328"/>
                </a:cubicBezTo>
                <a:lnTo>
                  <a:pt x="118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Freeform 4">
            <a:extLst>
              <a:ext uri="{FF2B5EF4-FFF2-40B4-BE49-F238E27FC236}">
                <a16:creationId xmlns:a16="http://schemas.microsoft.com/office/drawing/2014/main" id="{37E747B9-3BAB-304F-8F84-824ECFE9C2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6992" y="5570380"/>
            <a:ext cx="471487" cy="490538"/>
          </a:xfrm>
          <a:custGeom>
            <a:avLst/>
            <a:gdLst>
              <a:gd name="T0" fmla="*/ 197 w 1309"/>
              <a:gd name="T1" fmla="*/ 969 h 1362"/>
              <a:gd name="T2" fmla="*/ 708 w 1309"/>
              <a:gd name="T3" fmla="*/ 624 h 1362"/>
              <a:gd name="T4" fmla="*/ 849 w 1309"/>
              <a:gd name="T5" fmla="*/ 722 h 1362"/>
              <a:gd name="T6" fmla="*/ 911 w 1309"/>
              <a:gd name="T7" fmla="*/ 709 h 1362"/>
              <a:gd name="T8" fmla="*/ 824 w 1309"/>
              <a:gd name="T9" fmla="*/ 621 h 1362"/>
              <a:gd name="T10" fmla="*/ 824 w 1309"/>
              <a:gd name="T11" fmla="*/ 514 h 1362"/>
              <a:gd name="T12" fmla="*/ 1019 w 1309"/>
              <a:gd name="T13" fmla="*/ 652 h 1362"/>
              <a:gd name="T14" fmla="*/ 1072 w 1309"/>
              <a:gd name="T15" fmla="*/ 574 h 1362"/>
              <a:gd name="T16" fmla="*/ 824 w 1309"/>
              <a:gd name="T17" fmla="*/ 452 h 1362"/>
              <a:gd name="T18" fmla="*/ 564 w 1309"/>
              <a:gd name="T19" fmla="*/ 646 h 1362"/>
              <a:gd name="T20" fmla="*/ 564 w 1309"/>
              <a:gd name="T21" fmla="*/ 574 h 1362"/>
              <a:gd name="T22" fmla="*/ 457 w 1309"/>
              <a:gd name="T23" fmla="*/ 508 h 1362"/>
              <a:gd name="T24" fmla="*/ 422 w 1309"/>
              <a:gd name="T25" fmla="*/ 618 h 1362"/>
              <a:gd name="T26" fmla="*/ 511 w 1309"/>
              <a:gd name="T27" fmla="*/ 609 h 1362"/>
              <a:gd name="T28" fmla="*/ 507 w 1309"/>
              <a:gd name="T29" fmla="*/ 703 h 1362"/>
              <a:gd name="T30" fmla="*/ 905 w 1309"/>
              <a:gd name="T31" fmla="*/ 1073 h 1362"/>
              <a:gd name="T32" fmla="*/ 275 w 1309"/>
              <a:gd name="T33" fmla="*/ 906 h 1362"/>
              <a:gd name="T34" fmla="*/ 598 w 1309"/>
              <a:gd name="T35" fmla="*/ 768 h 1362"/>
              <a:gd name="T36" fmla="*/ 852 w 1309"/>
              <a:gd name="T37" fmla="*/ 824 h 1362"/>
              <a:gd name="T38" fmla="*/ 626 w 1309"/>
              <a:gd name="T39" fmla="*/ 904 h 1362"/>
              <a:gd name="T40" fmla="*/ 968 w 1309"/>
              <a:gd name="T41" fmla="*/ 864 h 1362"/>
              <a:gd name="T42" fmla="*/ 1077 w 1309"/>
              <a:gd name="T43" fmla="*/ 779 h 1362"/>
              <a:gd name="T44" fmla="*/ 1111 w 1309"/>
              <a:gd name="T45" fmla="*/ 886 h 1362"/>
              <a:gd name="T46" fmla="*/ 937 w 1309"/>
              <a:gd name="T47" fmla="*/ 339 h 1362"/>
              <a:gd name="T48" fmla="*/ 824 w 1309"/>
              <a:gd name="T49" fmla="*/ 260 h 1362"/>
              <a:gd name="T50" fmla="*/ 978 w 1309"/>
              <a:gd name="T51" fmla="*/ 204 h 1362"/>
              <a:gd name="T52" fmla="*/ 1186 w 1309"/>
              <a:gd name="T53" fmla="*/ 452 h 1362"/>
              <a:gd name="T54" fmla="*/ 965 w 1309"/>
              <a:gd name="T55" fmla="*/ 142 h 1362"/>
              <a:gd name="T56" fmla="*/ 824 w 1309"/>
              <a:gd name="T57" fmla="*/ 198 h 1362"/>
              <a:gd name="T58" fmla="*/ 739 w 1309"/>
              <a:gd name="T59" fmla="*/ 401 h 1362"/>
              <a:gd name="T60" fmla="*/ 1050 w 1309"/>
              <a:gd name="T61" fmla="*/ 514 h 1362"/>
              <a:gd name="T62" fmla="*/ 1156 w 1309"/>
              <a:gd name="T63" fmla="*/ 622 h 1362"/>
              <a:gd name="T64" fmla="*/ 852 w 1309"/>
              <a:gd name="T65" fmla="*/ 762 h 1362"/>
              <a:gd name="T66" fmla="*/ 598 w 1309"/>
              <a:gd name="T67" fmla="*/ 706 h 1362"/>
              <a:gd name="T68" fmla="*/ 352 w 1309"/>
              <a:gd name="T69" fmla="*/ 542 h 1362"/>
              <a:gd name="T70" fmla="*/ 451 w 1309"/>
              <a:gd name="T71" fmla="*/ 477 h 1362"/>
              <a:gd name="T72" fmla="*/ 498 w 1309"/>
              <a:gd name="T73" fmla="*/ 401 h 1362"/>
              <a:gd name="T74" fmla="*/ 573 w 1309"/>
              <a:gd name="T75" fmla="*/ 285 h 1362"/>
              <a:gd name="T76" fmla="*/ 767 w 1309"/>
              <a:gd name="T77" fmla="*/ 63 h 1362"/>
              <a:gd name="T78" fmla="*/ 359 w 1309"/>
              <a:gd name="T79" fmla="*/ 480 h 1362"/>
              <a:gd name="T80" fmla="*/ 485 w 1309"/>
              <a:gd name="T81" fmla="*/ 260 h 1362"/>
              <a:gd name="T82" fmla="*/ 485 w 1309"/>
              <a:gd name="T83" fmla="*/ 339 h 1362"/>
              <a:gd name="T84" fmla="*/ 398 w 1309"/>
              <a:gd name="T85" fmla="*/ 427 h 1362"/>
              <a:gd name="T86" fmla="*/ 372 w 1309"/>
              <a:gd name="T87" fmla="*/ 1286 h 1362"/>
              <a:gd name="T88" fmla="*/ 470 w 1309"/>
              <a:gd name="T89" fmla="*/ 1189 h 1362"/>
              <a:gd name="T90" fmla="*/ 767 w 1309"/>
              <a:gd name="T91" fmla="*/ 0 h 1362"/>
              <a:gd name="T92" fmla="*/ 322 w 1309"/>
              <a:gd name="T93" fmla="*/ 771 h 1362"/>
              <a:gd name="T94" fmla="*/ 153 w 1309"/>
              <a:gd name="T95" fmla="*/ 828 h 1362"/>
              <a:gd name="T96" fmla="*/ 350 w 1309"/>
              <a:gd name="T97" fmla="*/ 1352 h 1362"/>
              <a:gd name="T98" fmla="*/ 535 w 1309"/>
              <a:gd name="T99" fmla="*/ 1210 h 1362"/>
              <a:gd name="T100" fmla="*/ 513 w 1309"/>
              <a:gd name="T101" fmla="*/ 1135 h 1362"/>
              <a:gd name="T102" fmla="*/ 1304 w 1309"/>
              <a:gd name="T103" fmla="*/ 693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9" h="1362">
                <a:moveTo>
                  <a:pt x="209" y="1069"/>
                </a:moveTo>
                <a:lnTo>
                  <a:pt x="253" y="1025"/>
                </a:lnTo>
                <a:lnTo>
                  <a:pt x="197" y="969"/>
                </a:lnTo>
                <a:lnTo>
                  <a:pt x="153" y="1013"/>
                </a:lnTo>
                <a:lnTo>
                  <a:pt x="209" y="1069"/>
                </a:lnTo>
                <a:close/>
                <a:moveTo>
                  <a:pt x="708" y="624"/>
                </a:moveTo>
                <a:cubicBezTo>
                  <a:pt x="708" y="657"/>
                  <a:pt x="735" y="683"/>
                  <a:pt x="767" y="683"/>
                </a:cubicBezTo>
                <a:lnTo>
                  <a:pt x="811" y="683"/>
                </a:lnTo>
                <a:lnTo>
                  <a:pt x="849" y="722"/>
                </a:lnTo>
                <a:lnTo>
                  <a:pt x="849" y="737"/>
                </a:lnTo>
                <a:lnTo>
                  <a:pt x="911" y="737"/>
                </a:lnTo>
                <a:lnTo>
                  <a:pt x="911" y="709"/>
                </a:lnTo>
                <a:cubicBezTo>
                  <a:pt x="911" y="701"/>
                  <a:pt x="908" y="693"/>
                  <a:pt x="902" y="687"/>
                </a:cubicBezTo>
                <a:lnTo>
                  <a:pt x="846" y="630"/>
                </a:lnTo>
                <a:cubicBezTo>
                  <a:pt x="840" y="625"/>
                  <a:pt x="832" y="621"/>
                  <a:pt x="824" y="621"/>
                </a:cubicBezTo>
                <a:lnTo>
                  <a:pt x="770" y="621"/>
                </a:lnTo>
                <a:lnTo>
                  <a:pt x="770" y="568"/>
                </a:lnTo>
                <a:cubicBezTo>
                  <a:pt x="770" y="538"/>
                  <a:pt x="794" y="514"/>
                  <a:pt x="824" y="514"/>
                </a:cubicBezTo>
                <a:lnTo>
                  <a:pt x="924" y="514"/>
                </a:lnTo>
                <a:lnTo>
                  <a:pt x="1019" y="609"/>
                </a:lnTo>
                <a:lnTo>
                  <a:pt x="1019" y="652"/>
                </a:lnTo>
                <a:lnTo>
                  <a:pt x="1081" y="652"/>
                </a:lnTo>
                <a:lnTo>
                  <a:pt x="1081" y="596"/>
                </a:lnTo>
                <a:cubicBezTo>
                  <a:pt x="1081" y="588"/>
                  <a:pt x="1077" y="580"/>
                  <a:pt x="1072" y="574"/>
                </a:cubicBezTo>
                <a:lnTo>
                  <a:pt x="959" y="461"/>
                </a:lnTo>
                <a:cubicBezTo>
                  <a:pt x="953" y="455"/>
                  <a:pt x="945" y="452"/>
                  <a:pt x="937" y="452"/>
                </a:cubicBezTo>
                <a:lnTo>
                  <a:pt x="824" y="452"/>
                </a:lnTo>
                <a:cubicBezTo>
                  <a:pt x="760" y="452"/>
                  <a:pt x="708" y="504"/>
                  <a:pt x="708" y="568"/>
                </a:cubicBezTo>
                <a:lnTo>
                  <a:pt x="708" y="624"/>
                </a:lnTo>
                <a:close/>
                <a:moveTo>
                  <a:pt x="564" y="646"/>
                </a:moveTo>
                <a:cubicBezTo>
                  <a:pt x="569" y="640"/>
                  <a:pt x="573" y="632"/>
                  <a:pt x="573" y="624"/>
                </a:cubicBezTo>
                <a:lnTo>
                  <a:pt x="573" y="596"/>
                </a:lnTo>
                <a:cubicBezTo>
                  <a:pt x="573" y="588"/>
                  <a:pt x="569" y="580"/>
                  <a:pt x="564" y="574"/>
                </a:cubicBezTo>
                <a:lnTo>
                  <a:pt x="507" y="518"/>
                </a:lnTo>
                <a:cubicBezTo>
                  <a:pt x="501" y="512"/>
                  <a:pt x="493" y="508"/>
                  <a:pt x="485" y="508"/>
                </a:cubicBezTo>
                <a:lnTo>
                  <a:pt x="457" y="508"/>
                </a:lnTo>
                <a:cubicBezTo>
                  <a:pt x="449" y="508"/>
                  <a:pt x="441" y="512"/>
                  <a:pt x="435" y="518"/>
                </a:cubicBezTo>
                <a:lnTo>
                  <a:pt x="379" y="574"/>
                </a:lnTo>
                <a:lnTo>
                  <a:pt x="422" y="618"/>
                </a:lnTo>
                <a:lnTo>
                  <a:pt x="470" y="571"/>
                </a:lnTo>
                <a:lnTo>
                  <a:pt x="472" y="571"/>
                </a:lnTo>
                <a:lnTo>
                  <a:pt x="511" y="609"/>
                </a:lnTo>
                <a:lnTo>
                  <a:pt x="511" y="611"/>
                </a:lnTo>
                <a:lnTo>
                  <a:pt x="463" y="659"/>
                </a:lnTo>
                <a:lnTo>
                  <a:pt x="507" y="703"/>
                </a:lnTo>
                <a:lnTo>
                  <a:pt x="564" y="646"/>
                </a:lnTo>
                <a:close/>
                <a:moveTo>
                  <a:pt x="1111" y="886"/>
                </a:moveTo>
                <a:cubicBezTo>
                  <a:pt x="1079" y="921"/>
                  <a:pt x="938" y="1058"/>
                  <a:pt x="905" y="1073"/>
                </a:cubicBezTo>
                <a:lnTo>
                  <a:pt x="513" y="1073"/>
                </a:lnTo>
                <a:cubicBezTo>
                  <a:pt x="488" y="1073"/>
                  <a:pt x="471" y="1081"/>
                  <a:pt x="458" y="1089"/>
                </a:cubicBezTo>
                <a:lnTo>
                  <a:pt x="275" y="906"/>
                </a:lnTo>
                <a:lnTo>
                  <a:pt x="365" y="816"/>
                </a:lnTo>
                <a:cubicBezTo>
                  <a:pt x="391" y="792"/>
                  <a:pt x="431" y="768"/>
                  <a:pt x="457" y="768"/>
                </a:cubicBezTo>
                <a:lnTo>
                  <a:pt x="598" y="768"/>
                </a:lnTo>
                <a:cubicBezTo>
                  <a:pt x="608" y="768"/>
                  <a:pt x="629" y="784"/>
                  <a:pt x="643" y="795"/>
                </a:cubicBezTo>
                <a:cubicBezTo>
                  <a:pt x="664" y="811"/>
                  <a:pt x="682" y="824"/>
                  <a:pt x="703" y="824"/>
                </a:cubicBezTo>
                <a:lnTo>
                  <a:pt x="852" y="824"/>
                </a:lnTo>
                <a:cubicBezTo>
                  <a:pt x="889" y="824"/>
                  <a:pt x="906" y="844"/>
                  <a:pt x="906" y="864"/>
                </a:cubicBezTo>
                <a:cubicBezTo>
                  <a:pt x="906" y="884"/>
                  <a:pt x="889" y="904"/>
                  <a:pt x="852" y="904"/>
                </a:cubicBezTo>
                <a:lnTo>
                  <a:pt x="626" y="904"/>
                </a:lnTo>
                <a:lnTo>
                  <a:pt x="626" y="966"/>
                </a:lnTo>
                <a:lnTo>
                  <a:pt x="852" y="966"/>
                </a:lnTo>
                <a:cubicBezTo>
                  <a:pt x="928" y="966"/>
                  <a:pt x="968" y="914"/>
                  <a:pt x="968" y="864"/>
                </a:cubicBezTo>
                <a:cubicBezTo>
                  <a:pt x="968" y="857"/>
                  <a:pt x="967" y="851"/>
                  <a:pt x="966" y="844"/>
                </a:cubicBezTo>
                <a:lnTo>
                  <a:pt x="1064" y="793"/>
                </a:lnTo>
                <a:cubicBezTo>
                  <a:pt x="1070" y="790"/>
                  <a:pt x="1074" y="785"/>
                  <a:pt x="1077" y="779"/>
                </a:cubicBezTo>
                <a:cubicBezTo>
                  <a:pt x="1110" y="716"/>
                  <a:pt x="1134" y="691"/>
                  <a:pt x="1170" y="683"/>
                </a:cubicBezTo>
                <a:cubicBezTo>
                  <a:pt x="1198" y="676"/>
                  <a:pt x="1222" y="681"/>
                  <a:pt x="1237" y="689"/>
                </a:cubicBezTo>
                <a:cubicBezTo>
                  <a:pt x="1204" y="753"/>
                  <a:pt x="1129" y="866"/>
                  <a:pt x="1111" y="886"/>
                </a:cubicBezTo>
                <a:close/>
                <a:moveTo>
                  <a:pt x="1062" y="452"/>
                </a:moveTo>
                <a:lnTo>
                  <a:pt x="959" y="348"/>
                </a:lnTo>
                <a:cubicBezTo>
                  <a:pt x="953" y="342"/>
                  <a:pt x="945" y="339"/>
                  <a:pt x="937" y="339"/>
                </a:cubicBezTo>
                <a:lnTo>
                  <a:pt x="770" y="339"/>
                </a:lnTo>
                <a:lnTo>
                  <a:pt x="770" y="314"/>
                </a:lnTo>
                <a:cubicBezTo>
                  <a:pt x="770" y="284"/>
                  <a:pt x="794" y="260"/>
                  <a:pt x="824" y="260"/>
                </a:cubicBezTo>
                <a:lnTo>
                  <a:pt x="909" y="260"/>
                </a:lnTo>
                <a:cubicBezTo>
                  <a:pt x="917" y="260"/>
                  <a:pt x="925" y="257"/>
                  <a:pt x="930" y="251"/>
                </a:cubicBezTo>
                <a:lnTo>
                  <a:pt x="978" y="204"/>
                </a:lnTo>
                <a:lnTo>
                  <a:pt x="1078" y="204"/>
                </a:lnTo>
                <a:lnTo>
                  <a:pt x="1078" y="200"/>
                </a:lnTo>
                <a:cubicBezTo>
                  <a:pt x="1139" y="268"/>
                  <a:pt x="1179" y="355"/>
                  <a:pt x="1186" y="452"/>
                </a:cubicBezTo>
                <a:lnTo>
                  <a:pt x="1062" y="452"/>
                </a:lnTo>
                <a:close/>
                <a:moveTo>
                  <a:pt x="1012" y="142"/>
                </a:moveTo>
                <a:lnTo>
                  <a:pt x="965" y="142"/>
                </a:lnTo>
                <a:cubicBezTo>
                  <a:pt x="957" y="142"/>
                  <a:pt x="949" y="145"/>
                  <a:pt x="943" y="151"/>
                </a:cubicBezTo>
                <a:lnTo>
                  <a:pt x="896" y="198"/>
                </a:lnTo>
                <a:lnTo>
                  <a:pt x="824" y="198"/>
                </a:lnTo>
                <a:cubicBezTo>
                  <a:pt x="760" y="198"/>
                  <a:pt x="708" y="250"/>
                  <a:pt x="708" y="314"/>
                </a:cubicBezTo>
                <a:lnTo>
                  <a:pt x="708" y="370"/>
                </a:lnTo>
                <a:cubicBezTo>
                  <a:pt x="708" y="387"/>
                  <a:pt x="722" y="401"/>
                  <a:pt x="739" y="401"/>
                </a:cubicBezTo>
                <a:lnTo>
                  <a:pt x="924" y="401"/>
                </a:lnTo>
                <a:lnTo>
                  <a:pt x="1028" y="505"/>
                </a:lnTo>
                <a:cubicBezTo>
                  <a:pt x="1034" y="511"/>
                  <a:pt x="1041" y="514"/>
                  <a:pt x="1050" y="514"/>
                </a:cubicBezTo>
                <a:lnTo>
                  <a:pt x="1186" y="514"/>
                </a:lnTo>
                <a:cubicBezTo>
                  <a:pt x="1184" y="551"/>
                  <a:pt x="1176" y="586"/>
                  <a:pt x="1164" y="621"/>
                </a:cubicBezTo>
                <a:cubicBezTo>
                  <a:pt x="1161" y="621"/>
                  <a:pt x="1159" y="621"/>
                  <a:pt x="1156" y="622"/>
                </a:cubicBezTo>
                <a:cubicBezTo>
                  <a:pt x="1095" y="636"/>
                  <a:pt x="1060" y="678"/>
                  <a:pt x="1027" y="742"/>
                </a:cubicBezTo>
                <a:lnTo>
                  <a:pt x="934" y="790"/>
                </a:lnTo>
                <a:cubicBezTo>
                  <a:pt x="914" y="774"/>
                  <a:pt x="887" y="762"/>
                  <a:pt x="852" y="762"/>
                </a:cubicBezTo>
                <a:lnTo>
                  <a:pt x="705" y="762"/>
                </a:lnTo>
                <a:cubicBezTo>
                  <a:pt x="700" y="760"/>
                  <a:pt x="689" y="751"/>
                  <a:pt x="681" y="745"/>
                </a:cubicBezTo>
                <a:cubicBezTo>
                  <a:pt x="657" y="727"/>
                  <a:pt x="629" y="706"/>
                  <a:pt x="598" y="706"/>
                </a:cubicBezTo>
                <a:lnTo>
                  <a:pt x="457" y="706"/>
                </a:lnTo>
                <a:cubicBezTo>
                  <a:pt x="444" y="706"/>
                  <a:pt x="430" y="709"/>
                  <a:pt x="417" y="713"/>
                </a:cubicBezTo>
                <a:cubicBezTo>
                  <a:pt x="383" y="661"/>
                  <a:pt x="360" y="603"/>
                  <a:pt x="352" y="542"/>
                </a:cubicBezTo>
                <a:lnTo>
                  <a:pt x="372" y="542"/>
                </a:lnTo>
                <a:cubicBezTo>
                  <a:pt x="381" y="542"/>
                  <a:pt x="388" y="539"/>
                  <a:pt x="394" y="533"/>
                </a:cubicBezTo>
                <a:lnTo>
                  <a:pt x="451" y="477"/>
                </a:lnTo>
                <a:cubicBezTo>
                  <a:pt x="457" y="471"/>
                  <a:pt x="460" y="463"/>
                  <a:pt x="460" y="455"/>
                </a:cubicBezTo>
                <a:lnTo>
                  <a:pt x="460" y="439"/>
                </a:lnTo>
                <a:lnTo>
                  <a:pt x="498" y="401"/>
                </a:lnTo>
                <a:lnTo>
                  <a:pt x="542" y="401"/>
                </a:lnTo>
                <a:cubicBezTo>
                  <a:pt x="559" y="401"/>
                  <a:pt x="573" y="387"/>
                  <a:pt x="573" y="370"/>
                </a:cubicBezTo>
                <a:lnTo>
                  <a:pt x="573" y="285"/>
                </a:lnTo>
                <a:cubicBezTo>
                  <a:pt x="573" y="237"/>
                  <a:pt x="533" y="198"/>
                  <a:pt x="485" y="198"/>
                </a:cubicBezTo>
                <a:lnTo>
                  <a:pt x="459" y="198"/>
                </a:lnTo>
                <a:cubicBezTo>
                  <a:pt x="536" y="115"/>
                  <a:pt x="646" y="63"/>
                  <a:pt x="767" y="63"/>
                </a:cubicBezTo>
                <a:cubicBezTo>
                  <a:pt x="859" y="63"/>
                  <a:pt x="943" y="92"/>
                  <a:pt x="1012" y="142"/>
                </a:cubicBezTo>
                <a:close/>
                <a:moveTo>
                  <a:pt x="398" y="442"/>
                </a:moveTo>
                <a:lnTo>
                  <a:pt x="359" y="480"/>
                </a:lnTo>
                <a:lnTo>
                  <a:pt x="347" y="480"/>
                </a:lnTo>
                <a:cubicBezTo>
                  <a:pt x="348" y="399"/>
                  <a:pt x="371" y="324"/>
                  <a:pt x="412" y="260"/>
                </a:cubicBezTo>
                <a:lnTo>
                  <a:pt x="485" y="260"/>
                </a:lnTo>
                <a:cubicBezTo>
                  <a:pt x="499" y="260"/>
                  <a:pt x="511" y="271"/>
                  <a:pt x="511" y="285"/>
                </a:cubicBezTo>
                <a:lnTo>
                  <a:pt x="511" y="339"/>
                </a:lnTo>
                <a:lnTo>
                  <a:pt x="485" y="339"/>
                </a:lnTo>
                <a:cubicBezTo>
                  <a:pt x="477" y="339"/>
                  <a:pt x="469" y="342"/>
                  <a:pt x="463" y="348"/>
                </a:cubicBezTo>
                <a:lnTo>
                  <a:pt x="407" y="405"/>
                </a:lnTo>
                <a:cubicBezTo>
                  <a:pt x="401" y="410"/>
                  <a:pt x="398" y="418"/>
                  <a:pt x="398" y="427"/>
                </a:cubicBezTo>
                <a:lnTo>
                  <a:pt x="398" y="442"/>
                </a:lnTo>
                <a:close/>
                <a:moveTo>
                  <a:pt x="470" y="1189"/>
                </a:moveTo>
                <a:lnTo>
                  <a:pt x="372" y="1286"/>
                </a:lnTo>
                <a:lnTo>
                  <a:pt x="78" y="991"/>
                </a:lnTo>
                <a:lnTo>
                  <a:pt x="175" y="894"/>
                </a:lnTo>
                <a:lnTo>
                  <a:pt x="470" y="1189"/>
                </a:lnTo>
                <a:close/>
                <a:moveTo>
                  <a:pt x="1230" y="621"/>
                </a:moveTo>
                <a:cubicBezTo>
                  <a:pt x="1243" y="577"/>
                  <a:pt x="1250" y="530"/>
                  <a:pt x="1250" y="483"/>
                </a:cubicBezTo>
                <a:cubicBezTo>
                  <a:pt x="1250" y="217"/>
                  <a:pt x="1034" y="0"/>
                  <a:pt x="767" y="0"/>
                </a:cubicBezTo>
                <a:cubicBezTo>
                  <a:pt x="501" y="0"/>
                  <a:pt x="285" y="217"/>
                  <a:pt x="285" y="483"/>
                </a:cubicBezTo>
                <a:cubicBezTo>
                  <a:pt x="285" y="576"/>
                  <a:pt x="311" y="664"/>
                  <a:pt x="360" y="742"/>
                </a:cubicBezTo>
                <a:cubicBezTo>
                  <a:pt x="346" y="751"/>
                  <a:pt x="333" y="762"/>
                  <a:pt x="322" y="771"/>
                </a:cubicBezTo>
                <a:lnTo>
                  <a:pt x="231" y="862"/>
                </a:lnTo>
                <a:lnTo>
                  <a:pt x="197" y="828"/>
                </a:lnTo>
                <a:cubicBezTo>
                  <a:pt x="185" y="816"/>
                  <a:pt x="165" y="816"/>
                  <a:pt x="153" y="828"/>
                </a:cubicBezTo>
                <a:lnTo>
                  <a:pt x="12" y="969"/>
                </a:lnTo>
                <a:cubicBezTo>
                  <a:pt x="0" y="981"/>
                  <a:pt x="0" y="1001"/>
                  <a:pt x="12" y="1013"/>
                </a:cubicBezTo>
                <a:lnTo>
                  <a:pt x="350" y="1352"/>
                </a:lnTo>
                <a:cubicBezTo>
                  <a:pt x="356" y="1358"/>
                  <a:pt x="364" y="1361"/>
                  <a:pt x="372" y="1361"/>
                </a:cubicBezTo>
                <a:cubicBezTo>
                  <a:pt x="380" y="1361"/>
                  <a:pt x="388" y="1358"/>
                  <a:pt x="394" y="1352"/>
                </a:cubicBezTo>
                <a:lnTo>
                  <a:pt x="535" y="1210"/>
                </a:lnTo>
                <a:cubicBezTo>
                  <a:pt x="548" y="1198"/>
                  <a:pt x="548" y="1179"/>
                  <a:pt x="535" y="1167"/>
                </a:cubicBezTo>
                <a:lnTo>
                  <a:pt x="505" y="1136"/>
                </a:lnTo>
                <a:cubicBezTo>
                  <a:pt x="507" y="1135"/>
                  <a:pt x="510" y="1135"/>
                  <a:pt x="513" y="1135"/>
                </a:cubicBezTo>
                <a:lnTo>
                  <a:pt x="909" y="1135"/>
                </a:lnTo>
                <a:cubicBezTo>
                  <a:pt x="962" y="1135"/>
                  <a:pt x="1156" y="929"/>
                  <a:pt x="1157" y="927"/>
                </a:cubicBezTo>
                <a:cubicBezTo>
                  <a:pt x="1180" y="902"/>
                  <a:pt x="1276" y="757"/>
                  <a:pt x="1304" y="693"/>
                </a:cubicBezTo>
                <a:cubicBezTo>
                  <a:pt x="1308" y="683"/>
                  <a:pt x="1307" y="671"/>
                  <a:pt x="1300" y="662"/>
                </a:cubicBezTo>
                <a:cubicBezTo>
                  <a:pt x="1287" y="644"/>
                  <a:pt x="1262" y="628"/>
                  <a:pt x="1230" y="6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Freeform 6">
            <a:extLst>
              <a:ext uri="{FF2B5EF4-FFF2-40B4-BE49-F238E27FC236}">
                <a16:creationId xmlns:a16="http://schemas.microsoft.com/office/drawing/2014/main" id="{03042DFB-A8D1-464E-8B62-0893EA2F14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0964" y="686276"/>
            <a:ext cx="449263" cy="488950"/>
          </a:xfrm>
          <a:custGeom>
            <a:avLst/>
            <a:gdLst>
              <a:gd name="T0" fmla="*/ 342 w 1248"/>
              <a:gd name="T1" fmla="*/ 651 h 1358"/>
              <a:gd name="T2" fmla="*/ 398 w 1248"/>
              <a:gd name="T3" fmla="*/ 477 h 1358"/>
              <a:gd name="T4" fmla="*/ 398 w 1248"/>
              <a:gd name="T5" fmla="*/ 539 h 1358"/>
              <a:gd name="T6" fmla="*/ 342 w 1248"/>
              <a:gd name="T7" fmla="*/ 364 h 1358"/>
              <a:gd name="T8" fmla="*/ 398 w 1248"/>
              <a:gd name="T9" fmla="*/ 364 h 1358"/>
              <a:gd name="T10" fmla="*/ 568 w 1248"/>
              <a:gd name="T11" fmla="*/ 567 h 1358"/>
              <a:gd name="T12" fmla="*/ 680 w 1248"/>
              <a:gd name="T13" fmla="*/ 392 h 1358"/>
              <a:gd name="T14" fmla="*/ 680 w 1248"/>
              <a:gd name="T15" fmla="*/ 454 h 1358"/>
              <a:gd name="T16" fmla="*/ 568 w 1248"/>
              <a:gd name="T17" fmla="*/ 279 h 1358"/>
              <a:gd name="T18" fmla="*/ 680 w 1248"/>
              <a:gd name="T19" fmla="*/ 279 h 1358"/>
              <a:gd name="T20" fmla="*/ 904 w 1248"/>
              <a:gd name="T21" fmla="*/ 1017 h 1358"/>
              <a:gd name="T22" fmla="*/ 932 w 1248"/>
              <a:gd name="T23" fmla="*/ 702 h 1358"/>
              <a:gd name="T24" fmla="*/ 932 w 1248"/>
              <a:gd name="T25" fmla="*/ 482 h 1358"/>
              <a:gd name="T26" fmla="*/ 796 w 1248"/>
              <a:gd name="T27" fmla="*/ 420 h 1358"/>
              <a:gd name="T28" fmla="*/ 847 w 1248"/>
              <a:gd name="T29" fmla="*/ 420 h 1358"/>
              <a:gd name="T30" fmla="*/ 655 w 1248"/>
              <a:gd name="T31" fmla="*/ 985 h 1358"/>
              <a:gd name="T32" fmla="*/ 734 w 1248"/>
              <a:gd name="T33" fmla="*/ 702 h 1358"/>
              <a:gd name="T34" fmla="*/ 568 w 1248"/>
              <a:gd name="T35" fmla="*/ 228 h 1358"/>
              <a:gd name="T36" fmla="*/ 734 w 1248"/>
              <a:gd name="T37" fmla="*/ 702 h 1358"/>
              <a:gd name="T38" fmla="*/ 599 w 1248"/>
              <a:gd name="T39" fmla="*/ 143 h 1358"/>
              <a:gd name="T40" fmla="*/ 593 w 1248"/>
              <a:gd name="T41" fmla="*/ 764 h 1358"/>
              <a:gd name="T42" fmla="*/ 374 w 1248"/>
              <a:gd name="T43" fmla="*/ 764 h 1358"/>
              <a:gd name="T44" fmla="*/ 288 w 1248"/>
              <a:gd name="T45" fmla="*/ 702 h 1358"/>
              <a:gd name="T46" fmla="*/ 452 w 1248"/>
              <a:gd name="T47" fmla="*/ 702 h 1358"/>
              <a:gd name="T48" fmla="*/ 180 w 1248"/>
              <a:gd name="T49" fmla="*/ 1076 h 1358"/>
              <a:gd name="T50" fmla="*/ 361 w 1248"/>
              <a:gd name="T51" fmla="*/ 1077 h 1358"/>
              <a:gd name="T52" fmla="*/ 361 w 1248"/>
              <a:gd name="T53" fmla="*/ 1077 h 1358"/>
              <a:gd name="T54" fmla="*/ 655 w 1248"/>
              <a:gd name="T55" fmla="*/ 1290 h 1358"/>
              <a:gd name="T56" fmla="*/ 593 w 1248"/>
              <a:gd name="T57" fmla="*/ 1290 h 1358"/>
              <a:gd name="T58" fmla="*/ 887 w 1248"/>
              <a:gd name="T59" fmla="*/ 1077 h 1358"/>
              <a:gd name="T60" fmla="*/ 887 w 1248"/>
              <a:gd name="T61" fmla="*/ 1077 h 1358"/>
              <a:gd name="T62" fmla="*/ 865 w 1248"/>
              <a:gd name="T63" fmla="*/ 226 h 1358"/>
              <a:gd name="T64" fmla="*/ 994 w 1248"/>
              <a:gd name="T65" fmla="*/ 451 h 1358"/>
              <a:gd name="T66" fmla="*/ 909 w 1248"/>
              <a:gd name="T67" fmla="*/ 338 h 1358"/>
              <a:gd name="T68" fmla="*/ 796 w 1248"/>
              <a:gd name="T69" fmla="*/ 197 h 1358"/>
              <a:gd name="T70" fmla="*/ 711 w 1248"/>
              <a:gd name="T71" fmla="*/ 112 h 1358"/>
              <a:gd name="T72" fmla="*/ 655 w 1248"/>
              <a:gd name="T73" fmla="*/ 0 h 1358"/>
              <a:gd name="T74" fmla="*/ 568 w 1248"/>
              <a:gd name="T75" fmla="*/ 81 h 1358"/>
              <a:gd name="T76" fmla="*/ 483 w 1248"/>
              <a:gd name="T77" fmla="*/ 166 h 1358"/>
              <a:gd name="T78" fmla="*/ 257 w 1248"/>
              <a:gd name="T79" fmla="*/ 251 h 1358"/>
              <a:gd name="T80" fmla="*/ 64 w 1248"/>
              <a:gd name="T81" fmla="*/ 702 h 1358"/>
              <a:gd name="T82" fmla="*/ 125 w 1248"/>
              <a:gd name="T83" fmla="*/ 359 h 1358"/>
              <a:gd name="T84" fmla="*/ 1247 w 1248"/>
              <a:gd name="T85" fmla="*/ 733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48" h="1358">
                <a:moveTo>
                  <a:pt x="398" y="589"/>
                </a:moveTo>
                <a:lnTo>
                  <a:pt x="342" y="589"/>
                </a:lnTo>
                <a:lnTo>
                  <a:pt x="342" y="651"/>
                </a:lnTo>
                <a:lnTo>
                  <a:pt x="398" y="651"/>
                </a:lnTo>
                <a:lnTo>
                  <a:pt x="398" y="589"/>
                </a:lnTo>
                <a:close/>
                <a:moveTo>
                  <a:pt x="398" y="477"/>
                </a:moveTo>
                <a:lnTo>
                  <a:pt x="342" y="477"/>
                </a:lnTo>
                <a:lnTo>
                  <a:pt x="342" y="539"/>
                </a:lnTo>
                <a:lnTo>
                  <a:pt x="398" y="539"/>
                </a:lnTo>
                <a:lnTo>
                  <a:pt x="398" y="477"/>
                </a:lnTo>
                <a:close/>
                <a:moveTo>
                  <a:pt x="398" y="364"/>
                </a:moveTo>
                <a:lnTo>
                  <a:pt x="342" y="364"/>
                </a:lnTo>
                <a:lnTo>
                  <a:pt x="342" y="426"/>
                </a:lnTo>
                <a:lnTo>
                  <a:pt x="398" y="426"/>
                </a:lnTo>
                <a:lnTo>
                  <a:pt x="398" y="364"/>
                </a:lnTo>
                <a:close/>
                <a:moveTo>
                  <a:pt x="680" y="505"/>
                </a:moveTo>
                <a:lnTo>
                  <a:pt x="568" y="505"/>
                </a:lnTo>
                <a:lnTo>
                  <a:pt x="568" y="567"/>
                </a:lnTo>
                <a:lnTo>
                  <a:pt x="680" y="567"/>
                </a:lnTo>
                <a:lnTo>
                  <a:pt x="680" y="505"/>
                </a:lnTo>
                <a:close/>
                <a:moveTo>
                  <a:pt x="680" y="392"/>
                </a:moveTo>
                <a:lnTo>
                  <a:pt x="568" y="392"/>
                </a:lnTo>
                <a:lnTo>
                  <a:pt x="568" y="454"/>
                </a:lnTo>
                <a:lnTo>
                  <a:pt x="680" y="454"/>
                </a:lnTo>
                <a:lnTo>
                  <a:pt x="680" y="392"/>
                </a:lnTo>
                <a:close/>
                <a:moveTo>
                  <a:pt x="680" y="279"/>
                </a:moveTo>
                <a:lnTo>
                  <a:pt x="568" y="279"/>
                </a:lnTo>
                <a:lnTo>
                  <a:pt x="568" y="341"/>
                </a:lnTo>
                <a:lnTo>
                  <a:pt x="680" y="341"/>
                </a:lnTo>
                <a:lnTo>
                  <a:pt x="680" y="279"/>
                </a:lnTo>
                <a:close/>
                <a:moveTo>
                  <a:pt x="1183" y="764"/>
                </a:moveTo>
                <a:cubicBezTo>
                  <a:pt x="1177" y="881"/>
                  <a:pt x="1135" y="989"/>
                  <a:pt x="1068" y="1076"/>
                </a:cubicBezTo>
                <a:cubicBezTo>
                  <a:pt x="1020" y="1052"/>
                  <a:pt x="964" y="1032"/>
                  <a:pt x="904" y="1017"/>
                </a:cubicBezTo>
                <a:cubicBezTo>
                  <a:pt x="923" y="941"/>
                  <a:pt x="934" y="856"/>
                  <a:pt x="936" y="764"/>
                </a:cubicBezTo>
                <a:lnTo>
                  <a:pt x="1183" y="764"/>
                </a:lnTo>
                <a:close/>
                <a:moveTo>
                  <a:pt x="932" y="702"/>
                </a:moveTo>
                <a:lnTo>
                  <a:pt x="796" y="702"/>
                </a:lnTo>
                <a:lnTo>
                  <a:pt x="796" y="482"/>
                </a:lnTo>
                <a:lnTo>
                  <a:pt x="932" y="482"/>
                </a:lnTo>
                <a:lnTo>
                  <a:pt x="932" y="702"/>
                </a:lnTo>
                <a:close/>
                <a:moveTo>
                  <a:pt x="847" y="420"/>
                </a:moveTo>
                <a:lnTo>
                  <a:pt x="796" y="420"/>
                </a:lnTo>
                <a:lnTo>
                  <a:pt x="796" y="369"/>
                </a:lnTo>
                <a:lnTo>
                  <a:pt x="847" y="369"/>
                </a:lnTo>
                <a:lnTo>
                  <a:pt x="847" y="420"/>
                </a:lnTo>
                <a:close/>
                <a:moveTo>
                  <a:pt x="874" y="764"/>
                </a:moveTo>
                <a:cubicBezTo>
                  <a:pt x="872" y="850"/>
                  <a:pt x="861" y="932"/>
                  <a:pt x="843" y="1004"/>
                </a:cubicBezTo>
                <a:cubicBezTo>
                  <a:pt x="783" y="993"/>
                  <a:pt x="720" y="987"/>
                  <a:pt x="655" y="985"/>
                </a:cubicBezTo>
                <a:lnTo>
                  <a:pt x="655" y="764"/>
                </a:lnTo>
                <a:lnTo>
                  <a:pt x="874" y="764"/>
                </a:lnTo>
                <a:close/>
                <a:moveTo>
                  <a:pt x="734" y="702"/>
                </a:moveTo>
                <a:lnTo>
                  <a:pt x="514" y="702"/>
                </a:lnTo>
                <a:lnTo>
                  <a:pt x="514" y="228"/>
                </a:lnTo>
                <a:lnTo>
                  <a:pt x="568" y="228"/>
                </a:lnTo>
                <a:lnTo>
                  <a:pt x="680" y="228"/>
                </a:lnTo>
                <a:lnTo>
                  <a:pt x="734" y="228"/>
                </a:lnTo>
                <a:lnTo>
                  <a:pt x="734" y="702"/>
                </a:lnTo>
                <a:close/>
                <a:moveTo>
                  <a:pt x="649" y="166"/>
                </a:moveTo>
                <a:lnTo>
                  <a:pt x="599" y="166"/>
                </a:lnTo>
                <a:lnTo>
                  <a:pt x="599" y="143"/>
                </a:lnTo>
                <a:lnTo>
                  <a:pt x="649" y="143"/>
                </a:lnTo>
                <a:lnTo>
                  <a:pt x="649" y="166"/>
                </a:lnTo>
                <a:close/>
                <a:moveTo>
                  <a:pt x="593" y="764"/>
                </a:moveTo>
                <a:lnTo>
                  <a:pt x="593" y="985"/>
                </a:lnTo>
                <a:cubicBezTo>
                  <a:pt x="528" y="987"/>
                  <a:pt x="465" y="993"/>
                  <a:pt x="405" y="1004"/>
                </a:cubicBezTo>
                <a:cubicBezTo>
                  <a:pt x="387" y="932"/>
                  <a:pt x="376" y="850"/>
                  <a:pt x="374" y="764"/>
                </a:cubicBezTo>
                <a:lnTo>
                  <a:pt x="593" y="764"/>
                </a:lnTo>
                <a:close/>
                <a:moveTo>
                  <a:pt x="452" y="702"/>
                </a:moveTo>
                <a:lnTo>
                  <a:pt x="288" y="702"/>
                </a:lnTo>
                <a:lnTo>
                  <a:pt x="288" y="313"/>
                </a:lnTo>
                <a:lnTo>
                  <a:pt x="452" y="313"/>
                </a:lnTo>
                <a:lnTo>
                  <a:pt x="452" y="702"/>
                </a:lnTo>
                <a:close/>
                <a:moveTo>
                  <a:pt x="311" y="764"/>
                </a:moveTo>
                <a:cubicBezTo>
                  <a:pt x="314" y="856"/>
                  <a:pt x="325" y="941"/>
                  <a:pt x="344" y="1017"/>
                </a:cubicBezTo>
                <a:cubicBezTo>
                  <a:pt x="284" y="1032"/>
                  <a:pt x="228" y="1052"/>
                  <a:pt x="180" y="1076"/>
                </a:cubicBezTo>
                <a:cubicBezTo>
                  <a:pt x="113" y="989"/>
                  <a:pt x="70" y="881"/>
                  <a:pt x="64" y="764"/>
                </a:cubicBezTo>
                <a:lnTo>
                  <a:pt x="311" y="764"/>
                </a:lnTo>
                <a:close/>
                <a:moveTo>
                  <a:pt x="361" y="1077"/>
                </a:moveTo>
                <a:cubicBezTo>
                  <a:pt x="387" y="1157"/>
                  <a:pt x="423" y="1223"/>
                  <a:pt x="464" y="1271"/>
                </a:cubicBezTo>
                <a:cubicBezTo>
                  <a:pt x="371" y="1244"/>
                  <a:pt x="288" y="1193"/>
                  <a:pt x="222" y="1125"/>
                </a:cubicBezTo>
                <a:cubicBezTo>
                  <a:pt x="263" y="1105"/>
                  <a:pt x="310" y="1089"/>
                  <a:pt x="361" y="1077"/>
                </a:cubicBezTo>
                <a:close/>
                <a:moveTo>
                  <a:pt x="655" y="1047"/>
                </a:moveTo>
                <a:cubicBezTo>
                  <a:pt x="714" y="1049"/>
                  <a:pt x="771" y="1054"/>
                  <a:pt x="825" y="1064"/>
                </a:cubicBezTo>
                <a:cubicBezTo>
                  <a:pt x="785" y="1185"/>
                  <a:pt x="724" y="1270"/>
                  <a:pt x="655" y="1290"/>
                </a:cubicBezTo>
                <a:lnTo>
                  <a:pt x="655" y="1047"/>
                </a:lnTo>
                <a:close/>
                <a:moveTo>
                  <a:pt x="593" y="1047"/>
                </a:moveTo>
                <a:lnTo>
                  <a:pt x="593" y="1290"/>
                </a:lnTo>
                <a:cubicBezTo>
                  <a:pt x="524" y="1270"/>
                  <a:pt x="463" y="1185"/>
                  <a:pt x="423" y="1064"/>
                </a:cubicBezTo>
                <a:cubicBezTo>
                  <a:pt x="477" y="1054"/>
                  <a:pt x="534" y="1049"/>
                  <a:pt x="593" y="1047"/>
                </a:cubicBezTo>
                <a:close/>
                <a:moveTo>
                  <a:pt x="887" y="1077"/>
                </a:moveTo>
                <a:cubicBezTo>
                  <a:pt x="938" y="1089"/>
                  <a:pt x="985" y="1105"/>
                  <a:pt x="1026" y="1125"/>
                </a:cubicBezTo>
                <a:cubicBezTo>
                  <a:pt x="960" y="1193"/>
                  <a:pt x="877" y="1244"/>
                  <a:pt x="784" y="1271"/>
                </a:cubicBezTo>
                <a:cubicBezTo>
                  <a:pt x="825" y="1223"/>
                  <a:pt x="860" y="1157"/>
                  <a:pt x="887" y="1077"/>
                </a:cubicBezTo>
                <a:close/>
                <a:moveTo>
                  <a:pt x="891" y="170"/>
                </a:moveTo>
                <a:cubicBezTo>
                  <a:pt x="876" y="162"/>
                  <a:pt x="857" y="169"/>
                  <a:pt x="850" y="184"/>
                </a:cubicBezTo>
                <a:cubicBezTo>
                  <a:pt x="843" y="200"/>
                  <a:pt x="849" y="218"/>
                  <a:pt x="865" y="226"/>
                </a:cubicBezTo>
                <a:cubicBezTo>
                  <a:pt x="1050" y="314"/>
                  <a:pt x="1172" y="499"/>
                  <a:pt x="1183" y="702"/>
                </a:cubicBezTo>
                <a:lnTo>
                  <a:pt x="994" y="702"/>
                </a:lnTo>
                <a:lnTo>
                  <a:pt x="994" y="451"/>
                </a:lnTo>
                <a:cubicBezTo>
                  <a:pt x="994" y="434"/>
                  <a:pt x="980" y="420"/>
                  <a:pt x="963" y="420"/>
                </a:cubicBezTo>
                <a:lnTo>
                  <a:pt x="909" y="420"/>
                </a:lnTo>
                <a:lnTo>
                  <a:pt x="909" y="338"/>
                </a:lnTo>
                <a:cubicBezTo>
                  <a:pt x="909" y="321"/>
                  <a:pt x="895" y="307"/>
                  <a:pt x="878" y="307"/>
                </a:cubicBezTo>
                <a:lnTo>
                  <a:pt x="796" y="307"/>
                </a:lnTo>
                <a:lnTo>
                  <a:pt x="796" y="197"/>
                </a:lnTo>
                <a:cubicBezTo>
                  <a:pt x="796" y="180"/>
                  <a:pt x="782" y="166"/>
                  <a:pt x="765" y="166"/>
                </a:cubicBezTo>
                <a:lnTo>
                  <a:pt x="711" y="166"/>
                </a:lnTo>
                <a:lnTo>
                  <a:pt x="711" y="112"/>
                </a:lnTo>
                <a:cubicBezTo>
                  <a:pt x="711" y="95"/>
                  <a:pt x="698" y="81"/>
                  <a:pt x="680" y="81"/>
                </a:cubicBezTo>
                <a:lnTo>
                  <a:pt x="655" y="81"/>
                </a:lnTo>
                <a:lnTo>
                  <a:pt x="655" y="0"/>
                </a:lnTo>
                <a:lnTo>
                  <a:pt x="593" y="0"/>
                </a:lnTo>
                <a:lnTo>
                  <a:pt x="593" y="81"/>
                </a:lnTo>
                <a:lnTo>
                  <a:pt x="568" y="81"/>
                </a:lnTo>
                <a:cubicBezTo>
                  <a:pt x="550" y="81"/>
                  <a:pt x="536" y="95"/>
                  <a:pt x="536" y="112"/>
                </a:cubicBezTo>
                <a:lnTo>
                  <a:pt x="536" y="166"/>
                </a:lnTo>
                <a:lnTo>
                  <a:pt x="483" y="166"/>
                </a:lnTo>
                <a:cubicBezTo>
                  <a:pt x="466" y="166"/>
                  <a:pt x="452" y="180"/>
                  <a:pt x="452" y="197"/>
                </a:cubicBezTo>
                <a:lnTo>
                  <a:pt x="452" y="251"/>
                </a:lnTo>
                <a:lnTo>
                  <a:pt x="257" y="251"/>
                </a:lnTo>
                <a:cubicBezTo>
                  <a:pt x="240" y="251"/>
                  <a:pt x="226" y="265"/>
                  <a:pt x="226" y="282"/>
                </a:cubicBezTo>
                <a:lnTo>
                  <a:pt x="226" y="702"/>
                </a:lnTo>
                <a:lnTo>
                  <a:pt x="64" y="702"/>
                </a:lnTo>
                <a:cubicBezTo>
                  <a:pt x="70" y="591"/>
                  <a:pt x="108" y="486"/>
                  <a:pt x="175" y="396"/>
                </a:cubicBezTo>
                <a:cubicBezTo>
                  <a:pt x="185" y="382"/>
                  <a:pt x="182" y="363"/>
                  <a:pt x="169" y="353"/>
                </a:cubicBezTo>
                <a:cubicBezTo>
                  <a:pt x="155" y="342"/>
                  <a:pt x="136" y="345"/>
                  <a:pt x="125" y="359"/>
                </a:cubicBezTo>
                <a:cubicBezTo>
                  <a:pt x="44" y="467"/>
                  <a:pt x="0" y="597"/>
                  <a:pt x="0" y="733"/>
                </a:cubicBezTo>
                <a:cubicBezTo>
                  <a:pt x="0" y="1077"/>
                  <a:pt x="280" y="1357"/>
                  <a:pt x="624" y="1357"/>
                </a:cubicBezTo>
                <a:cubicBezTo>
                  <a:pt x="968" y="1357"/>
                  <a:pt x="1247" y="1077"/>
                  <a:pt x="1247" y="733"/>
                </a:cubicBezTo>
                <a:cubicBezTo>
                  <a:pt x="1247" y="494"/>
                  <a:pt x="1108" y="273"/>
                  <a:pt x="891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Freeform 8">
            <a:extLst>
              <a:ext uri="{FF2B5EF4-FFF2-40B4-BE49-F238E27FC236}">
                <a16:creationId xmlns:a16="http://schemas.microsoft.com/office/drawing/2014/main" id="{6309FCDC-AB77-7A40-9616-3B87AA0535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5691" y="5567056"/>
            <a:ext cx="495300" cy="479425"/>
          </a:xfrm>
          <a:custGeom>
            <a:avLst/>
            <a:gdLst>
              <a:gd name="T0" fmla="*/ 829 w 1377"/>
              <a:gd name="T1" fmla="*/ 1305 h 1331"/>
              <a:gd name="T2" fmla="*/ 547 w 1377"/>
              <a:gd name="T3" fmla="*/ 1242 h 1331"/>
              <a:gd name="T4" fmla="*/ 547 w 1377"/>
              <a:gd name="T5" fmla="*/ 1305 h 1331"/>
              <a:gd name="T6" fmla="*/ 544 w 1377"/>
              <a:gd name="T7" fmla="*/ 1027 h 1331"/>
              <a:gd name="T8" fmla="*/ 305 w 1377"/>
              <a:gd name="T9" fmla="*/ 1105 h 1331"/>
              <a:gd name="T10" fmla="*/ 71 w 1377"/>
              <a:gd name="T11" fmla="*/ 576 h 1331"/>
              <a:gd name="T12" fmla="*/ 145 w 1377"/>
              <a:gd name="T13" fmla="*/ 391 h 1331"/>
              <a:gd name="T14" fmla="*/ 175 w 1377"/>
              <a:gd name="T15" fmla="*/ 650 h 1331"/>
              <a:gd name="T16" fmla="*/ 300 w 1377"/>
              <a:gd name="T17" fmla="*/ 949 h 1331"/>
              <a:gd name="T18" fmla="*/ 194 w 1377"/>
              <a:gd name="T19" fmla="*/ 721 h 1331"/>
              <a:gd name="T20" fmla="*/ 287 w 1377"/>
              <a:gd name="T21" fmla="*/ 734 h 1331"/>
              <a:gd name="T22" fmla="*/ 412 w 1377"/>
              <a:gd name="T23" fmla="*/ 830 h 1331"/>
              <a:gd name="T24" fmla="*/ 402 w 1377"/>
              <a:gd name="T25" fmla="*/ 756 h 1331"/>
              <a:gd name="T26" fmla="*/ 313 w 1377"/>
              <a:gd name="T27" fmla="*/ 672 h 1331"/>
              <a:gd name="T28" fmla="*/ 198 w 1377"/>
              <a:gd name="T29" fmla="*/ 358 h 1331"/>
              <a:gd name="T30" fmla="*/ 10 w 1377"/>
              <a:gd name="T31" fmla="*/ 558 h 1331"/>
              <a:gd name="T32" fmla="*/ 148 w 1377"/>
              <a:gd name="T33" fmla="*/ 1021 h 1331"/>
              <a:gd name="T34" fmla="*/ 237 w 1377"/>
              <a:gd name="T35" fmla="*/ 1158 h 1331"/>
              <a:gd name="T36" fmla="*/ 268 w 1377"/>
              <a:gd name="T37" fmla="*/ 1330 h 1331"/>
              <a:gd name="T38" fmla="*/ 601 w 1377"/>
              <a:gd name="T39" fmla="*/ 1330 h 1331"/>
              <a:gd name="T40" fmla="*/ 632 w 1377"/>
              <a:gd name="T41" fmla="*/ 1158 h 1331"/>
              <a:gd name="T42" fmla="*/ 557 w 1377"/>
              <a:gd name="T43" fmla="*/ 886 h 1331"/>
              <a:gd name="T44" fmla="*/ 402 w 1377"/>
              <a:gd name="T45" fmla="*/ 756 h 1331"/>
              <a:gd name="T46" fmla="*/ 778 w 1377"/>
              <a:gd name="T47" fmla="*/ 17 h 1331"/>
              <a:gd name="T48" fmla="*/ 606 w 1377"/>
              <a:gd name="T49" fmla="*/ 669 h 1331"/>
              <a:gd name="T50" fmla="*/ 769 w 1377"/>
              <a:gd name="T51" fmla="*/ 321 h 1331"/>
              <a:gd name="T52" fmla="*/ 713 w 1377"/>
              <a:gd name="T53" fmla="*/ 294 h 1331"/>
              <a:gd name="T54" fmla="*/ 683 w 1377"/>
              <a:gd name="T55" fmla="*/ 195 h 1331"/>
              <a:gd name="T56" fmla="*/ 716 w 1377"/>
              <a:gd name="T57" fmla="*/ 599 h 1331"/>
              <a:gd name="T58" fmla="*/ 824 w 1377"/>
              <a:gd name="T59" fmla="*/ 7 h 1331"/>
              <a:gd name="T60" fmla="*/ 1044 w 1377"/>
              <a:gd name="T61" fmla="*/ 1158 h 1331"/>
              <a:gd name="T62" fmla="*/ 863 w 1377"/>
              <a:gd name="T63" fmla="*/ 929 h 1331"/>
              <a:gd name="T64" fmla="*/ 991 w 1377"/>
              <a:gd name="T65" fmla="*/ 816 h 1331"/>
              <a:gd name="T66" fmla="*/ 1107 w 1377"/>
              <a:gd name="T67" fmla="*/ 716 h 1331"/>
              <a:gd name="T68" fmla="*/ 1163 w 1377"/>
              <a:gd name="T69" fmla="*/ 772 h 1331"/>
              <a:gd name="T70" fmla="*/ 1207 w 1377"/>
              <a:gd name="T71" fmla="*/ 815 h 1331"/>
              <a:gd name="T72" fmla="*/ 1235 w 1377"/>
              <a:gd name="T73" fmla="*/ 543 h 1331"/>
              <a:gd name="T74" fmla="*/ 1283 w 1377"/>
              <a:gd name="T75" fmla="*/ 348 h 1331"/>
              <a:gd name="T76" fmla="*/ 1292 w 1377"/>
              <a:gd name="T77" fmla="*/ 854 h 1331"/>
              <a:gd name="T78" fmla="*/ 1334 w 1377"/>
              <a:gd name="T79" fmla="*/ 303 h 1331"/>
              <a:gd name="T80" fmla="*/ 1172 w 1377"/>
              <a:gd name="T81" fmla="*/ 534 h 1331"/>
              <a:gd name="T82" fmla="*/ 1044 w 1377"/>
              <a:gd name="T83" fmla="*/ 692 h 1331"/>
              <a:gd name="T84" fmla="*/ 920 w 1377"/>
              <a:gd name="T85" fmla="*/ 786 h 1331"/>
              <a:gd name="T86" fmla="*/ 770 w 1377"/>
              <a:gd name="T87" fmla="*/ 1027 h 1331"/>
              <a:gd name="T88" fmla="*/ 714 w 1377"/>
              <a:gd name="T89" fmla="*/ 1189 h 1331"/>
              <a:gd name="T90" fmla="*/ 776 w 1377"/>
              <a:gd name="T91" fmla="*/ 1220 h 1331"/>
              <a:gd name="T92" fmla="*/ 1171 w 1377"/>
              <a:gd name="T93" fmla="*/ 1330 h 1331"/>
              <a:gd name="T94" fmla="*/ 1108 w 1377"/>
              <a:gd name="T95" fmla="*/ 1158 h 1331"/>
              <a:gd name="T96" fmla="*/ 1338 w 1377"/>
              <a:gd name="T97" fmla="*/ 895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7" h="1331">
                <a:moveTo>
                  <a:pt x="886" y="1242"/>
                </a:moveTo>
                <a:lnTo>
                  <a:pt x="829" y="1242"/>
                </a:lnTo>
                <a:lnTo>
                  <a:pt x="829" y="1305"/>
                </a:lnTo>
                <a:lnTo>
                  <a:pt x="886" y="1305"/>
                </a:lnTo>
                <a:lnTo>
                  <a:pt x="886" y="1242"/>
                </a:lnTo>
                <a:close/>
                <a:moveTo>
                  <a:pt x="547" y="1242"/>
                </a:moveTo>
                <a:lnTo>
                  <a:pt x="491" y="1242"/>
                </a:lnTo>
                <a:lnTo>
                  <a:pt x="491" y="1305"/>
                </a:lnTo>
                <a:lnTo>
                  <a:pt x="547" y="1305"/>
                </a:lnTo>
                <a:lnTo>
                  <a:pt x="547" y="1242"/>
                </a:lnTo>
                <a:close/>
                <a:moveTo>
                  <a:pt x="513" y="929"/>
                </a:moveTo>
                <a:cubicBezTo>
                  <a:pt x="532" y="948"/>
                  <a:pt x="543" y="993"/>
                  <a:pt x="544" y="1027"/>
                </a:cubicBezTo>
                <a:lnTo>
                  <a:pt x="544" y="1158"/>
                </a:lnTo>
                <a:lnTo>
                  <a:pt x="333" y="1158"/>
                </a:lnTo>
                <a:cubicBezTo>
                  <a:pt x="330" y="1142"/>
                  <a:pt x="323" y="1124"/>
                  <a:pt x="305" y="1105"/>
                </a:cubicBezTo>
                <a:cubicBezTo>
                  <a:pt x="293" y="1094"/>
                  <a:pt x="241" y="1033"/>
                  <a:pt x="195" y="980"/>
                </a:cubicBezTo>
                <a:cubicBezTo>
                  <a:pt x="146" y="924"/>
                  <a:pt x="100" y="871"/>
                  <a:pt x="84" y="854"/>
                </a:cubicBezTo>
                <a:cubicBezTo>
                  <a:pt x="71" y="820"/>
                  <a:pt x="68" y="624"/>
                  <a:pt x="71" y="576"/>
                </a:cubicBezTo>
                <a:lnTo>
                  <a:pt x="72" y="561"/>
                </a:lnTo>
                <a:cubicBezTo>
                  <a:pt x="73" y="521"/>
                  <a:pt x="79" y="408"/>
                  <a:pt x="94" y="348"/>
                </a:cubicBezTo>
                <a:cubicBezTo>
                  <a:pt x="110" y="353"/>
                  <a:pt x="130" y="367"/>
                  <a:pt x="145" y="391"/>
                </a:cubicBezTo>
                <a:cubicBezTo>
                  <a:pt x="164" y="422"/>
                  <a:pt x="163" y="457"/>
                  <a:pt x="142" y="525"/>
                </a:cubicBezTo>
                <a:cubicBezTo>
                  <a:pt x="140" y="531"/>
                  <a:pt x="140" y="537"/>
                  <a:pt x="142" y="543"/>
                </a:cubicBezTo>
                <a:lnTo>
                  <a:pt x="175" y="650"/>
                </a:lnTo>
                <a:cubicBezTo>
                  <a:pt x="156" y="662"/>
                  <a:pt x="140" y="682"/>
                  <a:pt x="134" y="705"/>
                </a:cubicBezTo>
                <a:cubicBezTo>
                  <a:pt x="124" y="743"/>
                  <a:pt x="137" y="783"/>
                  <a:pt x="169" y="815"/>
                </a:cubicBezTo>
                <a:cubicBezTo>
                  <a:pt x="189" y="835"/>
                  <a:pt x="300" y="949"/>
                  <a:pt x="300" y="949"/>
                </a:cubicBezTo>
                <a:lnTo>
                  <a:pt x="345" y="906"/>
                </a:lnTo>
                <a:cubicBezTo>
                  <a:pt x="345" y="906"/>
                  <a:pt x="233" y="792"/>
                  <a:pt x="213" y="772"/>
                </a:cubicBezTo>
                <a:cubicBezTo>
                  <a:pt x="197" y="755"/>
                  <a:pt x="190" y="737"/>
                  <a:pt x="194" y="721"/>
                </a:cubicBezTo>
                <a:cubicBezTo>
                  <a:pt x="197" y="709"/>
                  <a:pt x="207" y="700"/>
                  <a:pt x="219" y="697"/>
                </a:cubicBezTo>
                <a:cubicBezTo>
                  <a:pt x="235" y="692"/>
                  <a:pt x="253" y="699"/>
                  <a:pt x="269" y="716"/>
                </a:cubicBezTo>
                <a:cubicBezTo>
                  <a:pt x="276" y="723"/>
                  <a:pt x="281" y="728"/>
                  <a:pt x="287" y="734"/>
                </a:cubicBezTo>
                <a:cubicBezTo>
                  <a:pt x="297" y="745"/>
                  <a:pt x="311" y="760"/>
                  <a:pt x="346" y="795"/>
                </a:cubicBezTo>
                <a:cubicBezTo>
                  <a:pt x="359" y="809"/>
                  <a:pt x="374" y="813"/>
                  <a:pt x="385" y="816"/>
                </a:cubicBezTo>
                <a:cubicBezTo>
                  <a:pt x="396" y="819"/>
                  <a:pt x="403" y="821"/>
                  <a:pt x="412" y="830"/>
                </a:cubicBezTo>
                <a:cubicBezTo>
                  <a:pt x="417" y="834"/>
                  <a:pt x="429" y="847"/>
                  <a:pt x="444" y="861"/>
                </a:cubicBezTo>
                <a:cubicBezTo>
                  <a:pt x="468" y="884"/>
                  <a:pt x="497" y="913"/>
                  <a:pt x="513" y="929"/>
                </a:cubicBezTo>
                <a:close/>
                <a:moveTo>
                  <a:pt x="402" y="756"/>
                </a:moveTo>
                <a:cubicBezTo>
                  <a:pt x="396" y="754"/>
                  <a:pt x="392" y="753"/>
                  <a:pt x="390" y="752"/>
                </a:cubicBezTo>
                <a:cubicBezTo>
                  <a:pt x="356" y="717"/>
                  <a:pt x="342" y="703"/>
                  <a:pt x="332" y="692"/>
                </a:cubicBezTo>
                <a:cubicBezTo>
                  <a:pt x="326" y="685"/>
                  <a:pt x="321" y="680"/>
                  <a:pt x="313" y="672"/>
                </a:cubicBezTo>
                <a:cubicBezTo>
                  <a:pt x="290" y="649"/>
                  <a:pt x="263" y="636"/>
                  <a:pt x="235" y="634"/>
                </a:cubicBezTo>
                <a:lnTo>
                  <a:pt x="204" y="534"/>
                </a:lnTo>
                <a:cubicBezTo>
                  <a:pt x="225" y="465"/>
                  <a:pt x="231" y="411"/>
                  <a:pt x="198" y="358"/>
                </a:cubicBezTo>
                <a:cubicBezTo>
                  <a:pt x="161" y="299"/>
                  <a:pt x="104" y="279"/>
                  <a:pt x="67" y="284"/>
                </a:cubicBezTo>
                <a:cubicBezTo>
                  <a:pt x="56" y="285"/>
                  <a:pt x="47" y="293"/>
                  <a:pt x="43" y="303"/>
                </a:cubicBezTo>
                <a:cubicBezTo>
                  <a:pt x="21" y="356"/>
                  <a:pt x="14" y="467"/>
                  <a:pt x="10" y="558"/>
                </a:cubicBezTo>
                <a:lnTo>
                  <a:pt x="9" y="572"/>
                </a:lnTo>
                <a:cubicBezTo>
                  <a:pt x="9" y="575"/>
                  <a:pt x="0" y="857"/>
                  <a:pt x="38" y="895"/>
                </a:cubicBezTo>
                <a:cubicBezTo>
                  <a:pt x="49" y="907"/>
                  <a:pt x="102" y="967"/>
                  <a:pt x="148" y="1021"/>
                </a:cubicBezTo>
                <a:cubicBezTo>
                  <a:pt x="199" y="1080"/>
                  <a:pt x="248" y="1136"/>
                  <a:pt x="261" y="1149"/>
                </a:cubicBezTo>
                <a:cubicBezTo>
                  <a:pt x="264" y="1152"/>
                  <a:pt x="266" y="1155"/>
                  <a:pt x="268" y="1158"/>
                </a:cubicBezTo>
                <a:lnTo>
                  <a:pt x="237" y="1158"/>
                </a:lnTo>
                <a:cubicBezTo>
                  <a:pt x="219" y="1158"/>
                  <a:pt x="206" y="1172"/>
                  <a:pt x="206" y="1189"/>
                </a:cubicBezTo>
                <a:lnTo>
                  <a:pt x="206" y="1330"/>
                </a:lnTo>
                <a:lnTo>
                  <a:pt x="268" y="1330"/>
                </a:lnTo>
                <a:lnTo>
                  <a:pt x="268" y="1220"/>
                </a:lnTo>
                <a:lnTo>
                  <a:pt x="601" y="1220"/>
                </a:lnTo>
                <a:lnTo>
                  <a:pt x="601" y="1330"/>
                </a:lnTo>
                <a:lnTo>
                  <a:pt x="663" y="1330"/>
                </a:lnTo>
                <a:lnTo>
                  <a:pt x="663" y="1189"/>
                </a:lnTo>
                <a:cubicBezTo>
                  <a:pt x="663" y="1172"/>
                  <a:pt x="649" y="1158"/>
                  <a:pt x="632" y="1158"/>
                </a:cubicBezTo>
                <a:lnTo>
                  <a:pt x="606" y="1158"/>
                </a:lnTo>
                <a:lnTo>
                  <a:pt x="606" y="1026"/>
                </a:lnTo>
                <a:cubicBezTo>
                  <a:pt x="605" y="982"/>
                  <a:pt x="591" y="919"/>
                  <a:pt x="557" y="886"/>
                </a:cubicBezTo>
                <a:cubicBezTo>
                  <a:pt x="541" y="869"/>
                  <a:pt x="511" y="840"/>
                  <a:pt x="488" y="817"/>
                </a:cubicBezTo>
                <a:cubicBezTo>
                  <a:pt x="473" y="802"/>
                  <a:pt x="460" y="791"/>
                  <a:pt x="456" y="786"/>
                </a:cubicBezTo>
                <a:cubicBezTo>
                  <a:pt x="435" y="766"/>
                  <a:pt x="415" y="760"/>
                  <a:pt x="402" y="756"/>
                </a:cubicBezTo>
                <a:close/>
                <a:moveTo>
                  <a:pt x="824" y="7"/>
                </a:moveTo>
                <a:cubicBezTo>
                  <a:pt x="817" y="2"/>
                  <a:pt x="808" y="0"/>
                  <a:pt x="799" y="2"/>
                </a:cubicBezTo>
                <a:cubicBezTo>
                  <a:pt x="790" y="3"/>
                  <a:pt x="783" y="9"/>
                  <a:pt x="778" y="17"/>
                </a:cubicBezTo>
                <a:cubicBezTo>
                  <a:pt x="748" y="72"/>
                  <a:pt x="699" y="107"/>
                  <a:pt x="647" y="145"/>
                </a:cubicBezTo>
                <a:cubicBezTo>
                  <a:pt x="572" y="199"/>
                  <a:pt x="488" y="261"/>
                  <a:pt x="458" y="387"/>
                </a:cubicBezTo>
                <a:cubicBezTo>
                  <a:pt x="438" y="467"/>
                  <a:pt x="489" y="612"/>
                  <a:pt x="606" y="669"/>
                </a:cubicBezTo>
                <a:cubicBezTo>
                  <a:pt x="607" y="721"/>
                  <a:pt x="615" y="774"/>
                  <a:pt x="635" y="831"/>
                </a:cubicBezTo>
                <a:lnTo>
                  <a:pt x="694" y="811"/>
                </a:lnTo>
                <a:cubicBezTo>
                  <a:pt x="626" y="616"/>
                  <a:pt x="702" y="460"/>
                  <a:pt x="769" y="321"/>
                </a:cubicBezTo>
                <a:cubicBezTo>
                  <a:pt x="781" y="296"/>
                  <a:pt x="793" y="272"/>
                  <a:pt x="804" y="248"/>
                </a:cubicBezTo>
                <a:lnTo>
                  <a:pt x="747" y="223"/>
                </a:lnTo>
                <a:cubicBezTo>
                  <a:pt x="737" y="246"/>
                  <a:pt x="725" y="270"/>
                  <a:pt x="713" y="294"/>
                </a:cubicBezTo>
                <a:cubicBezTo>
                  <a:pt x="671" y="382"/>
                  <a:pt x="622" y="484"/>
                  <a:pt x="609" y="600"/>
                </a:cubicBezTo>
                <a:cubicBezTo>
                  <a:pt x="539" y="551"/>
                  <a:pt x="505" y="455"/>
                  <a:pt x="518" y="402"/>
                </a:cubicBezTo>
                <a:cubicBezTo>
                  <a:pt x="543" y="297"/>
                  <a:pt x="611" y="248"/>
                  <a:pt x="683" y="195"/>
                </a:cubicBezTo>
                <a:cubicBezTo>
                  <a:pt x="729" y="162"/>
                  <a:pt x="777" y="127"/>
                  <a:pt x="813" y="78"/>
                </a:cubicBezTo>
                <a:cubicBezTo>
                  <a:pt x="904" y="165"/>
                  <a:pt x="937" y="319"/>
                  <a:pt x="890" y="460"/>
                </a:cubicBezTo>
                <a:cubicBezTo>
                  <a:pt x="858" y="555"/>
                  <a:pt x="767" y="588"/>
                  <a:pt x="716" y="599"/>
                </a:cubicBezTo>
                <a:lnTo>
                  <a:pt x="729" y="660"/>
                </a:lnTo>
                <a:cubicBezTo>
                  <a:pt x="793" y="646"/>
                  <a:pt x="907" y="604"/>
                  <a:pt x="949" y="479"/>
                </a:cubicBezTo>
                <a:cubicBezTo>
                  <a:pt x="1008" y="302"/>
                  <a:pt x="955" y="103"/>
                  <a:pt x="824" y="7"/>
                </a:cubicBezTo>
                <a:close/>
                <a:moveTo>
                  <a:pt x="1181" y="980"/>
                </a:moveTo>
                <a:cubicBezTo>
                  <a:pt x="1135" y="1033"/>
                  <a:pt x="1083" y="1094"/>
                  <a:pt x="1072" y="1105"/>
                </a:cubicBezTo>
                <a:cubicBezTo>
                  <a:pt x="1053" y="1124"/>
                  <a:pt x="1046" y="1142"/>
                  <a:pt x="1044" y="1158"/>
                </a:cubicBezTo>
                <a:lnTo>
                  <a:pt x="832" y="1158"/>
                </a:lnTo>
                <a:lnTo>
                  <a:pt x="832" y="1027"/>
                </a:lnTo>
                <a:cubicBezTo>
                  <a:pt x="832" y="995"/>
                  <a:pt x="844" y="948"/>
                  <a:pt x="863" y="929"/>
                </a:cubicBezTo>
                <a:cubicBezTo>
                  <a:pt x="879" y="913"/>
                  <a:pt x="909" y="884"/>
                  <a:pt x="932" y="861"/>
                </a:cubicBezTo>
                <a:cubicBezTo>
                  <a:pt x="947" y="847"/>
                  <a:pt x="959" y="834"/>
                  <a:pt x="964" y="830"/>
                </a:cubicBezTo>
                <a:cubicBezTo>
                  <a:pt x="973" y="821"/>
                  <a:pt x="980" y="819"/>
                  <a:pt x="991" y="816"/>
                </a:cubicBezTo>
                <a:cubicBezTo>
                  <a:pt x="1002" y="813"/>
                  <a:pt x="1017" y="809"/>
                  <a:pt x="1030" y="795"/>
                </a:cubicBezTo>
                <a:cubicBezTo>
                  <a:pt x="1065" y="760"/>
                  <a:pt x="1079" y="745"/>
                  <a:pt x="1089" y="734"/>
                </a:cubicBezTo>
                <a:cubicBezTo>
                  <a:pt x="1095" y="728"/>
                  <a:pt x="1100" y="723"/>
                  <a:pt x="1107" y="716"/>
                </a:cubicBezTo>
                <a:cubicBezTo>
                  <a:pt x="1124" y="699"/>
                  <a:pt x="1141" y="692"/>
                  <a:pt x="1157" y="697"/>
                </a:cubicBezTo>
                <a:cubicBezTo>
                  <a:pt x="1169" y="700"/>
                  <a:pt x="1179" y="709"/>
                  <a:pt x="1182" y="721"/>
                </a:cubicBezTo>
                <a:cubicBezTo>
                  <a:pt x="1186" y="737"/>
                  <a:pt x="1180" y="755"/>
                  <a:pt x="1163" y="772"/>
                </a:cubicBezTo>
                <a:cubicBezTo>
                  <a:pt x="1143" y="792"/>
                  <a:pt x="1031" y="906"/>
                  <a:pt x="1031" y="906"/>
                </a:cubicBezTo>
                <a:lnTo>
                  <a:pt x="1076" y="949"/>
                </a:lnTo>
                <a:cubicBezTo>
                  <a:pt x="1076" y="949"/>
                  <a:pt x="1187" y="835"/>
                  <a:pt x="1207" y="815"/>
                </a:cubicBezTo>
                <a:cubicBezTo>
                  <a:pt x="1239" y="783"/>
                  <a:pt x="1252" y="743"/>
                  <a:pt x="1242" y="705"/>
                </a:cubicBezTo>
                <a:cubicBezTo>
                  <a:pt x="1236" y="682"/>
                  <a:pt x="1221" y="662"/>
                  <a:pt x="1201" y="650"/>
                </a:cubicBezTo>
                <a:lnTo>
                  <a:pt x="1235" y="543"/>
                </a:lnTo>
                <a:cubicBezTo>
                  <a:pt x="1236" y="537"/>
                  <a:pt x="1236" y="531"/>
                  <a:pt x="1235" y="525"/>
                </a:cubicBezTo>
                <a:cubicBezTo>
                  <a:pt x="1213" y="457"/>
                  <a:pt x="1212" y="422"/>
                  <a:pt x="1231" y="391"/>
                </a:cubicBezTo>
                <a:cubicBezTo>
                  <a:pt x="1246" y="367"/>
                  <a:pt x="1267" y="353"/>
                  <a:pt x="1283" y="348"/>
                </a:cubicBezTo>
                <a:cubicBezTo>
                  <a:pt x="1297" y="408"/>
                  <a:pt x="1303" y="520"/>
                  <a:pt x="1305" y="561"/>
                </a:cubicBezTo>
                <a:lnTo>
                  <a:pt x="1305" y="576"/>
                </a:lnTo>
                <a:cubicBezTo>
                  <a:pt x="1308" y="624"/>
                  <a:pt x="1305" y="820"/>
                  <a:pt x="1292" y="854"/>
                </a:cubicBezTo>
                <a:cubicBezTo>
                  <a:pt x="1276" y="871"/>
                  <a:pt x="1230" y="924"/>
                  <a:pt x="1181" y="980"/>
                </a:cubicBezTo>
                <a:close/>
                <a:moveTo>
                  <a:pt x="1367" y="558"/>
                </a:moveTo>
                <a:cubicBezTo>
                  <a:pt x="1362" y="467"/>
                  <a:pt x="1355" y="356"/>
                  <a:pt x="1334" y="303"/>
                </a:cubicBezTo>
                <a:cubicBezTo>
                  <a:pt x="1329" y="293"/>
                  <a:pt x="1320" y="285"/>
                  <a:pt x="1309" y="284"/>
                </a:cubicBezTo>
                <a:cubicBezTo>
                  <a:pt x="1272" y="278"/>
                  <a:pt x="1215" y="299"/>
                  <a:pt x="1179" y="358"/>
                </a:cubicBezTo>
                <a:cubicBezTo>
                  <a:pt x="1146" y="411"/>
                  <a:pt x="1151" y="465"/>
                  <a:pt x="1172" y="534"/>
                </a:cubicBezTo>
                <a:lnTo>
                  <a:pt x="1141" y="634"/>
                </a:lnTo>
                <a:cubicBezTo>
                  <a:pt x="1113" y="636"/>
                  <a:pt x="1086" y="649"/>
                  <a:pt x="1063" y="672"/>
                </a:cubicBezTo>
                <a:cubicBezTo>
                  <a:pt x="1056" y="680"/>
                  <a:pt x="1050" y="685"/>
                  <a:pt x="1044" y="692"/>
                </a:cubicBezTo>
                <a:cubicBezTo>
                  <a:pt x="1034" y="703"/>
                  <a:pt x="1020" y="717"/>
                  <a:pt x="986" y="752"/>
                </a:cubicBezTo>
                <a:cubicBezTo>
                  <a:pt x="985" y="753"/>
                  <a:pt x="981" y="754"/>
                  <a:pt x="974" y="756"/>
                </a:cubicBezTo>
                <a:cubicBezTo>
                  <a:pt x="961" y="760"/>
                  <a:pt x="941" y="765"/>
                  <a:pt x="920" y="786"/>
                </a:cubicBezTo>
                <a:cubicBezTo>
                  <a:pt x="916" y="790"/>
                  <a:pt x="903" y="802"/>
                  <a:pt x="888" y="817"/>
                </a:cubicBezTo>
                <a:cubicBezTo>
                  <a:pt x="865" y="840"/>
                  <a:pt x="835" y="869"/>
                  <a:pt x="819" y="886"/>
                </a:cubicBezTo>
                <a:cubicBezTo>
                  <a:pt x="785" y="919"/>
                  <a:pt x="770" y="983"/>
                  <a:pt x="770" y="1027"/>
                </a:cubicBezTo>
                <a:lnTo>
                  <a:pt x="770" y="1158"/>
                </a:lnTo>
                <a:lnTo>
                  <a:pt x="745" y="1158"/>
                </a:lnTo>
                <a:cubicBezTo>
                  <a:pt x="727" y="1158"/>
                  <a:pt x="714" y="1172"/>
                  <a:pt x="714" y="1189"/>
                </a:cubicBezTo>
                <a:lnTo>
                  <a:pt x="714" y="1330"/>
                </a:lnTo>
                <a:lnTo>
                  <a:pt x="776" y="1330"/>
                </a:lnTo>
                <a:lnTo>
                  <a:pt x="776" y="1220"/>
                </a:lnTo>
                <a:lnTo>
                  <a:pt x="1109" y="1220"/>
                </a:lnTo>
                <a:lnTo>
                  <a:pt x="1109" y="1330"/>
                </a:lnTo>
                <a:lnTo>
                  <a:pt x="1171" y="1330"/>
                </a:lnTo>
                <a:lnTo>
                  <a:pt x="1171" y="1189"/>
                </a:lnTo>
                <a:cubicBezTo>
                  <a:pt x="1171" y="1172"/>
                  <a:pt x="1157" y="1158"/>
                  <a:pt x="1140" y="1158"/>
                </a:cubicBezTo>
                <a:lnTo>
                  <a:pt x="1108" y="1158"/>
                </a:lnTo>
                <a:cubicBezTo>
                  <a:pt x="1110" y="1155"/>
                  <a:pt x="1112" y="1152"/>
                  <a:pt x="1115" y="1149"/>
                </a:cubicBezTo>
                <a:cubicBezTo>
                  <a:pt x="1128" y="1136"/>
                  <a:pt x="1177" y="1080"/>
                  <a:pt x="1228" y="1021"/>
                </a:cubicBezTo>
                <a:cubicBezTo>
                  <a:pt x="1274" y="967"/>
                  <a:pt x="1327" y="907"/>
                  <a:pt x="1338" y="895"/>
                </a:cubicBezTo>
                <a:cubicBezTo>
                  <a:pt x="1376" y="857"/>
                  <a:pt x="1368" y="575"/>
                  <a:pt x="1367" y="572"/>
                </a:cubicBezTo>
                <a:lnTo>
                  <a:pt x="1367" y="5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Freeform 10">
            <a:extLst>
              <a:ext uri="{FF2B5EF4-FFF2-40B4-BE49-F238E27FC236}">
                <a16:creationId xmlns:a16="http://schemas.microsoft.com/office/drawing/2014/main" id="{43B61907-7DF2-D043-BB15-2BF6D82260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20960" y="4597647"/>
            <a:ext cx="398462" cy="479425"/>
          </a:xfrm>
          <a:custGeom>
            <a:avLst/>
            <a:gdLst>
              <a:gd name="T0" fmla="*/ 762 w 1108"/>
              <a:gd name="T1" fmla="*/ 878 h 1330"/>
              <a:gd name="T2" fmla="*/ 824 w 1108"/>
              <a:gd name="T3" fmla="*/ 1329 h 1330"/>
              <a:gd name="T4" fmla="*/ 285 w 1108"/>
              <a:gd name="T5" fmla="*/ 931 h 1330"/>
              <a:gd name="T6" fmla="*/ 0 w 1108"/>
              <a:gd name="T7" fmla="*/ 1304 h 1330"/>
              <a:gd name="T8" fmla="*/ 401 w 1108"/>
              <a:gd name="T9" fmla="*/ 1132 h 1330"/>
              <a:gd name="T10" fmla="*/ 339 w 1108"/>
              <a:gd name="T11" fmla="*/ 1242 h 1330"/>
              <a:gd name="T12" fmla="*/ 63 w 1108"/>
              <a:gd name="T13" fmla="*/ 994 h 1330"/>
              <a:gd name="T14" fmla="*/ 285 w 1108"/>
              <a:gd name="T15" fmla="*/ 931 h 1330"/>
              <a:gd name="T16" fmla="*/ 0 w 1108"/>
              <a:gd name="T17" fmla="*/ 480 h 1330"/>
              <a:gd name="T18" fmla="*/ 401 w 1108"/>
              <a:gd name="T19" fmla="*/ 852 h 1330"/>
              <a:gd name="T20" fmla="*/ 339 w 1108"/>
              <a:gd name="T21" fmla="*/ 680 h 1330"/>
              <a:gd name="T22" fmla="*/ 63 w 1108"/>
              <a:gd name="T23" fmla="*/ 790 h 1330"/>
              <a:gd name="T24" fmla="*/ 285 w 1108"/>
              <a:gd name="T25" fmla="*/ 542 h 1330"/>
              <a:gd name="T26" fmla="*/ 63 w 1108"/>
              <a:gd name="T27" fmla="*/ 90 h 1330"/>
              <a:gd name="T28" fmla="*/ 285 w 1108"/>
              <a:gd name="T29" fmla="*/ 28 h 1330"/>
              <a:gd name="T30" fmla="*/ 0 w 1108"/>
              <a:gd name="T31" fmla="*/ 401 h 1330"/>
              <a:gd name="T32" fmla="*/ 401 w 1108"/>
              <a:gd name="T33" fmla="*/ 229 h 1330"/>
              <a:gd name="T34" fmla="*/ 339 w 1108"/>
              <a:gd name="T35" fmla="*/ 339 h 1330"/>
              <a:gd name="T36" fmla="*/ 63 w 1108"/>
              <a:gd name="T37" fmla="*/ 90 h 1330"/>
              <a:gd name="T38" fmla="*/ 422 w 1108"/>
              <a:gd name="T39" fmla="*/ 80 h 1330"/>
              <a:gd name="T40" fmla="*/ 199 w 1108"/>
              <a:gd name="T41" fmla="*/ 240 h 1330"/>
              <a:gd name="T42" fmla="*/ 94 w 1108"/>
              <a:gd name="T43" fmla="*/ 222 h 1330"/>
              <a:gd name="T44" fmla="*/ 202 w 1108"/>
              <a:gd name="T45" fmla="*/ 782 h 1330"/>
              <a:gd name="T46" fmla="*/ 375 w 1108"/>
              <a:gd name="T47" fmla="*/ 491 h 1330"/>
              <a:gd name="T48" fmla="*/ 138 w 1108"/>
              <a:gd name="T49" fmla="*/ 630 h 1330"/>
              <a:gd name="T50" fmla="*/ 202 w 1108"/>
              <a:gd name="T51" fmla="*/ 782 h 1330"/>
              <a:gd name="T52" fmla="*/ 422 w 1108"/>
              <a:gd name="T53" fmla="*/ 983 h 1330"/>
              <a:gd name="T54" fmla="*/ 199 w 1108"/>
              <a:gd name="T55" fmla="*/ 1143 h 1330"/>
              <a:gd name="T56" fmla="*/ 94 w 1108"/>
              <a:gd name="T57" fmla="*/ 1126 h 1330"/>
              <a:gd name="T58" fmla="*/ 875 w 1108"/>
              <a:gd name="T59" fmla="*/ 201 h 1330"/>
              <a:gd name="T60" fmla="*/ 712 w 1108"/>
              <a:gd name="T61" fmla="*/ 201 h 1330"/>
              <a:gd name="T62" fmla="*/ 793 w 1108"/>
              <a:gd name="T63" fmla="*/ 62 h 1330"/>
              <a:gd name="T64" fmla="*/ 875 w 1108"/>
              <a:gd name="T65" fmla="*/ 201 h 1330"/>
              <a:gd name="T66" fmla="*/ 793 w 1108"/>
              <a:gd name="T67" fmla="*/ 0 h 1330"/>
              <a:gd name="T68" fmla="*/ 650 w 1108"/>
              <a:gd name="T69" fmla="*/ 201 h 1330"/>
              <a:gd name="T70" fmla="*/ 937 w 1108"/>
              <a:gd name="T71" fmla="*/ 201 h 1330"/>
              <a:gd name="T72" fmla="*/ 1107 w 1108"/>
              <a:gd name="T73" fmla="*/ 539 h 1330"/>
              <a:gd name="T74" fmla="*/ 480 w 1108"/>
              <a:gd name="T75" fmla="*/ 539 h 1330"/>
              <a:gd name="T76" fmla="*/ 593 w 1108"/>
              <a:gd name="T77" fmla="*/ 933 h 1330"/>
              <a:gd name="T78" fmla="*/ 655 w 1108"/>
              <a:gd name="T79" fmla="*/ 1329 h 1330"/>
              <a:gd name="T80" fmla="*/ 593 w 1108"/>
              <a:gd name="T81" fmla="*/ 596 h 1330"/>
              <a:gd name="T82" fmla="*/ 542 w 1108"/>
              <a:gd name="T83" fmla="*/ 793 h 1330"/>
              <a:gd name="T84" fmla="*/ 793 w 1108"/>
              <a:gd name="T85" fmla="*/ 429 h 1330"/>
              <a:gd name="T86" fmla="*/ 1045 w 1108"/>
              <a:gd name="T87" fmla="*/ 793 h 1330"/>
              <a:gd name="T88" fmla="*/ 994 w 1108"/>
              <a:gd name="T89" fmla="*/ 596 h 1330"/>
              <a:gd name="T90" fmla="*/ 932 w 1108"/>
              <a:gd name="T91" fmla="*/ 1329 h 1330"/>
              <a:gd name="T92" fmla="*/ 994 w 1108"/>
              <a:gd name="T93" fmla="*/ 933 h 1330"/>
              <a:gd name="T94" fmla="*/ 1107 w 1108"/>
              <a:gd name="T95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8" h="1330">
                <a:moveTo>
                  <a:pt x="824" y="878"/>
                </a:moveTo>
                <a:lnTo>
                  <a:pt x="762" y="878"/>
                </a:lnTo>
                <a:lnTo>
                  <a:pt x="762" y="1329"/>
                </a:lnTo>
                <a:lnTo>
                  <a:pt x="824" y="1329"/>
                </a:lnTo>
                <a:lnTo>
                  <a:pt x="824" y="878"/>
                </a:lnTo>
                <a:close/>
                <a:moveTo>
                  <a:pt x="285" y="931"/>
                </a:moveTo>
                <a:lnTo>
                  <a:pt x="0" y="931"/>
                </a:lnTo>
                <a:lnTo>
                  <a:pt x="0" y="1304"/>
                </a:lnTo>
                <a:lnTo>
                  <a:pt x="401" y="1304"/>
                </a:lnTo>
                <a:lnTo>
                  <a:pt x="401" y="1132"/>
                </a:lnTo>
                <a:lnTo>
                  <a:pt x="339" y="1132"/>
                </a:lnTo>
                <a:lnTo>
                  <a:pt x="339" y="1242"/>
                </a:lnTo>
                <a:lnTo>
                  <a:pt x="63" y="1242"/>
                </a:lnTo>
                <a:lnTo>
                  <a:pt x="63" y="994"/>
                </a:lnTo>
                <a:lnTo>
                  <a:pt x="285" y="994"/>
                </a:lnTo>
                <a:lnTo>
                  <a:pt x="285" y="931"/>
                </a:lnTo>
                <a:close/>
                <a:moveTo>
                  <a:pt x="285" y="480"/>
                </a:moveTo>
                <a:lnTo>
                  <a:pt x="0" y="480"/>
                </a:lnTo>
                <a:lnTo>
                  <a:pt x="0" y="852"/>
                </a:lnTo>
                <a:lnTo>
                  <a:pt x="401" y="852"/>
                </a:lnTo>
                <a:lnTo>
                  <a:pt x="401" y="680"/>
                </a:lnTo>
                <a:lnTo>
                  <a:pt x="339" y="680"/>
                </a:lnTo>
                <a:lnTo>
                  <a:pt x="339" y="790"/>
                </a:lnTo>
                <a:lnTo>
                  <a:pt x="63" y="790"/>
                </a:lnTo>
                <a:lnTo>
                  <a:pt x="63" y="542"/>
                </a:lnTo>
                <a:lnTo>
                  <a:pt x="285" y="542"/>
                </a:lnTo>
                <a:lnTo>
                  <a:pt x="285" y="480"/>
                </a:lnTo>
                <a:close/>
                <a:moveTo>
                  <a:pt x="63" y="90"/>
                </a:moveTo>
                <a:lnTo>
                  <a:pt x="285" y="90"/>
                </a:lnTo>
                <a:lnTo>
                  <a:pt x="285" y="28"/>
                </a:lnTo>
                <a:lnTo>
                  <a:pt x="0" y="28"/>
                </a:lnTo>
                <a:lnTo>
                  <a:pt x="0" y="401"/>
                </a:lnTo>
                <a:lnTo>
                  <a:pt x="401" y="401"/>
                </a:lnTo>
                <a:lnTo>
                  <a:pt x="401" y="229"/>
                </a:lnTo>
                <a:lnTo>
                  <a:pt x="339" y="229"/>
                </a:lnTo>
                <a:lnTo>
                  <a:pt x="339" y="339"/>
                </a:lnTo>
                <a:lnTo>
                  <a:pt x="63" y="339"/>
                </a:lnTo>
                <a:lnTo>
                  <a:pt x="63" y="90"/>
                </a:lnTo>
                <a:close/>
                <a:moveTo>
                  <a:pt x="202" y="331"/>
                </a:moveTo>
                <a:lnTo>
                  <a:pt x="422" y="80"/>
                </a:lnTo>
                <a:lnTo>
                  <a:pt x="375" y="39"/>
                </a:lnTo>
                <a:lnTo>
                  <a:pt x="199" y="240"/>
                </a:lnTo>
                <a:lnTo>
                  <a:pt x="138" y="179"/>
                </a:lnTo>
                <a:lnTo>
                  <a:pt x="94" y="222"/>
                </a:lnTo>
                <a:lnTo>
                  <a:pt x="202" y="331"/>
                </a:lnTo>
                <a:close/>
                <a:moveTo>
                  <a:pt x="202" y="782"/>
                </a:moveTo>
                <a:lnTo>
                  <a:pt x="422" y="531"/>
                </a:lnTo>
                <a:lnTo>
                  <a:pt x="375" y="491"/>
                </a:lnTo>
                <a:lnTo>
                  <a:pt x="199" y="691"/>
                </a:lnTo>
                <a:lnTo>
                  <a:pt x="138" y="630"/>
                </a:lnTo>
                <a:lnTo>
                  <a:pt x="94" y="674"/>
                </a:lnTo>
                <a:lnTo>
                  <a:pt x="202" y="782"/>
                </a:lnTo>
                <a:close/>
                <a:moveTo>
                  <a:pt x="202" y="1234"/>
                </a:moveTo>
                <a:lnTo>
                  <a:pt x="422" y="983"/>
                </a:lnTo>
                <a:lnTo>
                  <a:pt x="375" y="942"/>
                </a:lnTo>
                <a:lnTo>
                  <a:pt x="199" y="1143"/>
                </a:lnTo>
                <a:lnTo>
                  <a:pt x="138" y="1082"/>
                </a:lnTo>
                <a:lnTo>
                  <a:pt x="94" y="1126"/>
                </a:lnTo>
                <a:lnTo>
                  <a:pt x="202" y="1234"/>
                </a:lnTo>
                <a:close/>
                <a:moveTo>
                  <a:pt x="875" y="201"/>
                </a:moveTo>
                <a:cubicBezTo>
                  <a:pt x="875" y="249"/>
                  <a:pt x="842" y="282"/>
                  <a:pt x="793" y="282"/>
                </a:cubicBezTo>
                <a:cubicBezTo>
                  <a:pt x="744" y="282"/>
                  <a:pt x="712" y="249"/>
                  <a:pt x="712" y="201"/>
                </a:cubicBezTo>
                <a:lnTo>
                  <a:pt x="712" y="144"/>
                </a:lnTo>
                <a:cubicBezTo>
                  <a:pt x="712" y="95"/>
                  <a:pt x="744" y="62"/>
                  <a:pt x="793" y="62"/>
                </a:cubicBezTo>
                <a:cubicBezTo>
                  <a:pt x="842" y="62"/>
                  <a:pt x="875" y="95"/>
                  <a:pt x="875" y="144"/>
                </a:cubicBezTo>
                <a:lnTo>
                  <a:pt x="875" y="201"/>
                </a:lnTo>
                <a:close/>
                <a:moveTo>
                  <a:pt x="937" y="144"/>
                </a:moveTo>
                <a:cubicBezTo>
                  <a:pt x="937" y="61"/>
                  <a:pt x="877" y="0"/>
                  <a:pt x="793" y="0"/>
                </a:cubicBezTo>
                <a:cubicBezTo>
                  <a:pt x="710" y="0"/>
                  <a:pt x="650" y="61"/>
                  <a:pt x="650" y="144"/>
                </a:cubicBezTo>
                <a:lnTo>
                  <a:pt x="650" y="201"/>
                </a:lnTo>
                <a:cubicBezTo>
                  <a:pt x="650" y="284"/>
                  <a:pt x="709" y="344"/>
                  <a:pt x="793" y="344"/>
                </a:cubicBezTo>
                <a:cubicBezTo>
                  <a:pt x="876" y="344"/>
                  <a:pt x="937" y="284"/>
                  <a:pt x="937" y="201"/>
                </a:cubicBezTo>
                <a:lnTo>
                  <a:pt x="937" y="144"/>
                </a:lnTo>
                <a:close/>
                <a:moveTo>
                  <a:pt x="1107" y="539"/>
                </a:moveTo>
                <a:cubicBezTo>
                  <a:pt x="1107" y="419"/>
                  <a:pt x="898" y="367"/>
                  <a:pt x="793" y="367"/>
                </a:cubicBezTo>
                <a:cubicBezTo>
                  <a:pt x="687" y="367"/>
                  <a:pt x="480" y="419"/>
                  <a:pt x="480" y="539"/>
                </a:cubicBezTo>
                <a:lnTo>
                  <a:pt x="480" y="793"/>
                </a:lnTo>
                <a:cubicBezTo>
                  <a:pt x="480" y="858"/>
                  <a:pt x="531" y="917"/>
                  <a:pt x="593" y="933"/>
                </a:cubicBezTo>
                <a:lnTo>
                  <a:pt x="593" y="1329"/>
                </a:lnTo>
                <a:lnTo>
                  <a:pt x="655" y="1329"/>
                </a:lnTo>
                <a:lnTo>
                  <a:pt x="655" y="596"/>
                </a:lnTo>
                <a:lnTo>
                  <a:pt x="593" y="596"/>
                </a:lnTo>
                <a:lnTo>
                  <a:pt x="593" y="868"/>
                </a:lnTo>
                <a:cubicBezTo>
                  <a:pt x="564" y="853"/>
                  <a:pt x="542" y="821"/>
                  <a:pt x="542" y="793"/>
                </a:cubicBezTo>
                <a:lnTo>
                  <a:pt x="542" y="539"/>
                </a:lnTo>
                <a:cubicBezTo>
                  <a:pt x="542" y="478"/>
                  <a:pt x="694" y="429"/>
                  <a:pt x="793" y="429"/>
                </a:cubicBezTo>
                <a:cubicBezTo>
                  <a:pt x="893" y="429"/>
                  <a:pt x="1045" y="478"/>
                  <a:pt x="1045" y="539"/>
                </a:cubicBezTo>
                <a:lnTo>
                  <a:pt x="1045" y="793"/>
                </a:lnTo>
                <a:cubicBezTo>
                  <a:pt x="1045" y="821"/>
                  <a:pt x="1023" y="853"/>
                  <a:pt x="994" y="868"/>
                </a:cubicBezTo>
                <a:lnTo>
                  <a:pt x="994" y="596"/>
                </a:lnTo>
                <a:lnTo>
                  <a:pt x="932" y="596"/>
                </a:lnTo>
                <a:lnTo>
                  <a:pt x="932" y="1329"/>
                </a:lnTo>
                <a:lnTo>
                  <a:pt x="994" y="1329"/>
                </a:lnTo>
                <a:lnTo>
                  <a:pt x="994" y="933"/>
                </a:lnTo>
                <a:cubicBezTo>
                  <a:pt x="1056" y="917"/>
                  <a:pt x="1107" y="858"/>
                  <a:pt x="1107" y="793"/>
                </a:cubicBezTo>
                <a:lnTo>
                  <a:pt x="1107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Freeform 13">
            <a:extLst>
              <a:ext uri="{FF2B5EF4-FFF2-40B4-BE49-F238E27FC236}">
                <a16:creationId xmlns:a16="http://schemas.microsoft.com/office/drawing/2014/main" id="{E2B4B1B6-CECA-5F45-AB3E-A48FD570CF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33348" y="3617528"/>
            <a:ext cx="358775" cy="442913"/>
          </a:xfrm>
          <a:custGeom>
            <a:avLst/>
            <a:gdLst>
              <a:gd name="T0" fmla="*/ 169 w 997"/>
              <a:gd name="T1" fmla="*/ 755 h 1229"/>
              <a:gd name="T2" fmla="*/ 256 w 997"/>
              <a:gd name="T3" fmla="*/ 962 h 1229"/>
              <a:gd name="T4" fmla="*/ 926 w 997"/>
              <a:gd name="T5" fmla="*/ 1116 h 1229"/>
              <a:gd name="T6" fmla="*/ 723 w 997"/>
              <a:gd name="T7" fmla="*/ 976 h 1229"/>
              <a:gd name="T8" fmla="*/ 437 w 997"/>
              <a:gd name="T9" fmla="*/ 795 h 1229"/>
              <a:gd name="T10" fmla="*/ 849 w 997"/>
              <a:gd name="T11" fmla="*/ 755 h 1229"/>
              <a:gd name="T12" fmla="*/ 406 w 997"/>
              <a:gd name="T13" fmla="*/ 695 h 1229"/>
              <a:gd name="T14" fmla="*/ 408 w 997"/>
              <a:gd name="T15" fmla="*/ 553 h 1229"/>
              <a:gd name="T16" fmla="*/ 849 w 997"/>
              <a:gd name="T17" fmla="*/ 526 h 1229"/>
              <a:gd name="T18" fmla="*/ 426 w 997"/>
              <a:gd name="T19" fmla="*/ 466 h 1229"/>
              <a:gd name="T20" fmla="*/ 480 w 997"/>
              <a:gd name="T21" fmla="*/ 351 h 1229"/>
              <a:gd name="T22" fmla="*/ 880 w 997"/>
              <a:gd name="T23" fmla="*/ 274 h 1229"/>
              <a:gd name="T24" fmla="*/ 685 w 997"/>
              <a:gd name="T25" fmla="*/ 62 h 1229"/>
              <a:gd name="T26" fmla="*/ 179 w 997"/>
              <a:gd name="T27" fmla="*/ 443 h 1229"/>
              <a:gd name="T28" fmla="*/ 62 w 997"/>
              <a:gd name="T29" fmla="*/ 466 h 1229"/>
              <a:gd name="T30" fmla="*/ 157 w 997"/>
              <a:gd name="T31" fmla="*/ 526 h 1229"/>
              <a:gd name="T32" fmla="*/ 156 w 997"/>
              <a:gd name="T33" fmla="*/ 587 h 1229"/>
              <a:gd name="T34" fmla="*/ 156 w 997"/>
              <a:gd name="T35" fmla="*/ 695 h 1229"/>
              <a:gd name="T36" fmla="*/ 62 w 997"/>
              <a:gd name="T37" fmla="*/ 755 h 1229"/>
              <a:gd name="T38" fmla="*/ 119 w 997"/>
              <a:gd name="T39" fmla="*/ 817 h 1229"/>
              <a:gd name="T40" fmla="*/ 0 w 997"/>
              <a:gd name="T41" fmla="*/ 633 h 1229"/>
              <a:gd name="T42" fmla="*/ 94 w 997"/>
              <a:gd name="T43" fmla="*/ 616 h 1229"/>
              <a:gd name="T44" fmla="*/ 0 w 997"/>
              <a:gd name="T45" fmla="*/ 588 h 1229"/>
              <a:gd name="T46" fmla="*/ 125 w 997"/>
              <a:gd name="T47" fmla="*/ 404 h 1229"/>
              <a:gd name="T48" fmla="*/ 685 w 997"/>
              <a:gd name="T49" fmla="*/ 0 h 1229"/>
              <a:gd name="T50" fmla="*/ 994 w 997"/>
              <a:gd name="T51" fmla="*/ 64 h 1229"/>
              <a:gd name="T52" fmla="*/ 891 w 997"/>
              <a:gd name="T53" fmla="*/ 344 h 1229"/>
              <a:gd name="T54" fmla="*/ 530 w 997"/>
              <a:gd name="T55" fmla="*/ 389 h 1229"/>
              <a:gd name="T56" fmla="*/ 911 w 997"/>
              <a:gd name="T57" fmla="*/ 404 h 1229"/>
              <a:gd name="T58" fmla="*/ 468 w 997"/>
              <a:gd name="T59" fmla="*/ 588 h 1229"/>
              <a:gd name="T60" fmla="*/ 468 w 997"/>
              <a:gd name="T61" fmla="*/ 633 h 1229"/>
              <a:gd name="T62" fmla="*/ 911 w 997"/>
              <a:gd name="T63" fmla="*/ 817 h 1229"/>
              <a:gd name="T64" fmla="*/ 532 w 997"/>
              <a:gd name="T65" fmla="*/ 842 h 1229"/>
              <a:gd name="T66" fmla="*/ 900 w 997"/>
              <a:gd name="T67" fmla="*/ 876 h 1229"/>
              <a:gd name="T68" fmla="*/ 996 w 997"/>
              <a:gd name="T69" fmla="*/ 1149 h 1229"/>
              <a:gd name="T70" fmla="*/ 685 w 997"/>
              <a:gd name="T71" fmla="*/ 1228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" h="1229">
                <a:moveTo>
                  <a:pt x="62" y="755"/>
                </a:moveTo>
                <a:lnTo>
                  <a:pt x="169" y="755"/>
                </a:lnTo>
                <a:lnTo>
                  <a:pt x="174" y="779"/>
                </a:lnTo>
                <a:cubicBezTo>
                  <a:pt x="189" y="845"/>
                  <a:pt x="216" y="905"/>
                  <a:pt x="256" y="962"/>
                </a:cubicBezTo>
                <a:cubicBezTo>
                  <a:pt x="349" y="1092"/>
                  <a:pt x="505" y="1166"/>
                  <a:pt x="685" y="1166"/>
                </a:cubicBezTo>
                <a:cubicBezTo>
                  <a:pt x="783" y="1166"/>
                  <a:pt x="871" y="1141"/>
                  <a:pt x="926" y="1116"/>
                </a:cubicBezTo>
                <a:lnTo>
                  <a:pt x="891" y="947"/>
                </a:lnTo>
                <a:cubicBezTo>
                  <a:pt x="846" y="963"/>
                  <a:pt x="782" y="976"/>
                  <a:pt x="723" y="976"/>
                </a:cubicBezTo>
                <a:cubicBezTo>
                  <a:pt x="621" y="976"/>
                  <a:pt x="539" y="944"/>
                  <a:pt x="485" y="883"/>
                </a:cubicBezTo>
                <a:cubicBezTo>
                  <a:pt x="464" y="857"/>
                  <a:pt x="448" y="829"/>
                  <a:pt x="437" y="795"/>
                </a:cubicBezTo>
                <a:lnTo>
                  <a:pt x="423" y="755"/>
                </a:lnTo>
                <a:lnTo>
                  <a:pt x="849" y="755"/>
                </a:lnTo>
                <a:lnTo>
                  <a:pt x="849" y="695"/>
                </a:lnTo>
                <a:lnTo>
                  <a:pt x="406" y="695"/>
                </a:lnTo>
                <a:lnTo>
                  <a:pt x="406" y="621"/>
                </a:lnTo>
                <a:cubicBezTo>
                  <a:pt x="406" y="594"/>
                  <a:pt x="406" y="567"/>
                  <a:pt x="408" y="553"/>
                </a:cubicBezTo>
                <a:lnTo>
                  <a:pt x="411" y="526"/>
                </a:lnTo>
                <a:lnTo>
                  <a:pt x="849" y="526"/>
                </a:lnTo>
                <a:lnTo>
                  <a:pt x="849" y="466"/>
                </a:lnTo>
                <a:lnTo>
                  <a:pt x="426" y="466"/>
                </a:lnTo>
                <a:lnTo>
                  <a:pt x="441" y="425"/>
                </a:lnTo>
                <a:cubicBezTo>
                  <a:pt x="451" y="397"/>
                  <a:pt x="464" y="372"/>
                  <a:pt x="480" y="351"/>
                </a:cubicBezTo>
                <a:cubicBezTo>
                  <a:pt x="532" y="283"/>
                  <a:pt x="613" y="244"/>
                  <a:pt x="709" y="244"/>
                </a:cubicBezTo>
                <a:cubicBezTo>
                  <a:pt x="763" y="244"/>
                  <a:pt x="820" y="254"/>
                  <a:pt x="880" y="274"/>
                </a:cubicBezTo>
                <a:lnTo>
                  <a:pt x="921" y="102"/>
                </a:lnTo>
                <a:cubicBezTo>
                  <a:pt x="851" y="76"/>
                  <a:pt x="767" y="62"/>
                  <a:pt x="685" y="62"/>
                </a:cubicBezTo>
                <a:cubicBezTo>
                  <a:pt x="524" y="62"/>
                  <a:pt x="381" y="126"/>
                  <a:pt x="282" y="243"/>
                </a:cubicBezTo>
                <a:cubicBezTo>
                  <a:pt x="233" y="301"/>
                  <a:pt x="198" y="368"/>
                  <a:pt x="179" y="443"/>
                </a:cubicBezTo>
                <a:lnTo>
                  <a:pt x="173" y="466"/>
                </a:lnTo>
                <a:lnTo>
                  <a:pt x="62" y="466"/>
                </a:lnTo>
                <a:lnTo>
                  <a:pt x="62" y="526"/>
                </a:lnTo>
                <a:lnTo>
                  <a:pt x="157" y="526"/>
                </a:lnTo>
                <a:lnTo>
                  <a:pt x="157" y="557"/>
                </a:lnTo>
                <a:cubicBezTo>
                  <a:pt x="157" y="564"/>
                  <a:pt x="157" y="576"/>
                  <a:pt x="156" y="587"/>
                </a:cubicBezTo>
                <a:cubicBezTo>
                  <a:pt x="156" y="598"/>
                  <a:pt x="156" y="609"/>
                  <a:pt x="156" y="616"/>
                </a:cubicBezTo>
                <a:lnTo>
                  <a:pt x="156" y="695"/>
                </a:lnTo>
                <a:lnTo>
                  <a:pt x="62" y="695"/>
                </a:lnTo>
                <a:lnTo>
                  <a:pt x="62" y="755"/>
                </a:lnTo>
                <a:close/>
                <a:moveTo>
                  <a:pt x="205" y="998"/>
                </a:moveTo>
                <a:cubicBezTo>
                  <a:pt x="165" y="941"/>
                  <a:pt x="137" y="882"/>
                  <a:pt x="119" y="817"/>
                </a:cubicBezTo>
                <a:lnTo>
                  <a:pt x="0" y="817"/>
                </a:lnTo>
                <a:lnTo>
                  <a:pt x="0" y="633"/>
                </a:lnTo>
                <a:lnTo>
                  <a:pt x="94" y="633"/>
                </a:lnTo>
                <a:lnTo>
                  <a:pt x="94" y="616"/>
                </a:lnTo>
                <a:cubicBezTo>
                  <a:pt x="94" y="609"/>
                  <a:pt x="94" y="598"/>
                  <a:pt x="94" y="588"/>
                </a:cubicBezTo>
                <a:lnTo>
                  <a:pt x="0" y="588"/>
                </a:lnTo>
                <a:lnTo>
                  <a:pt x="0" y="404"/>
                </a:lnTo>
                <a:lnTo>
                  <a:pt x="125" y="404"/>
                </a:lnTo>
                <a:cubicBezTo>
                  <a:pt x="148" y="330"/>
                  <a:pt x="184" y="262"/>
                  <a:pt x="235" y="203"/>
                </a:cubicBezTo>
                <a:cubicBezTo>
                  <a:pt x="345" y="72"/>
                  <a:pt x="505" y="0"/>
                  <a:pt x="685" y="0"/>
                </a:cubicBezTo>
                <a:cubicBezTo>
                  <a:pt x="784" y="0"/>
                  <a:pt x="888" y="19"/>
                  <a:pt x="970" y="54"/>
                </a:cubicBezTo>
                <a:lnTo>
                  <a:pt x="994" y="64"/>
                </a:lnTo>
                <a:lnTo>
                  <a:pt x="924" y="357"/>
                </a:lnTo>
                <a:lnTo>
                  <a:pt x="891" y="344"/>
                </a:lnTo>
                <a:cubicBezTo>
                  <a:pt x="826" y="319"/>
                  <a:pt x="765" y="306"/>
                  <a:pt x="709" y="306"/>
                </a:cubicBezTo>
                <a:cubicBezTo>
                  <a:pt x="656" y="306"/>
                  <a:pt x="581" y="321"/>
                  <a:pt x="530" y="389"/>
                </a:cubicBezTo>
                <a:cubicBezTo>
                  <a:pt x="526" y="394"/>
                  <a:pt x="522" y="399"/>
                  <a:pt x="519" y="404"/>
                </a:cubicBezTo>
                <a:lnTo>
                  <a:pt x="911" y="404"/>
                </a:lnTo>
                <a:lnTo>
                  <a:pt x="911" y="588"/>
                </a:lnTo>
                <a:lnTo>
                  <a:pt x="468" y="588"/>
                </a:lnTo>
                <a:cubicBezTo>
                  <a:pt x="468" y="600"/>
                  <a:pt x="468" y="614"/>
                  <a:pt x="468" y="621"/>
                </a:cubicBezTo>
                <a:lnTo>
                  <a:pt x="468" y="633"/>
                </a:lnTo>
                <a:lnTo>
                  <a:pt x="911" y="633"/>
                </a:lnTo>
                <a:lnTo>
                  <a:pt x="911" y="817"/>
                </a:lnTo>
                <a:lnTo>
                  <a:pt x="514" y="817"/>
                </a:lnTo>
                <a:cubicBezTo>
                  <a:pt x="519" y="826"/>
                  <a:pt x="525" y="834"/>
                  <a:pt x="532" y="842"/>
                </a:cubicBezTo>
                <a:cubicBezTo>
                  <a:pt x="585" y="902"/>
                  <a:pt x="665" y="914"/>
                  <a:pt x="723" y="914"/>
                </a:cubicBezTo>
                <a:cubicBezTo>
                  <a:pt x="794" y="914"/>
                  <a:pt x="871" y="892"/>
                  <a:pt x="900" y="876"/>
                </a:cubicBezTo>
                <a:lnTo>
                  <a:pt x="936" y="857"/>
                </a:lnTo>
                <a:lnTo>
                  <a:pt x="996" y="1149"/>
                </a:lnTo>
                <a:lnTo>
                  <a:pt x="976" y="1160"/>
                </a:lnTo>
                <a:cubicBezTo>
                  <a:pt x="918" y="1191"/>
                  <a:pt x="807" y="1228"/>
                  <a:pt x="685" y="1228"/>
                </a:cubicBezTo>
                <a:cubicBezTo>
                  <a:pt x="485" y="1228"/>
                  <a:pt x="310" y="1144"/>
                  <a:pt x="205" y="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Freeform 22">
            <a:extLst>
              <a:ext uri="{FF2B5EF4-FFF2-40B4-BE49-F238E27FC236}">
                <a16:creationId xmlns:a16="http://schemas.microsoft.com/office/drawing/2014/main" id="{E4C2A499-E8B8-3848-A740-1CB0686466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3352" y="2582776"/>
            <a:ext cx="466725" cy="449263"/>
          </a:xfrm>
          <a:custGeom>
            <a:avLst/>
            <a:gdLst>
              <a:gd name="T0" fmla="*/ 510 w 1295"/>
              <a:gd name="T1" fmla="*/ 1125 h 1246"/>
              <a:gd name="T2" fmla="*/ 939 w 1295"/>
              <a:gd name="T3" fmla="*/ 1244 h 1246"/>
              <a:gd name="T4" fmla="*/ 970 w 1295"/>
              <a:gd name="T5" fmla="*/ 1235 h 1246"/>
              <a:gd name="T6" fmla="*/ 944 w 1295"/>
              <a:gd name="T7" fmla="*/ 1112 h 1246"/>
              <a:gd name="T8" fmla="*/ 1226 w 1295"/>
              <a:gd name="T9" fmla="*/ 582 h 1246"/>
              <a:gd name="T10" fmla="*/ 875 w 1295"/>
              <a:gd name="T11" fmla="*/ 1105 h 1246"/>
              <a:gd name="T12" fmla="*/ 593 w 1295"/>
              <a:gd name="T13" fmla="*/ 1096 h 1246"/>
              <a:gd name="T14" fmla="*/ 810 w 1295"/>
              <a:gd name="T15" fmla="*/ 920 h 1246"/>
              <a:gd name="T16" fmla="*/ 851 w 1295"/>
              <a:gd name="T17" fmla="*/ 938 h 1246"/>
              <a:gd name="T18" fmla="*/ 1089 w 1295"/>
              <a:gd name="T19" fmla="*/ 552 h 1246"/>
              <a:gd name="T20" fmla="*/ 1028 w 1295"/>
              <a:gd name="T21" fmla="*/ 582 h 1246"/>
              <a:gd name="T22" fmla="*/ 823 w 1295"/>
              <a:gd name="T23" fmla="*/ 771 h 1246"/>
              <a:gd name="T24" fmla="*/ 769 w 1295"/>
              <a:gd name="T25" fmla="*/ 763 h 1246"/>
              <a:gd name="T26" fmla="*/ 351 w 1295"/>
              <a:gd name="T27" fmla="*/ 177 h 1246"/>
              <a:gd name="T28" fmla="*/ 300 w 1295"/>
              <a:gd name="T29" fmla="*/ 168 h 1246"/>
              <a:gd name="T30" fmla="*/ 3 w 1295"/>
              <a:gd name="T31" fmla="*/ 502 h 1246"/>
              <a:gd name="T32" fmla="*/ 125 w 1295"/>
              <a:gd name="T33" fmla="*/ 541 h 1246"/>
              <a:gd name="T34" fmla="*/ 438 w 1295"/>
              <a:gd name="T35" fmla="*/ 1099 h 1246"/>
              <a:gd name="T36" fmla="*/ 185 w 1295"/>
              <a:gd name="T37" fmla="*/ 582 h 1246"/>
              <a:gd name="T38" fmla="*/ 164 w 1295"/>
              <a:gd name="T39" fmla="*/ 485 h 1246"/>
              <a:gd name="T40" fmla="*/ 312 w 1295"/>
              <a:gd name="T41" fmla="*/ 245 h 1246"/>
              <a:gd name="T42" fmla="*/ 359 w 1295"/>
              <a:gd name="T43" fmla="*/ 521 h 1246"/>
              <a:gd name="T44" fmla="*/ 322 w 1295"/>
              <a:gd name="T45" fmla="*/ 549 h 1246"/>
              <a:gd name="T46" fmla="*/ 563 w 1295"/>
              <a:gd name="T47" fmla="*/ 940 h 1246"/>
              <a:gd name="T48" fmla="*/ 383 w 1295"/>
              <a:gd name="T49" fmla="*/ 589 h 1246"/>
              <a:gd name="T50" fmla="*/ 509 w 1295"/>
              <a:gd name="T51" fmla="*/ 595 h 1246"/>
              <a:gd name="T52" fmla="*/ 351 w 1295"/>
              <a:gd name="T53" fmla="*/ 177 h 1246"/>
              <a:gd name="T54" fmla="*/ 1151 w 1295"/>
              <a:gd name="T55" fmla="*/ 51 h 1246"/>
              <a:gd name="T56" fmla="*/ 1065 w 1295"/>
              <a:gd name="T57" fmla="*/ 126 h 1246"/>
              <a:gd name="T58" fmla="*/ 382 w 1295"/>
              <a:gd name="T59" fmla="*/ 98 h 1246"/>
              <a:gd name="T60" fmla="*/ 705 w 1295"/>
              <a:gd name="T61" fmla="*/ 62 h 1246"/>
              <a:gd name="T62" fmla="*/ 1071 w 1295"/>
              <a:gd name="T63" fmla="*/ 200 h 1246"/>
              <a:gd name="T64" fmla="*/ 1131 w 1295"/>
              <a:gd name="T65" fmla="*/ 145 h 1246"/>
              <a:gd name="T66" fmla="*/ 907 w 1295"/>
              <a:gd name="T67" fmla="*/ 407 h 1246"/>
              <a:gd name="T68" fmla="*/ 962 w 1295"/>
              <a:gd name="T69" fmla="*/ 296 h 1246"/>
              <a:gd name="T70" fmla="*/ 458 w 1295"/>
              <a:gd name="T71" fmla="*/ 288 h 1246"/>
              <a:gd name="T72" fmla="*/ 705 w 1295"/>
              <a:gd name="T73" fmla="*/ 260 h 1246"/>
              <a:gd name="T74" fmla="*/ 822 w 1295"/>
              <a:gd name="T75" fmla="*/ 410 h 1246"/>
              <a:gd name="T76" fmla="*/ 842 w 1295"/>
              <a:gd name="T77" fmla="*/ 461 h 1246"/>
              <a:gd name="T78" fmla="*/ 1262 w 1295"/>
              <a:gd name="T79" fmla="*/ 514 h 1246"/>
              <a:gd name="T80" fmla="*/ 1292 w 1295"/>
              <a:gd name="T81" fmla="*/ 475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5" h="1246">
                <a:moveTo>
                  <a:pt x="515" y="1096"/>
                </a:moveTo>
                <a:cubicBezTo>
                  <a:pt x="509" y="1104"/>
                  <a:pt x="507" y="1115"/>
                  <a:pt x="510" y="1125"/>
                </a:cubicBezTo>
                <a:cubicBezTo>
                  <a:pt x="514" y="1135"/>
                  <a:pt x="522" y="1143"/>
                  <a:pt x="532" y="1145"/>
                </a:cubicBezTo>
                <a:lnTo>
                  <a:pt x="939" y="1244"/>
                </a:lnTo>
                <a:cubicBezTo>
                  <a:pt x="942" y="1245"/>
                  <a:pt x="944" y="1245"/>
                  <a:pt x="947" y="1245"/>
                </a:cubicBezTo>
                <a:cubicBezTo>
                  <a:pt x="955" y="1245"/>
                  <a:pt x="964" y="1242"/>
                  <a:pt x="970" y="1235"/>
                </a:cubicBezTo>
                <a:cubicBezTo>
                  <a:pt x="977" y="1227"/>
                  <a:pt x="980" y="1215"/>
                  <a:pt x="976" y="1204"/>
                </a:cubicBezTo>
                <a:lnTo>
                  <a:pt x="944" y="1112"/>
                </a:lnTo>
                <a:cubicBezTo>
                  <a:pt x="1154" y="1018"/>
                  <a:pt x="1288" y="813"/>
                  <a:pt x="1287" y="580"/>
                </a:cubicBezTo>
                <a:lnTo>
                  <a:pt x="1226" y="582"/>
                </a:lnTo>
                <a:cubicBezTo>
                  <a:pt x="1226" y="798"/>
                  <a:pt x="1095" y="988"/>
                  <a:pt x="893" y="1066"/>
                </a:cubicBezTo>
                <a:cubicBezTo>
                  <a:pt x="878" y="1072"/>
                  <a:pt x="870" y="1090"/>
                  <a:pt x="875" y="1105"/>
                </a:cubicBezTo>
                <a:lnTo>
                  <a:pt x="898" y="1171"/>
                </a:lnTo>
                <a:lnTo>
                  <a:pt x="593" y="1096"/>
                </a:lnTo>
                <a:lnTo>
                  <a:pt x="783" y="846"/>
                </a:lnTo>
                <a:lnTo>
                  <a:pt x="810" y="920"/>
                </a:lnTo>
                <a:cubicBezTo>
                  <a:pt x="812" y="928"/>
                  <a:pt x="818" y="935"/>
                  <a:pt x="826" y="938"/>
                </a:cubicBezTo>
                <a:cubicBezTo>
                  <a:pt x="834" y="942"/>
                  <a:pt x="843" y="942"/>
                  <a:pt x="851" y="938"/>
                </a:cubicBezTo>
                <a:cubicBezTo>
                  <a:pt x="996" y="879"/>
                  <a:pt x="1090" y="739"/>
                  <a:pt x="1090" y="582"/>
                </a:cubicBezTo>
                <a:cubicBezTo>
                  <a:pt x="1090" y="572"/>
                  <a:pt x="1089" y="562"/>
                  <a:pt x="1089" y="552"/>
                </a:cubicBezTo>
                <a:lnTo>
                  <a:pt x="1027" y="557"/>
                </a:lnTo>
                <a:cubicBezTo>
                  <a:pt x="1027" y="565"/>
                  <a:pt x="1028" y="574"/>
                  <a:pt x="1028" y="582"/>
                </a:cubicBezTo>
                <a:cubicBezTo>
                  <a:pt x="1028" y="703"/>
                  <a:pt x="962" y="811"/>
                  <a:pt x="857" y="867"/>
                </a:cubicBezTo>
                <a:lnTo>
                  <a:pt x="823" y="771"/>
                </a:lnTo>
                <a:cubicBezTo>
                  <a:pt x="819" y="760"/>
                  <a:pt x="809" y="752"/>
                  <a:pt x="798" y="751"/>
                </a:cubicBezTo>
                <a:cubicBezTo>
                  <a:pt x="787" y="749"/>
                  <a:pt x="776" y="754"/>
                  <a:pt x="769" y="763"/>
                </a:cubicBezTo>
                <a:lnTo>
                  <a:pt x="515" y="1096"/>
                </a:lnTo>
                <a:close/>
                <a:moveTo>
                  <a:pt x="351" y="177"/>
                </a:moveTo>
                <a:cubicBezTo>
                  <a:pt x="347" y="168"/>
                  <a:pt x="339" y="161"/>
                  <a:pt x="328" y="159"/>
                </a:cubicBezTo>
                <a:cubicBezTo>
                  <a:pt x="318" y="157"/>
                  <a:pt x="308" y="160"/>
                  <a:pt x="300" y="168"/>
                </a:cubicBezTo>
                <a:lnTo>
                  <a:pt x="11" y="471"/>
                </a:lnTo>
                <a:cubicBezTo>
                  <a:pt x="3" y="479"/>
                  <a:pt x="0" y="491"/>
                  <a:pt x="3" y="502"/>
                </a:cubicBezTo>
                <a:cubicBezTo>
                  <a:pt x="7" y="513"/>
                  <a:pt x="16" y="521"/>
                  <a:pt x="27" y="523"/>
                </a:cubicBezTo>
                <a:lnTo>
                  <a:pt x="125" y="541"/>
                </a:lnTo>
                <a:cubicBezTo>
                  <a:pt x="123" y="556"/>
                  <a:pt x="123" y="569"/>
                  <a:pt x="123" y="582"/>
                </a:cubicBezTo>
                <a:cubicBezTo>
                  <a:pt x="123" y="800"/>
                  <a:pt x="243" y="998"/>
                  <a:pt x="438" y="1099"/>
                </a:cubicBezTo>
                <a:lnTo>
                  <a:pt x="466" y="1044"/>
                </a:lnTo>
                <a:cubicBezTo>
                  <a:pt x="293" y="954"/>
                  <a:pt x="185" y="777"/>
                  <a:pt x="185" y="582"/>
                </a:cubicBezTo>
                <a:cubicBezTo>
                  <a:pt x="185" y="563"/>
                  <a:pt x="186" y="543"/>
                  <a:pt x="189" y="519"/>
                </a:cubicBezTo>
                <a:cubicBezTo>
                  <a:pt x="191" y="503"/>
                  <a:pt x="180" y="488"/>
                  <a:pt x="164" y="485"/>
                </a:cubicBezTo>
                <a:lnTo>
                  <a:pt x="95" y="472"/>
                </a:lnTo>
                <a:lnTo>
                  <a:pt x="312" y="245"/>
                </a:lnTo>
                <a:lnTo>
                  <a:pt x="434" y="535"/>
                </a:lnTo>
                <a:lnTo>
                  <a:pt x="359" y="521"/>
                </a:lnTo>
                <a:cubicBezTo>
                  <a:pt x="350" y="520"/>
                  <a:pt x="341" y="522"/>
                  <a:pt x="334" y="527"/>
                </a:cubicBezTo>
                <a:cubicBezTo>
                  <a:pt x="327" y="532"/>
                  <a:pt x="323" y="540"/>
                  <a:pt x="322" y="549"/>
                </a:cubicBezTo>
                <a:cubicBezTo>
                  <a:pt x="321" y="560"/>
                  <a:pt x="320" y="571"/>
                  <a:pt x="320" y="582"/>
                </a:cubicBezTo>
                <a:cubicBezTo>
                  <a:pt x="320" y="740"/>
                  <a:pt x="416" y="881"/>
                  <a:pt x="563" y="940"/>
                </a:cubicBezTo>
                <a:lnTo>
                  <a:pt x="586" y="882"/>
                </a:lnTo>
                <a:cubicBezTo>
                  <a:pt x="464" y="833"/>
                  <a:pt x="385" y="719"/>
                  <a:pt x="383" y="589"/>
                </a:cubicBezTo>
                <a:lnTo>
                  <a:pt x="479" y="607"/>
                </a:lnTo>
                <a:cubicBezTo>
                  <a:pt x="490" y="608"/>
                  <a:pt x="502" y="604"/>
                  <a:pt x="509" y="595"/>
                </a:cubicBezTo>
                <a:cubicBezTo>
                  <a:pt x="516" y="587"/>
                  <a:pt x="518" y="574"/>
                  <a:pt x="513" y="564"/>
                </a:cubicBezTo>
                <a:lnTo>
                  <a:pt x="351" y="177"/>
                </a:lnTo>
                <a:close/>
                <a:moveTo>
                  <a:pt x="1174" y="72"/>
                </a:moveTo>
                <a:cubicBezTo>
                  <a:pt x="1171" y="61"/>
                  <a:pt x="1162" y="53"/>
                  <a:pt x="1151" y="51"/>
                </a:cubicBezTo>
                <a:cubicBezTo>
                  <a:pt x="1139" y="48"/>
                  <a:pt x="1128" y="52"/>
                  <a:pt x="1121" y="61"/>
                </a:cubicBezTo>
                <a:lnTo>
                  <a:pt x="1065" y="126"/>
                </a:lnTo>
                <a:cubicBezTo>
                  <a:pt x="963" y="44"/>
                  <a:pt x="836" y="0"/>
                  <a:pt x="705" y="0"/>
                </a:cubicBezTo>
                <a:cubicBezTo>
                  <a:pt x="590" y="0"/>
                  <a:pt x="478" y="34"/>
                  <a:pt x="382" y="98"/>
                </a:cubicBezTo>
                <a:lnTo>
                  <a:pt x="417" y="150"/>
                </a:lnTo>
                <a:cubicBezTo>
                  <a:pt x="502" y="92"/>
                  <a:pt x="602" y="62"/>
                  <a:pt x="705" y="62"/>
                </a:cubicBezTo>
                <a:cubicBezTo>
                  <a:pt x="831" y="62"/>
                  <a:pt x="953" y="109"/>
                  <a:pt x="1048" y="193"/>
                </a:cubicBezTo>
                <a:cubicBezTo>
                  <a:pt x="1055" y="198"/>
                  <a:pt x="1063" y="201"/>
                  <a:pt x="1071" y="200"/>
                </a:cubicBezTo>
                <a:cubicBezTo>
                  <a:pt x="1079" y="200"/>
                  <a:pt x="1087" y="196"/>
                  <a:pt x="1093" y="189"/>
                </a:cubicBezTo>
                <a:lnTo>
                  <a:pt x="1131" y="145"/>
                </a:lnTo>
                <a:lnTo>
                  <a:pt x="1219" y="447"/>
                </a:lnTo>
                <a:lnTo>
                  <a:pt x="907" y="407"/>
                </a:lnTo>
                <a:lnTo>
                  <a:pt x="964" y="340"/>
                </a:lnTo>
                <a:cubicBezTo>
                  <a:pt x="975" y="327"/>
                  <a:pt x="974" y="308"/>
                  <a:pt x="962" y="296"/>
                </a:cubicBezTo>
                <a:cubicBezTo>
                  <a:pt x="891" y="233"/>
                  <a:pt x="800" y="198"/>
                  <a:pt x="705" y="198"/>
                </a:cubicBezTo>
                <a:cubicBezTo>
                  <a:pt x="615" y="198"/>
                  <a:pt x="527" y="230"/>
                  <a:pt x="458" y="288"/>
                </a:cubicBezTo>
                <a:lnTo>
                  <a:pt x="498" y="335"/>
                </a:lnTo>
                <a:cubicBezTo>
                  <a:pt x="556" y="287"/>
                  <a:pt x="630" y="260"/>
                  <a:pt x="705" y="260"/>
                </a:cubicBezTo>
                <a:cubicBezTo>
                  <a:pt x="774" y="260"/>
                  <a:pt x="841" y="282"/>
                  <a:pt x="897" y="323"/>
                </a:cubicBezTo>
                <a:lnTo>
                  <a:pt x="822" y="410"/>
                </a:lnTo>
                <a:cubicBezTo>
                  <a:pt x="815" y="419"/>
                  <a:pt x="813" y="431"/>
                  <a:pt x="817" y="442"/>
                </a:cubicBezTo>
                <a:cubicBezTo>
                  <a:pt x="821" y="452"/>
                  <a:pt x="831" y="460"/>
                  <a:pt x="842" y="461"/>
                </a:cubicBezTo>
                <a:lnTo>
                  <a:pt x="1258" y="514"/>
                </a:lnTo>
                <a:cubicBezTo>
                  <a:pt x="1259" y="514"/>
                  <a:pt x="1260" y="514"/>
                  <a:pt x="1262" y="514"/>
                </a:cubicBezTo>
                <a:cubicBezTo>
                  <a:pt x="1271" y="514"/>
                  <a:pt x="1279" y="511"/>
                  <a:pt x="1285" y="504"/>
                </a:cubicBezTo>
                <a:cubicBezTo>
                  <a:pt x="1292" y="496"/>
                  <a:pt x="1294" y="485"/>
                  <a:pt x="1292" y="475"/>
                </a:cubicBezTo>
                <a:lnTo>
                  <a:pt x="1174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Freeform 19">
            <a:extLst>
              <a:ext uri="{FF2B5EF4-FFF2-40B4-BE49-F238E27FC236}">
                <a16:creationId xmlns:a16="http://schemas.microsoft.com/office/drawing/2014/main" id="{62FDCCE8-98D7-DD4E-82D9-62FDA73CA9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69525" y="4613522"/>
            <a:ext cx="469900" cy="447675"/>
          </a:xfrm>
          <a:custGeom>
            <a:avLst/>
            <a:gdLst>
              <a:gd name="T0" fmla="*/ 652 w 1304"/>
              <a:gd name="T1" fmla="*/ 852 h 1244"/>
              <a:gd name="T2" fmla="*/ 733 w 1304"/>
              <a:gd name="T3" fmla="*/ 982 h 1244"/>
              <a:gd name="T4" fmla="*/ 570 w 1304"/>
              <a:gd name="T5" fmla="*/ 982 h 1244"/>
              <a:gd name="T6" fmla="*/ 451 w 1304"/>
              <a:gd name="T7" fmla="*/ 1243 h 1244"/>
              <a:gd name="T8" fmla="*/ 513 w 1304"/>
              <a:gd name="T9" fmla="*/ 1174 h 1244"/>
              <a:gd name="T10" fmla="*/ 790 w 1304"/>
              <a:gd name="T11" fmla="*/ 1174 h 1244"/>
              <a:gd name="T12" fmla="*/ 852 w 1304"/>
              <a:gd name="T13" fmla="*/ 1243 h 1244"/>
              <a:gd name="T14" fmla="*/ 754 w 1304"/>
              <a:gd name="T15" fmla="*/ 1067 h 1244"/>
              <a:gd name="T16" fmla="*/ 796 w 1304"/>
              <a:gd name="T17" fmla="*/ 911 h 1244"/>
              <a:gd name="T18" fmla="*/ 508 w 1304"/>
              <a:gd name="T19" fmla="*/ 911 h 1244"/>
              <a:gd name="T20" fmla="*/ 549 w 1304"/>
              <a:gd name="T21" fmla="*/ 1067 h 1244"/>
              <a:gd name="T22" fmla="*/ 451 w 1304"/>
              <a:gd name="T23" fmla="*/ 1243 h 1244"/>
              <a:gd name="T24" fmla="*/ 282 w 1304"/>
              <a:gd name="T25" fmla="*/ 982 h 1244"/>
              <a:gd name="T26" fmla="*/ 118 w 1304"/>
              <a:gd name="T27" fmla="*/ 982 h 1244"/>
              <a:gd name="T28" fmla="*/ 200 w 1304"/>
              <a:gd name="T29" fmla="*/ 852 h 1244"/>
              <a:gd name="T30" fmla="*/ 56 w 1304"/>
              <a:gd name="T31" fmla="*/ 911 h 1244"/>
              <a:gd name="T32" fmla="*/ 98 w 1304"/>
              <a:gd name="T33" fmla="*/ 1068 h 1244"/>
              <a:gd name="T34" fmla="*/ 0 w 1304"/>
              <a:gd name="T35" fmla="*/ 1243 h 1244"/>
              <a:gd name="T36" fmla="*/ 62 w 1304"/>
              <a:gd name="T37" fmla="*/ 1174 h 1244"/>
              <a:gd name="T38" fmla="*/ 338 w 1304"/>
              <a:gd name="T39" fmla="*/ 1174 h 1244"/>
              <a:gd name="T40" fmla="*/ 400 w 1304"/>
              <a:gd name="T41" fmla="*/ 1243 h 1244"/>
              <a:gd name="T42" fmla="*/ 302 w 1304"/>
              <a:gd name="T43" fmla="*/ 1067 h 1244"/>
              <a:gd name="T44" fmla="*/ 344 w 1304"/>
              <a:gd name="T45" fmla="*/ 911 h 1244"/>
              <a:gd name="T46" fmla="*/ 56 w 1304"/>
              <a:gd name="T47" fmla="*/ 911 h 1244"/>
              <a:gd name="T48" fmla="*/ 652 w 1304"/>
              <a:gd name="T49" fmla="*/ 254 h 1244"/>
              <a:gd name="T50" fmla="*/ 570 w 1304"/>
              <a:gd name="T51" fmla="*/ 132 h 1244"/>
              <a:gd name="T52" fmla="*/ 733 w 1304"/>
              <a:gd name="T53" fmla="*/ 132 h 1244"/>
              <a:gd name="T54" fmla="*/ 790 w 1304"/>
              <a:gd name="T55" fmla="*/ 454 h 1244"/>
              <a:gd name="T56" fmla="*/ 852 w 1304"/>
              <a:gd name="T57" fmla="*/ 385 h 1244"/>
              <a:gd name="T58" fmla="*/ 796 w 1304"/>
              <a:gd name="T59" fmla="*/ 183 h 1244"/>
              <a:gd name="T60" fmla="*/ 652 w 1304"/>
              <a:gd name="T61" fmla="*/ 0 h 1244"/>
              <a:gd name="T62" fmla="*/ 508 w 1304"/>
              <a:gd name="T63" fmla="*/ 183 h 1244"/>
              <a:gd name="T64" fmla="*/ 451 w 1304"/>
              <a:gd name="T65" fmla="*/ 385 h 1244"/>
              <a:gd name="T66" fmla="*/ 513 w 1304"/>
              <a:gd name="T67" fmla="*/ 454 h 1244"/>
              <a:gd name="T68" fmla="*/ 652 w 1304"/>
              <a:gd name="T69" fmla="*/ 316 h 1244"/>
              <a:gd name="T70" fmla="*/ 790 w 1304"/>
              <a:gd name="T71" fmla="*/ 454 h 1244"/>
              <a:gd name="T72" fmla="*/ 1134 w 1304"/>
              <a:gd name="T73" fmla="*/ 736 h 1244"/>
              <a:gd name="T74" fmla="*/ 683 w 1304"/>
              <a:gd name="T75" fmla="*/ 564 h 1244"/>
              <a:gd name="T76" fmla="*/ 621 w 1304"/>
              <a:gd name="T77" fmla="*/ 454 h 1244"/>
              <a:gd name="T78" fmla="*/ 169 w 1304"/>
              <a:gd name="T79" fmla="*/ 564 h 1244"/>
              <a:gd name="T80" fmla="*/ 231 w 1304"/>
              <a:gd name="T81" fmla="*/ 736 h 1244"/>
              <a:gd name="T82" fmla="*/ 621 w 1304"/>
              <a:gd name="T83" fmla="*/ 626 h 1244"/>
              <a:gd name="T84" fmla="*/ 683 w 1304"/>
              <a:gd name="T85" fmla="*/ 736 h 1244"/>
              <a:gd name="T86" fmla="*/ 1072 w 1304"/>
              <a:gd name="T87" fmla="*/ 626 h 1244"/>
              <a:gd name="T88" fmla="*/ 1185 w 1304"/>
              <a:gd name="T89" fmla="*/ 982 h 1244"/>
              <a:gd name="T90" fmla="*/ 1021 w 1304"/>
              <a:gd name="T91" fmla="*/ 982 h 1244"/>
              <a:gd name="T92" fmla="*/ 1103 w 1304"/>
              <a:gd name="T93" fmla="*/ 852 h 1244"/>
              <a:gd name="T94" fmla="*/ 1185 w 1304"/>
              <a:gd name="T95" fmla="*/ 982 h 1244"/>
              <a:gd name="T96" fmla="*/ 1205 w 1304"/>
              <a:gd name="T97" fmla="*/ 1067 h 1244"/>
              <a:gd name="T98" fmla="*/ 1247 w 1304"/>
              <a:gd name="T99" fmla="*/ 911 h 1244"/>
              <a:gd name="T100" fmla="*/ 959 w 1304"/>
              <a:gd name="T101" fmla="*/ 911 h 1244"/>
              <a:gd name="T102" fmla="*/ 1001 w 1304"/>
              <a:gd name="T103" fmla="*/ 1067 h 1244"/>
              <a:gd name="T104" fmla="*/ 903 w 1304"/>
              <a:gd name="T105" fmla="*/ 1243 h 1244"/>
              <a:gd name="T106" fmla="*/ 965 w 1304"/>
              <a:gd name="T107" fmla="*/ 1174 h 1244"/>
              <a:gd name="T108" fmla="*/ 1241 w 1304"/>
              <a:gd name="T109" fmla="*/ 1174 h 1244"/>
              <a:gd name="T110" fmla="*/ 1303 w 1304"/>
              <a:gd name="T111" fmla="*/ 1243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4" h="1244">
                <a:moveTo>
                  <a:pt x="570" y="911"/>
                </a:moveTo>
                <a:cubicBezTo>
                  <a:pt x="570" y="880"/>
                  <a:pt x="609" y="852"/>
                  <a:pt x="652" y="852"/>
                </a:cubicBezTo>
                <a:cubicBezTo>
                  <a:pt x="694" y="852"/>
                  <a:pt x="733" y="880"/>
                  <a:pt x="733" y="911"/>
                </a:cubicBezTo>
                <a:lnTo>
                  <a:pt x="733" y="982"/>
                </a:lnTo>
                <a:cubicBezTo>
                  <a:pt x="733" y="1014"/>
                  <a:pt x="694" y="1043"/>
                  <a:pt x="652" y="1043"/>
                </a:cubicBezTo>
                <a:cubicBezTo>
                  <a:pt x="609" y="1043"/>
                  <a:pt x="570" y="1014"/>
                  <a:pt x="570" y="982"/>
                </a:cubicBezTo>
                <a:lnTo>
                  <a:pt x="570" y="911"/>
                </a:lnTo>
                <a:close/>
                <a:moveTo>
                  <a:pt x="451" y="1243"/>
                </a:moveTo>
                <a:lnTo>
                  <a:pt x="513" y="1243"/>
                </a:lnTo>
                <a:lnTo>
                  <a:pt x="513" y="1174"/>
                </a:lnTo>
                <a:cubicBezTo>
                  <a:pt x="516" y="1156"/>
                  <a:pt x="586" y="1105"/>
                  <a:pt x="652" y="1105"/>
                </a:cubicBezTo>
                <a:cubicBezTo>
                  <a:pt x="718" y="1105"/>
                  <a:pt x="787" y="1156"/>
                  <a:pt x="790" y="1174"/>
                </a:cubicBezTo>
                <a:lnTo>
                  <a:pt x="790" y="1243"/>
                </a:lnTo>
                <a:lnTo>
                  <a:pt x="852" y="1243"/>
                </a:lnTo>
                <a:lnTo>
                  <a:pt x="852" y="1174"/>
                </a:lnTo>
                <a:cubicBezTo>
                  <a:pt x="852" y="1133"/>
                  <a:pt x="808" y="1092"/>
                  <a:pt x="754" y="1067"/>
                </a:cubicBezTo>
                <a:cubicBezTo>
                  <a:pt x="779" y="1045"/>
                  <a:pt x="796" y="1015"/>
                  <a:pt x="796" y="982"/>
                </a:cubicBezTo>
                <a:lnTo>
                  <a:pt x="796" y="911"/>
                </a:lnTo>
                <a:cubicBezTo>
                  <a:pt x="796" y="846"/>
                  <a:pt x="730" y="790"/>
                  <a:pt x="652" y="790"/>
                </a:cubicBezTo>
                <a:cubicBezTo>
                  <a:pt x="574" y="790"/>
                  <a:pt x="508" y="846"/>
                  <a:pt x="508" y="911"/>
                </a:cubicBezTo>
                <a:lnTo>
                  <a:pt x="508" y="982"/>
                </a:lnTo>
                <a:cubicBezTo>
                  <a:pt x="508" y="1015"/>
                  <a:pt x="524" y="1045"/>
                  <a:pt x="549" y="1067"/>
                </a:cubicBezTo>
                <a:cubicBezTo>
                  <a:pt x="495" y="1092"/>
                  <a:pt x="451" y="1133"/>
                  <a:pt x="451" y="1174"/>
                </a:cubicBezTo>
                <a:lnTo>
                  <a:pt x="451" y="1243"/>
                </a:lnTo>
                <a:close/>
                <a:moveTo>
                  <a:pt x="282" y="911"/>
                </a:moveTo>
                <a:lnTo>
                  <a:pt x="282" y="982"/>
                </a:lnTo>
                <a:cubicBezTo>
                  <a:pt x="282" y="1014"/>
                  <a:pt x="243" y="1043"/>
                  <a:pt x="200" y="1043"/>
                </a:cubicBezTo>
                <a:cubicBezTo>
                  <a:pt x="157" y="1043"/>
                  <a:pt x="118" y="1014"/>
                  <a:pt x="118" y="982"/>
                </a:cubicBezTo>
                <a:lnTo>
                  <a:pt x="118" y="911"/>
                </a:lnTo>
                <a:cubicBezTo>
                  <a:pt x="118" y="880"/>
                  <a:pt x="157" y="852"/>
                  <a:pt x="200" y="852"/>
                </a:cubicBezTo>
                <a:cubicBezTo>
                  <a:pt x="243" y="852"/>
                  <a:pt x="282" y="880"/>
                  <a:pt x="282" y="911"/>
                </a:cubicBezTo>
                <a:close/>
                <a:moveTo>
                  <a:pt x="56" y="911"/>
                </a:moveTo>
                <a:lnTo>
                  <a:pt x="56" y="982"/>
                </a:lnTo>
                <a:cubicBezTo>
                  <a:pt x="56" y="1015"/>
                  <a:pt x="72" y="1045"/>
                  <a:pt x="98" y="1068"/>
                </a:cubicBezTo>
                <a:cubicBezTo>
                  <a:pt x="44" y="1092"/>
                  <a:pt x="0" y="1133"/>
                  <a:pt x="0" y="1174"/>
                </a:cubicBezTo>
                <a:lnTo>
                  <a:pt x="0" y="1243"/>
                </a:lnTo>
                <a:lnTo>
                  <a:pt x="62" y="1243"/>
                </a:lnTo>
                <a:lnTo>
                  <a:pt x="62" y="1174"/>
                </a:lnTo>
                <a:cubicBezTo>
                  <a:pt x="64" y="1156"/>
                  <a:pt x="134" y="1105"/>
                  <a:pt x="200" y="1105"/>
                </a:cubicBezTo>
                <a:cubicBezTo>
                  <a:pt x="266" y="1105"/>
                  <a:pt x="336" y="1156"/>
                  <a:pt x="338" y="1174"/>
                </a:cubicBezTo>
                <a:lnTo>
                  <a:pt x="338" y="1243"/>
                </a:lnTo>
                <a:lnTo>
                  <a:pt x="400" y="1243"/>
                </a:lnTo>
                <a:lnTo>
                  <a:pt x="400" y="1174"/>
                </a:lnTo>
                <a:cubicBezTo>
                  <a:pt x="400" y="1133"/>
                  <a:pt x="356" y="1092"/>
                  <a:pt x="302" y="1067"/>
                </a:cubicBezTo>
                <a:cubicBezTo>
                  <a:pt x="328" y="1045"/>
                  <a:pt x="344" y="1015"/>
                  <a:pt x="344" y="982"/>
                </a:cubicBezTo>
                <a:lnTo>
                  <a:pt x="344" y="911"/>
                </a:lnTo>
                <a:cubicBezTo>
                  <a:pt x="344" y="846"/>
                  <a:pt x="278" y="790"/>
                  <a:pt x="200" y="790"/>
                </a:cubicBezTo>
                <a:cubicBezTo>
                  <a:pt x="122" y="790"/>
                  <a:pt x="56" y="846"/>
                  <a:pt x="56" y="911"/>
                </a:cubicBezTo>
                <a:close/>
                <a:moveTo>
                  <a:pt x="733" y="183"/>
                </a:moveTo>
                <a:cubicBezTo>
                  <a:pt x="733" y="220"/>
                  <a:pt x="694" y="254"/>
                  <a:pt x="652" y="254"/>
                </a:cubicBezTo>
                <a:cubicBezTo>
                  <a:pt x="609" y="254"/>
                  <a:pt x="570" y="220"/>
                  <a:pt x="570" y="183"/>
                </a:cubicBezTo>
                <a:lnTo>
                  <a:pt x="570" y="132"/>
                </a:lnTo>
                <a:cubicBezTo>
                  <a:pt x="570" y="95"/>
                  <a:pt x="609" y="62"/>
                  <a:pt x="652" y="62"/>
                </a:cubicBezTo>
                <a:cubicBezTo>
                  <a:pt x="694" y="62"/>
                  <a:pt x="733" y="95"/>
                  <a:pt x="733" y="132"/>
                </a:cubicBezTo>
                <a:lnTo>
                  <a:pt x="733" y="183"/>
                </a:lnTo>
                <a:close/>
                <a:moveTo>
                  <a:pt x="790" y="454"/>
                </a:moveTo>
                <a:lnTo>
                  <a:pt x="852" y="454"/>
                </a:lnTo>
                <a:lnTo>
                  <a:pt x="852" y="385"/>
                </a:lnTo>
                <a:cubicBezTo>
                  <a:pt x="852" y="343"/>
                  <a:pt x="807" y="302"/>
                  <a:pt x="752" y="277"/>
                </a:cubicBezTo>
                <a:cubicBezTo>
                  <a:pt x="778" y="253"/>
                  <a:pt x="796" y="220"/>
                  <a:pt x="796" y="183"/>
                </a:cubicBezTo>
                <a:lnTo>
                  <a:pt x="796" y="132"/>
                </a:lnTo>
                <a:cubicBezTo>
                  <a:pt x="796" y="60"/>
                  <a:pt x="730" y="0"/>
                  <a:pt x="652" y="0"/>
                </a:cubicBezTo>
                <a:cubicBezTo>
                  <a:pt x="574" y="0"/>
                  <a:pt x="508" y="60"/>
                  <a:pt x="508" y="132"/>
                </a:cubicBezTo>
                <a:lnTo>
                  <a:pt x="508" y="183"/>
                </a:lnTo>
                <a:cubicBezTo>
                  <a:pt x="508" y="220"/>
                  <a:pt x="525" y="253"/>
                  <a:pt x="552" y="277"/>
                </a:cubicBezTo>
                <a:cubicBezTo>
                  <a:pt x="497" y="302"/>
                  <a:pt x="451" y="343"/>
                  <a:pt x="451" y="385"/>
                </a:cubicBezTo>
                <a:lnTo>
                  <a:pt x="451" y="454"/>
                </a:lnTo>
                <a:lnTo>
                  <a:pt x="513" y="454"/>
                </a:lnTo>
                <a:lnTo>
                  <a:pt x="513" y="385"/>
                </a:lnTo>
                <a:cubicBezTo>
                  <a:pt x="516" y="366"/>
                  <a:pt x="586" y="316"/>
                  <a:pt x="652" y="316"/>
                </a:cubicBezTo>
                <a:cubicBezTo>
                  <a:pt x="718" y="316"/>
                  <a:pt x="787" y="366"/>
                  <a:pt x="790" y="385"/>
                </a:cubicBezTo>
                <a:lnTo>
                  <a:pt x="790" y="454"/>
                </a:lnTo>
                <a:close/>
                <a:moveTo>
                  <a:pt x="1072" y="736"/>
                </a:moveTo>
                <a:lnTo>
                  <a:pt x="1134" y="736"/>
                </a:lnTo>
                <a:lnTo>
                  <a:pt x="1134" y="564"/>
                </a:lnTo>
                <a:lnTo>
                  <a:pt x="683" y="564"/>
                </a:lnTo>
                <a:lnTo>
                  <a:pt x="683" y="454"/>
                </a:lnTo>
                <a:lnTo>
                  <a:pt x="621" y="454"/>
                </a:lnTo>
                <a:lnTo>
                  <a:pt x="621" y="564"/>
                </a:lnTo>
                <a:lnTo>
                  <a:pt x="169" y="564"/>
                </a:lnTo>
                <a:lnTo>
                  <a:pt x="169" y="736"/>
                </a:lnTo>
                <a:lnTo>
                  <a:pt x="231" y="736"/>
                </a:lnTo>
                <a:lnTo>
                  <a:pt x="231" y="626"/>
                </a:lnTo>
                <a:lnTo>
                  <a:pt x="621" y="626"/>
                </a:lnTo>
                <a:lnTo>
                  <a:pt x="621" y="736"/>
                </a:lnTo>
                <a:lnTo>
                  <a:pt x="683" y="736"/>
                </a:lnTo>
                <a:lnTo>
                  <a:pt x="683" y="626"/>
                </a:lnTo>
                <a:lnTo>
                  <a:pt x="1072" y="626"/>
                </a:lnTo>
                <a:lnTo>
                  <a:pt x="1072" y="736"/>
                </a:lnTo>
                <a:close/>
                <a:moveTo>
                  <a:pt x="1185" y="982"/>
                </a:moveTo>
                <a:cubicBezTo>
                  <a:pt x="1185" y="1014"/>
                  <a:pt x="1146" y="1043"/>
                  <a:pt x="1103" y="1043"/>
                </a:cubicBezTo>
                <a:cubicBezTo>
                  <a:pt x="1060" y="1043"/>
                  <a:pt x="1021" y="1014"/>
                  <a:pt x="1021" y="982"/>
                </a:cubicBezTo>
                <a:lnTo>
                  <a:pt x="1021" y="911"/>
                </a:lnTo>
                <a:cubicBezTo>
                  <a:pt x="1021" y="880"/>
                  <a:pt x="1060" y="852"/>
                  <a:pt x="1103" y="852"/>
                </a:cubicBezTo>
                <a:cubicBezTo>
                  <a:pt x="1146" y="852"/>
                  <a:pt x="1185" y="880"/>
                  <a:pt x="1185" y="911"/>
                </a:cubicBezTo>
                <a:lnTo>
                  <a:pt x="1185" y="982"/>
                </a:lnTo>
                <a:close/>
                <a:moveTo>
                  <a:pt x="1303" y="1174"/>
                </a:moveTo>
                <a:cubicBezTo>
                  <a:pt x="1303" y="1133"/>
                  <a:pt x="1259" y="1092"/>
                  <a:pt x="1205" y="1067"/>
                </a:cubicBezTo>
                <a:cubicBezTo>
                  <a:pt x="1231" y="1045"/>
                  <a:pt x="1247" y="1015"/>
                  <a:pt x="1247" y="982"/>
                </a:cubicBezTo>
                <a:lnTo>
                  <a:pt x="1247" y="911"/>
                </a:lnTo>
                <a:cubicBezTo>
                  <a:pt x="1247" y="846"/>
                  <a:pt x="1181" y="790"/>
                  <a:pt x="1103" y="790"/>
                </a:cubicBezTo>
                <a:cubicBezTo>
                  <a:pt x="1025" y="790"/>
                  <a:pt x="959" y="846"/>
                  <a:pt x="959" y="911"/>
                </a:cubicBezTo>
                <a:lnTo>
                  <a:pt x="959" y="982"/>
                </a:lnTo>
                <a:cubicBezTo>
                  <a:pt x="959" y="1015"/>
                  <a:pt x="975" y="1045"/>
                  <a:pt x="1001" y="1067"/>
                </a:cubicBezTo>
                <a:cubicBezTo>
                  <a:pt x="947" y="1092"/>
                  <a:pt x="903" y="1133"/>
                  <a:pt x="903" y="1174"/>
                </a:cubicBezTo>
                <a:lnTo>
                  <a:pt x="903" y="1243"/>
                </a:lnTo>
                <a:lnTo>
                  <a:pt x="965" y="1243"/>
                </a:lnTo>
                <a:lnTo>
                  <a:pt x="965" y="1174"/>
                </a:lnTo>
                <a:cubicBezTo>
                  <a:pt x="967" y="1156"/>
                  <a:pt x="1037" y="1105"/>
                  <a:pt x="1103" y="1105"/>
                </a:cubicBezTo>
                <a:cubicBezTo>
                  <a:pt x="1169" y="1105"/>
                  <a:pt x="1239" y="1156"/>
                  <a:pt x="1241" y="1174"/>
                </a:cubicBezTo>
                <a:lnTo>
                  <a:pt x="1241" y="1243"/>
                </a:lnTo>
                <a:lnTo>
                  <a:pt x="1303" y="1243"/>
                </a:lnTo>
                <a:lnTo>
                  <a:pt x="1303" y="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Freeform 20">
            <a:extLst>
              <a:ext uri="{FF2B5EF4-FFF2-40B4-BE49-F238E27FC236}">
                <a16:creationId xmlns:a16="http://schemas.microsoft.com/office/drawing/2014/main" id="{6CFF5F02-7578-464E-9642-C270CE824C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8997" y="5580699"/>
            <a:ext cx="469900" cy="469900"/>
          </a:xfrm>
          <a:custGeom>
            <a:avLst/>
            <a:gdLst>
              <a:gd name="T0" fmla="*/ 1275 w 1305"/>
              <a:gd name="T1" fmla="*/ 773 h 1304"/>
              <a:gd name="T2" fmla="*/ 948 w 1305"/>
              <a:gd name="T3" fmla="*/ 1132 h 1304"/>
              <a:gd name="T4" fmla="*/ 485 w 1305"/>
              <a:gd name="T5" fmla="*/ 1119 h 1304"/>
              <a:gd name="T6" fmla="*/ 819 w 1305"/>
              <a:gd name="T7" fmla="*/ 1118 h 1304"/>
              <a:gd name="T8" fmla="*/ 652 w 1305"/>
              <a:gd name="T9" fmla="*/ 1241 h 1304"/>
              <a:gd name="T10" fmla="*/ 485 w 1305"/>
              <a:gd name="T11" fmla="*/ 1119 h 1304"/>
              <a:gd name="T12" fmla="*/ 652 w 1305"/>
              <a:gd name="T13" fmla="*/ 987 h 1304"/>
              <a:gd name="T14" fmla="*/ 570 w 1305"/>
              <a:gd name="T15" fmla="*/ 838 h 1304"/>
              <a:gd name="T16" fmla="*/ 734 w 1305"/>
              <a:gd name="T17" fmla="*/ 838 h 1304"/>
              <a:gd name="T18" fmla="*/ 423 w 1305"/>
              <a:gd name="T19" fmla="*/ 1230 h 1304"/>
              <a:gd name="T20" fmla="*/ 652 w 1305"/>
              <a:gd name="T21" fmla="*/ 1303 h 1304"/>
              <a:gd name="T22" fmla="*/ 881 w 1305"/>
              <a:gd name="T23" fmla="*/ 1230 h 1304"/>
              <a:gd name="T24" fmla="*/ 756 w 1305"/>
              <a:gd name="T25" fmla="*/ 1007 h 1304"/>
              <a:gd name="T26" fmla="*/ 796 w 1305"/>
              <a:gd name="T27" fmla="*/ 838 h 1304"/>
              <a:gd name="T28" fmla="*/ 508 w 1305"/>
              <a:gd name="T29" fmla="*/ 838 h 1304"/>
              <a:gd name="T30" fmla="*/ 548 w 1305"/>
              <a:gd name="T31" fmla="*/ 1007 h 1304"/>
              <a:gd name="T32" fmla="*/ 423 w 1305"/>
              <a:gd name="T33" fmla="*/ 1230 h 1304"/>
              <a:gd name="T34" fmla="*/ 327 w 1305"/>
              <a:gd name="T35" fmla="*/ 1186 h 1304"/>
              <a:gd name="T36" fmla="*/ 90 w 1305"/>
              <a:gd name="T37" fmla="*/ 764 h 1304"/>
              <a:gd name="T38" fmla="*/ 395 w 1305"/>
              <a:gd name="T39" fmla="*/ 607 h 1304"/>
              <a:gd name="T40" fmla="*/ 62 w 1305"/>
              <a:gd name="T41" fmla="*/ 607 h 1304"/>
              <a:gd name="T42" fmla="*/ 229 w 1305"/>
              <a:gd name="T43" fmla="*/ 457 h 1304"/>
              <a:gd name="T44" fmla="*/ 395 w 1305"/>
              <a:gd name="T45" fmla="*/ 607 h 1304"/>
              <a:gd name="T46" fmla="*/ 229 w 1305"/>
              <a:gd name="T47" fmla="*/ 395 h 1304"/>
              <a:gd name="T48" fmla="*/ 147 w 1305"/>
              <a:gd name="T49" fmla="*/ 246 h 1304"/>
              <a:gd name="T50" fmla="*/ 311 w 1305"/>
              <a:gd name="T51" fmla="*/ 246 h 1304"/>
              <a:gd name="T52" fmla="*/ 373 w 1305"/>
              <a:gd name="T53" fmla="*/ 246 h 1304"/>
              <a:gd name="T54" fmla="*/ 85 w 1305"/>
              <a:gd name="T55" fmla="*/ 246 h 1304"/>
              <a:gd name="T56" fmla="*/ 125 w 1305"/>
              <a:gd name="T57" fmla="*/ 415 h 1304"/>
              <a:gd name="T58" fmla="*/ 0 w 1305"/>
              <a:gd name="T59" fmla="*/ 640 h 1304"/>
              <a:gd name="T60" fmla="*/ 229 w 1305"/>
              <a:gd name="T61" fmla="*/ 711 h 1304"/>
              <a:gd name="T62" fmla="*/ 457 w 1305"/>
              <a:gd name="T63" fmla="*/ 640 h 1304"/>
              <a:gd name="T64" fmla="*/ 332 w 1305"/>
              <a:gd name="T65" fmla="*/ 415 h 1304"/>
              <a:gd name="T66" fmla="*/ 373 w 1305"/>
              <a:gd name="T67" fmla="*/ 246 h 1304"/>
              <a:gd name="T68" fmla="*/ 652 w 1305"/>
              <a:gd name="T69" fmla="*/ 0 h 1304"/>
              <a:gd name="T70" fmla="*/ 401 w 1305"/>
              <a:gd name="T71" fmla="*/ 124 h 1304"/>
              <a:gd name="T72" fmla="*/ 903 w 1305"/>
              <a:gd name="T73" fmla="*/ 124 h 1304"/>
              <a:gd name="T74" fmla="*/ 1242 w 1305"/>
              <a:gd name="T75" fmla="*/ 607 h 1304"/>
              <a:gd name="T76" fmla="*/ 909 w 1305"/>
              <a:gd name="T77" fmla="*/ 607 h 1304"/>
              <a:gd name="T78" fmla="*/ 1075 w 1305"/>
              <a:gd name="T79" fmla="*/ 457 h 1304"/>
              <a:gd name="T80" fmla="*/ 1242 w 1305"/>
              <a:gd name="T81" fmla="*/ 607 h 1304"/>
              <a:gd name="T82" fmla="*/ 1075 w 1305"/>
              <a:gd name="T83" fmla="*/ 395 h 1304"/>
              <a:gd name="T84" fmla="*/ 994 w 1305"/>
              <a:gd name="T85" fmla="*/ 246 h 1304"/>
              <a:gd name="T86" fmla="*/ 1157 w 1305"/>
              <a:gd name="T87" fmla="*/ 246 h 1304"/>
              <a:gd name="T88" fmla="*/ 1304 w 1305"/>
              <a:gd name="T89" fmla="*/ 640 h 1304"/>
              <a:gd name="T90" fmla="*/ 1179 w 1305"/>
              <a:gd name="T91" fmla="*/ 415 h 1304"/>
              <a:gd name="T92" fmla="*/ 1219 w 1305"/>
              <a:gd name="T93" fmla="*/ 246 h 1304"/>
              <a:gd name="T94" fmla="*/ 931 w 1305"/>
              <a:gd name="T95" fmla="*/ 246 h 1304"/>
              <a:gd name="T96" fmla="*/ 972 w 1305"/>
              <a:gd name="T97" fmla="*/ 415 h 1304"/>
              <a:gd name="T98" fmla="*/ 847 w 1305"/>
              <a:gd name="T99" fmla="*/ 640 h 1304"/>
              <a:gd name="T100" fmla="*/ 1075 w 1305"/>
              <a:gd name="T101" fmla="*/ 711 h 1304"/>
              <a:gd name="T102" fmla="*/ 1304 w 1305"/>
              <a:gd name="T103" fmla="*/ 64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5" h="1304">
                <a:moveTo>
                  <a:pt x="978" y="1186"/>
                </a:moveTo>
                <a:cubicBezTo>
                  <a:pt x="1140" y="1096"/>
                  <a:pt x="1248" y="945"/>
                  <a:pt x="1275" y="773"/>
                </a:cubicBezTo>
                <a:lnTo>
                  <a:pt x="1214" y="764"/>
                </a:lnTo>
                <a:cubicBezTo>
                  <a:pt x="1190" y="917"/>
                  <a:pt x="1093" y="1051"/>
                  <a:pt x="948" y="1132"/>
                </a:cubicBezTo>
                <a:lnTo>
                  <a:pt x="978" y="1186"/>
                </a:lnTo>
                <a:close/>
                <a:moveTo>
                  <a:pt x="485" y="1119"/>
                </a:moveTo>
                <a:cubicBezTo>
                  <a:pt x="491" y="1100"/>
                  <a:pt x="575" y="1049"/>
                  <a:pt x="652" y="1049"/>
                </a:cubicBezTo>
                <a:cubicBezTo>
                  <a:pt x="729" y="1049"/>
                  <a:pt x="813" y="1100"/>
                  <a:pt x="819" y="1118"/>
                </a:cubicBezTo>
                <a:lnTo>
                  <a:pt x="819" y="1200"/>
                </a:lnTo>
                <a:cubicBezTo>
                  <a:pt x="778" y="1228"/>
                  <a:pt x="726" y="1241"/>
                  <a:pt x="652" y="1241"/>
                </a:cubicBezTo>
                <a:cubicBezTo>
                  <a:pt x="579" y="1241"/>
                  <a:pt x="526" y="1228"/>
                  <a:pt x="486" y="1200"/>
                </a:cubicBezTo>
                <a:lnTo>
                  <a:pt x="485" y="1119"/>
                </a:lnTo>
                <a:close/>
                <a:moveTo>
                  <a:pt x="734" y="916"/>
                </a:moveTo>
                <a:cubicBezTo>
                  <a:pt x="734" y="953"/>
                  <a:pt x="695" y="987"/>
                  <a:pt x="652" y="987"/>
                </a:cubicBezTo>
                <a:cubicBezTo>
                  <a:pt x="609" y="987"/>
                  <a:pt x="570" y="953"/>
                  <a:pt x="570" y="916"/>
                </a:cubicBezTo>
                <a:lnTo>
                  <a:pt x="570" y="838"/>
                </a:lnTo>
                <a:cubicBezTo>
                  <a:pt x="570" y="801"/>
                  <a:pt x="609" y="768"/>
                  <a:pt x="652" y="768"/>
                </a:cubicBezTo>
                <a:cubicBezTo>
                  <a:pt x="695" y="768"/>
                  <a:pt x="734" y="801"/>
                  <a:pt x="734" y="838"/>
                </a:cubicBezTo>
                <a:lnTo>
                  <a:pt x="734" y="916"/>
                </a:lnTo>
                <a:close/>
                <a:moveTo>
                  <a:pt x="423" y="1230"/>
                </a:moveTo>
                <a:lnTo>
                  <a:pt x="435" y="1239"/>
                </a:lnTo>
                <a:cubicBezTo>
                  <a:pt x="506" y="1296"/>
                  <a:pt x="593" y="1303"/>
                  <a:pt x="652" y="1303"/>
                </a:cubicBezTo>
                <a:cubicBezTo>
                  <a:pt x="711" y="1303"/>
                  <a:pt x="799" y="1296"/>
                  <a:pt x="869" y="1239"/>
                </a:cubicBezTo>
                <a:lnTo>
                  <a:pt x="881" y="1230"/>
                </a:lnTo>
                <a:lnTo>
                  <a:pt x="881" y="1118"/>
                </a:lnTo>
                <a:cubicBezTo>
                  <a:pt x="881" y="1074"/>
                  <a:pt x="823" y="1031"/>
                  <a:pt x="756" y="1007"/>
                </a:cubicBezTo>
                <a:cubicBezTo>
                  <a:pt x="780" y="983"/>
                  <a:pt x="796" y="951"/>
                  <a:pt x="796" y="916"/>
                </a:cubicBezTo>
                <a:lnTo>
                  <a:pt x="796" y="838"/>
                </a:lnTo>
                <a:cubicBezTo>
                  <a:pt x="796" y="766"/>
                  <a:pt x="730" y="706"/>
                  <a:pt x="652" y="706"/>
                </a:cubicBezTo>
                <a:cubicBezTo>
                  <a:pt x="574" y="706"/>
                  <a:pt x="508" y="766"/>
                  <a:pt x="508" y="838"/>
                </a:cubicBezTo>
                <a:lnTo>
                  <a:pt x="508" y="916"/>
                </a:lnTo>
                <a:cubicBezTo>
                  <a:pt x="508" y="951"/>
                  <a:pt x="524" y="983"/>
                  <a:pt x="548" y="1007"/>
                </a:cubicBezTo>
                <a:cubicBezTo>
                  <a:pt x="481" y="1031"/>
                  <a:pt x="423" y="1074"/>
                  <a:pt x="423" y="1118"/>
                </a:cubicBezTo>
                <a:lnTo>
                  <a:pt x="423" y="1230"/>
                </a:lnTo>
                <a:close/>
                <a:moveTo>
                  <a:pt x="29" y="773"/>
                </a:moveTo>
                <a:cubicBezTo>
                  <a:pt x="56" y="945"/>
                  <a:pt x="164" y="1096"/>
                  <a:pt x="327" y="1186"/>
                </a:cubicBezTo>
                <a:lnTo>
                  <a:pt x="357" y="1132"/>
                </a:lnTo>
                <a:cubicBezTo>
                  <a:pt x="211" y="1051"/>
                  <a:pt x="114" y="917"/>
                  <a:pt x="90" y="764"/>
                </a:cubicBezTo>
                <a:lnTo>
                  <a:pt x="29" y="773"/>
                </a:lnTo>
                <a:close/>
                <a:moveTo>
                  <a:pt x="395" y="607"/>
                </a:moveTo>
                <a:cubicBezTo>
                  <a:pt x="338" y="642"/>
                  <a:pt x="287" y="649"/>
                  <a:pt x="229" y="649"/>
                </a:cubicBezTo>
                <a:cubicBezTo>
                  <a:pt x="171" y="649"/>
                  <a:pt x="120" y="642"/>
                  <a:pt x="62" y="607"/>
                </a:cubicBezTo>
                <a:lnTo>
                  <a:pt x="62" y="528"/>
                </a:lnTo>
                <a:cubicBezTo>
                  <a:pt x="67" y="508"/>
                  <a:pt x="151" y="457"/>
                  <a:pt x="229" y="457"/>
                </a:cubicBezTo>
                <a:cubicBezTo>
                  <a:pt x="306" y="457"/>
                  <a:pt x="390" y="508"/>
                  <a:pt x="395" y="526"/>
                </a:cubicBezTo>
                <a:lnTo>
                  <a:pt x="395" y="607"/>
                </a:lnTo>
                <a:close/>
                <a:moveTo>
                  <a:pt x="311" y="325"/>
                </a:moveTo>
                <a:cubicBezTo>
                  <a:pt x="311" y="361"/>
                  <a:pt x="272" y="395"/>
                  <a:pt x="229" y="395"/>
                </a:cubicBezTo>
                <a:cubicBezTo>
                  <a:pt x="186" y="395"/>
                  <a:pt x="147" y="361"/>
                  <a:pt x="147" y="325"/>
                </a:cubicBezTo>
                <a:lnTo>
                  <a:pt x="147" y="246"/>
                </a:lnTo>
                <a:cubicBezTo>
                  <a:pt x="147" y="209"/>
                  <a:pt x="186" y="175"/>
                  <a:pt x="229" y="175"/>
                </a:cubicBezTo>
                <a:cubicBezTo>
                  <a:pt x="272" y="175"/>
                  <a:pt x="311" y="209"/>
                  <a:pt x="311" y="246"/>
                </a:cubicBezTo>
                <a:lnTo>
                  <a:pt x="311" y="325"/>
                </a:lnTo>
                <a:close/>
                <a:moveTo>
                  <a:pt x="373" y="246"/>
                </a:moveTo>
                <a:cubicBezTo>
                  <a:pt x="373" y="174"/>
                  <a:pt x="307" y="113"/>
                  <a:pt x="229" y="113"/>
                </a:cubicBezTo>
                <a:cubicBezTo>
                  <a:pt x="151" y="113"/>
                  <a:pt x="85" y="174"/>
                  <a:pt x="85" y="246"/>
                </a:cubicBezTo>
                <a:lnTo>
                  <a:pt x="85" y="325"/>
                </a:lnTo>
                <a:cubicBezTo>
                  <a:pt x="85" y="359"/>
                  <a:pt x="100" y="391"/>
                  <a:pt x="125" y="415"/>
                </a:cubicBezTo>
                <a:cubicBezTo>
                  <a:pt x="58" y="439"/>
                  <a:pt x="0" y="482"/>
                  <a:pt x="0" y="526"/>
                </a:cubicBezTo>
                <a:lnTo>
                  <a:pt x="0" y="640"/>
                </a:lnTo>
                <a:lnTo>
                  <a:pt x="14" y="649"/>
                </a:lnTo>
                <a:cubicBezTo>
                  <a:pt x="94" y="704"/>
                  <a:pt x="165" y="711"/>
                  <a:pt x="229" y="711"/>
                </a:cubicBezTo>
                <a:cubicBezTo>
                  <a:pt x="293" y="711"/>
                  <a:pt x="363" y="704"/>
                  <a:pt x="444" y="649"/>
                </a:cubicBezTo>
                <a:lnTo>
                  <a:pt x="457" y="640"/>
                </a:lnTo>
                <a:lnTo>
                  <a:pt x="457" y="526"/>
                </a:lnTo>
                <a:cubicBezTo>
                  <a:pt x="457" y="482"/>
                  <a:pt x="400" y="439"/>
                  <a:pt x="332" y="415"/>
                </a:cubicBezTo>
                <a:cubicBezTo>
                  <a:pt x="357" y="391"/>
                  <a:pt x="373" y="359"/>
                  <a:pt x="373" y="325"/>
                </a:cubicBezTo>
                <a:lnTo>
                  <a:pt x="373" y="246"/>
                </a:lnTo>
                <a:close/>
                <a:moveTo>
                  <a:pt x="932" y="69"/>
                </a:moveTo>
                <a:cubicBezTo>
                  <a:pt x="844" y="23"/>
                  <a:pt x="750" y="0"/>
                  <a:pt x="652" y="0"/>
                </a:cubicBezTo>
                <a:cubicBezTo>
                  <a:pt x="554" y="0"/>
                  <a:pt x="460" y="23"/>
                  <a:pt x="372" y="69"/>
                </a:cubicBezTo>
                <a:lnTo>
                  <a:pt x="401" y="124"/>
                </a:lnTo>
                <a:cubicBezTo>
                  <a:pt x="480" y="83"/>
                  <a:pt x="564" y="62"/>
                  <a:pt x="652" y="62"/>
                </a:cubicBezTo>
                <a:cubicBezTo>
                  <a:pt x="740" y="62"/>
                  <a:pt x="824" y="83"/>
                  <a:pt x="903" y="124"/>
                </a:cubicBezTo>
                <a:lnTo>
                  <a:pt x="932" y="69"/>
                </a:lnTo>
                <a:close/>
                <a:moveTo>
                  <a:pt x="1242" y="607"/>
                </a:moveTo>
                <a:cubicBezTo>
                  <a:pt x="1185" y="642"/>
                  <a:pt x="1133" y="649"/>
                  <a:pt x="1075" y="649"/>
                </a:cubicBezTo>
                <a:cubicBezTo>
                  <a:pt x="1017" y="649"/>
                  <a:pt x="966" y="642"/>
                  <a:pt x="909" y="607"/>
                </a:cubicBezTo>
                <a:lnTo>
                  <a:pt x="909" y="528"/>
                </a:lnTo>
                <a:cubicBezTo>
                  <a:pt x="914" y="508"/>
                  <a:pt x="998" y="457"/>
                  <a:pt x="1075" y="457"/>
                </a:cubicBezTo>
                <a:cubicBezTo>
                  <a:pt x="1153" y="457"/>
                  <a:pt x="1237" y="508"/>
                  <a:pt x="1242" y="526"/>
                </a:cubicBezTo>
                <a:lnTo>
                  <a:pt x="1242" y="607"/>
                </a:lnTo>
                <a:close/>
                <a:moveTo>
                  <a:pt x="1157" y="325"/>
                </a:moveTo>
                <a:cubicBezTo>
                  <a:pt x="1157" y="361"/>
                  <a:pt x="1118" y="395"/>
                  <a:pt x="1075" y="395"/>
                </a:cubicBezTo>
                <a:cubicBezTo>
                  <a:pt x="1033" y="395"/>
                  <a:pt x="994" y="361"/>
                  <a:pt x="994" y="325"/>
                </a:cubicBezTo>
                <a:lnTo>
                  <a:pt x="994" y="246"/>
                </a:lnTo>
                <a:cubicBezTo>
                  <a:pt x="994" y="209"/>
                  <a:pt x="1033" y="175"/>
                  <a:pt x="1075" y="175"/>
                </a:cubicBezTo>
                <a:cubicBezTo>
                  <a:pt x="1118" y="175"/>
                  <a:pt x="1157" y="209"/>
                  <a:pt x="1157" y="246"/>
                </a:cubicBezTo>
                <a:lnTo>
                  <a:pt x="1157" y="325"/>
                </a:lnTo>
                <a:close/>
                <a:moveTo>
                  <a:pt x="1304" y="640"/>
                </a:moveTo>
                <a:lnTo>
                  <a:pt x="1304" y="526"/>
                </a:lnTo>
                <a:cubicBezTo>
                  <a:pt x="1304" y="482"/>
                  <a:pt x="1246" y="439"/>
                  <a:pt x="1179" y="415"/>
                </a:cubicBezTo>
                <a:cubicBezTo>
                  <a:pt x="1204" y="391"/>
                  <a:pt x="1219" y="359"/>
                  <a:pt x="1219" y="325"/>
                </a:cubicBezTo>
                <a:lnTo>
                  <a:pt x="1219" y="246"/>
                </a:lnTo>
                <a:cubicBezTo>
                  <a:pt x="1219" y="174"/>
                  <a:pt x="1153" y="113"/>
                  <a:pt x="1075" y="113"/>
                </a:cubicBezTo>
                <a:cubicBezTo>
                  <a:pt x="997" y="113"/>
                  <a:pt x="931" y="174"/>
                  <a:pt x="931" y="246"/>
                </a:cubicBezTo>
                <a:lnTo>
                  <a:pt x="931" y="325"/>
                </a:lnTo>
                <a:cubicBezTo>
                  <a:pt x="931" y="359"/>
                  <a:pt x="947" y="391"/>
                  <a:pt x="972" y="415"/>
                </a:cubicBezTo>
                <a:cubicBezTo>
                  <a:pt x="904" y="439"/>
                  <a:pt x="847" y="482"/>
                  <a:pt x="847" y="526"/>
                </a:cubicBezTo>
                <a:lnTo>
                  <a:pt x="847" y="640"/>
                </a:lnTo>
                <a:lnTo>
                  <a:pt x="860" y="649"/>
                </a:lnTo>
                <a:cubicBezTo>
                  <a:pt x="941" y="704"/>
                  <a:pt x="1011" y="711"/>
                  <a:pt x="1075" y="711"/>
                </a:cubicBezTo>
                <a:cubicBezTo>
                  <a:pt x="1139" y="711"/>
                  <a:pt x="1210" y="704"/>
                  <a:pt x="1290" y="649"/>
                </a:cubicBezTo>
                <a:lnTo>
                  <a:pt x="1304" y="6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Freeform 23">
            <a:extLst>
              <a:ext uri="{FF2B5EF4-FFF2-40B4-BE49-F238E27FC236}">
                <a16:creationId xmlns:a16="http://schemas.microsoft.com/office/drawing/2014/main" id="{33CF9549-065A-8942-A680-0A7C7E797B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94951" y="4602409"/>
            <a:ext cx="449262" cy="469900"/>
          </a:xfrm>
          <a:custGeom>
            <a:avLst/>
            <a:gdLst>
              <a:gd name="T0" fmla="*/ 712 w 1247"/>
              <a:gd name="T1" fmla="*/ 1038 h 1304"/>
              <a:gd name="T2" fmla="*/ 817 w 1247"/>
              <a:gd name="T3" fmla="*/ 1049 h 1304"/>
              <a:gd name="T4" fmla="*/ 848 w 1247"/>
              <a:gd name="T5" fmla="*/ 1303 h 1304"/>
              <a:gd name="T6" fmla="*/ 880 w 1247"/>
              <a:gd name="T7" fmla="*/ 1049 h 1304"/>
              <a:gd name="T8" fmla="*/ 987 w 1247"/>
              <a:gd name="T9" fmla="*/ 1272 h 1304"/>
              <a:gd name="T10" fmla="*/ 1049 w 1247"/>
              <a:gd name="T11" fmla="*/ 1272 h 1304"/>
              <a:gd name="T12" fmla="*/ 1131 w 1247"/>
              <a:gd name="T13" fmla="*/ 1049 h 1304"/>
              <a:gd name="T14" fmla="*/ 1161 w 1247"/>
              <a:gd name="T15" fmla="*/ 1013 h 1304"/>
              <a:gd name="T16" fmla="*/ 1041 w 1247"/>
              <a:gd name="T17" fmla="*/ 452 h 1304"/>
              <a:gd name="T18" fmla="*/ 1094 w 1247"/>
              <a:gd name="T19" fmla="*/ 987 h 1304"/>
              <a:gd name="T20" fmla="*/ 851 w 1247"/>
              <a:gd name="T21" fmla="*/ 487 h 1304"/>
              <a:gd name="T22" fmla="*/ 790 w 1247"/>
              <a:gd name="T23" fmla="*/ 478 h 1304"/>
              <a:gd name="T24" fmla="*/ 394 w 1247"/>
              <a:gd name="T25" fmla="*/ 1272 h 1304"/>
              <a:gd name="T26" fmla="*/ 456 w 1247"/>
              <a:gd name="T27" fmla="*/ 1272 h 1304"/>
              <a:gd name="T28" fmla="*/ 425 w 1247"/>
              <a:gd name="T29" fmla="*/ 508 h 1304"/>
              <a:gd name="T30" fmla="*/ 394 w 1247"/>
              <a:gd name="T31" fmla="*/ 1272 h 1304"/>
              <a:gd name="T32" fmla="*/ 285 w 1247"/>
              <a:gd name="T33" fmla="*/ 1303 h 1304"/>
              <a:gd name="T34" fmla="*/ 316 w 1247"/>
              <a:gd name="T35" fmla="*/ 849 h 1304"/>
              <a:gd name="T36" fmla="*/ 254 w 1247"/>
              <a:gd name="T37" fmla="*/ 849 h 1304"/>
              <a:gd name="T38" fmla="*/ 113 w 1247"/>
              <a:gd name="T39" fmla="*/ 1272 h 1304"/>
              <a:gd name="T40" fmla="*/ 175 w 1247"/>
              <a:gd name="T41" fmla="*/ 1272 h 1304"/>
              <a:gd name="T42" fmla="*/ 144 w 1247"/>
              <a:gd name="T43" fmla="*/ 508 h 1304"/>
              <a:gd name="T44" fmla="*/ 113 w 1247"/>
              <a:gd name="T45" fmla="*/ 1272 h 1304"/>
              <a:gd name="T46" fmla="*/ 285 w 1247"/>
              <a:gd name="T47" fmla="*/ 257 h 1304"/>
              <a:gd name="T48" fmla="*/ 203 w 1247"/>
              <a:gd name="T49" fmla="*/ 143 h 1304"/>
              <a:gd name="T50" fmla="*/ 367 w 1247"/>
              <a:gd name="T51" fmla="*/ 145 h 1304"/>
              <a:gd name="T52" fmla="*/ 285 w 1247"/>
              <a:gd name="T53" fmla="*/ 0 h 1304"/>
              <a:gd name="T54" fmla="*/ 284 w 1247"/>
              <a:gd name="T55" fmla="*/ 288 h 1304"/>
              <a:gd name="T56" fmla="*/ 428 w 1247"/>
              <a:gd name="T57" fmla="*/ 145 h 1304"/>
              <a:gd name="T58" fmla="*/ 569 w 1247"/>
              <a:gd name="T59" fmla="*/ 511 h 1304"/>
              <a:gd name="T60" fmla="*/ 172 w 1247"/>
              <a:gd name="T61" fmla="*/ 310 h 1304"/>
              <a:gd name="T62" fmla="*/ 0 w 1247"/>
              <a:gd name="T63" fmla="*/ 821 h 1304"/>
              <a:gd name="T64" fmla="*/ 62 w 1247"/>
              <a:gd name="T65" fmla="*/ 821 h 1304"/>
              <a:gd name="T66" fmla="*/ 172 w 1247"/>
              <a:gd name="T67" fmla="*/ 373 h 1304"/>
              <a:gd name="T68" fmla="*/ 507 w 1247"/>
              <a:gd name="T69" fmla="*/ 511 h 1304"/>
              <a:gd name="T70" fmla="*/ 538 w 1247"/>
              <a:gd name="T71" fmla="*/ 852 h 1304"/>
              <a:gd name="T72" fmla="*/ 569 w 1247"/>
              <a:gd name="T73" fmla="*/ 511 h 1304"/>
              <a:gd name="T74" fmla="*/ 933 w 1247"/>
              <a:gd name="T75" fmla="*/ 257 h 1304"/>
              <a:gd name="T76" fmla="*/ 851 w 1247"/>
              <a:gd name="T77" fmla="*/ 143 h 1304"/>
              <a:gd name="T78" fmla="*/ 991 w 1247"/>
              <a:gd name="T79" fmla="*/ 87 h 1304"/>
              <a:gd name="T80" fmla="*/ 933 w 1247"/>
              <a:gd name="T81" fmla="*/ 226 h 1304"/>
              <a:gd name="T82" fmla="*/ 933 w 1247"/>
              <a:gd name="T83" fmla="*/ 0 h 1304"/>
              <a:gd name="T84" fmla="*/ 932 w 1247"/>
              <a:gd name="T85" fmla="*/ 288 h 1304"/>
              <a:gd name="T86" fmla="*/ 1077 w 1247"/>
              <a:gd name="T87" fmla="*/ 145 h 1304"/>
              <a:gd name="T88" fmla="*/ 1246 w 1247"/>
              <a:gd name="T89" fmla="*/ 787 h 1304"/>
              <a:gd name="T90" fmla="*/ 1018 w 1247"/>
              <a:gd name="T91" fmla="*/ 310 h 1304"/>
              <a:gd name="T92" fmla="*/ 677 w 1247"/>
              <a:gd name="T93" fmla="*/ 477 h 1304"/>
              <a:gd name="T94" fmla="*/ 681 w 1247"/>
              <a:gd name="T95" fmla="*/ 799 h 1304"/>
              <a:gd name="T96" fmla="*/ 848 w 1247"/>
              <a:gd name="T97" fmla="*/ 373 h 1304"/>
              <a:gd name="T98" fmla="*/ 1128 w 1247"/>
              <a:gd name="T99" fmla="*/ 488 h 1304"/>
              <a:gd name="T100" fmla="*/ 1246 w 1247"/>
              <a:gd name="T101" fmla="*/ 787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7" h="1304">
                <a:moveTo>
                  <a:pt x="705" y="1013"/>
                </a:moveTo>
                <a:cubicBezTo>
                  <a:pt x="704" y="1022"/>
                  <a:pt x="706" y="1031"/>
                  <a:pt x="712" y="1038"/>
                </a:cubicBezTo>
                <a:cubicBezTo>
                  <a:pt x="718" y="1045"/>
                  <a:pt x="727" y="1049"/>
                  <a:pt x="736" y="1049"/>
                </a:cubicBezTo>
                <a:lnTo>
                  <a:pt x="817" y="1049"/>
                </a:lnTo>
                <a:lnTo>
                  <a:pt x="817" y="1272"/>
                </a:lnTo>
                <a:cubicBezTo>
                  <a:pt x="817" y="1289"/>
                  <a:pt x="831" y="1303"/>
                  <a:pt x="848" y="1303"/>
                </a:cubicBezTo>
                <a:cubicBezTo>
                  <a:pt x="866" y="1303"/>
                  <a:pt x="880" y="1289"/>
                  <a:pt x="880" y="1272"/>
                </a:cubicBezTo>
                <a:lnTo>
                  <a:pt x="880" y="1049"/>
                </a:lnTo>
                <a:lnTo>
                  <a:pt x="987" y="1049"/>
                </a:lnTo>
                <a:lnTo>
                  <a:pt x="987" y="1272"/>
                </a:lnTo>
                <a:cubicBezTo>
                  <a:pt x="987" y="1289"/>
                  <a:pt x="1001" y="1303"/>
                  <a:pt x="1018" y="1303"/>
                </a:cubicBezTo>
                <a:cubicBezTo>
                  <a:pt x="1035" y="1303"/>
                  <a:pt x="1049" y="1289"/>
                  <a:pt x="1049" y="1272"/>
                </a:cubicBezTo>
                <a:lnTo>
                  <a:pt x="1049" y="1049"/>
                </a:lnTo>
                <a:lnTo>
                  <a:pt x="1131" y="1049"/>
                </a:lnTo>
                <a:cubicBezTo>
                  <a:pt x="1140" y="1049"/>
                  <a:pt x="1148" y="1045"/>
                  <a:pt x="1154" y="1038"/>
                </a:cubicBezTo>
                <a:cubicBezTo>
                  <a:pt x="1160" y="1031"/>
                  <a:pt x="1163" y="1022"/>
                  <a:pt x="1161" y="1013"/>
                </a:cubicBezTo>
                <a:lnTo>
                  <a:pt x="1077" y="478"/>
                </a:lnTo>
                <a:cubicBezTo>
                  <a:pt x="1074" y="461"/>
                  <a:pt x="1058" y="449"/>
                  <a:pt x="1041" y="452"/>
                </a:cubicBezTo>
                <a:cubicBezTo>
                  <a:pt x="1024" y="455"/>
                  <a:pt x="1013" y="471"/>
                  <a:pt x="1015" y="487"/>
                </a:cubicBezTo>
                <a:lnTo>
                  <a:pt x="1094" y="987"/>
                </a:lnTo>
                <a:lnTo>
                  <a:pt x="772" y="987"/>
                </a:lnTo>
                <a:lnTo>
                  <a:pt x="851" y="487"/>
                </a:lnTo>
                <a:cubicBezTo>
                  <a:pt x="854" y="471"/>
                  <a:pt x="842" y="455"/>
                  <a:pt x="825" y="452"/>
                </a:cubicBezTo>
                <a:cubicBezTo>
                  <a:pt x="808" y="449"/>
                  <a:pt x="792" y="461"/>
                  <a:pt x="790" y="478"/>
                </a:cubicBezTo>
                <a:lnTo>
                  <a:pt x="705" y="1013"/>
                </a:lnTo>
                <a:close/>
                <a:moveTo>
                  <a:pt x="394" y="1272"/>
                </a:moveTo>
                <a:cubicBezTo>
                  <a:pt x="394" y="1289"/>
                  <a:pt x="408" y="1303"/>
                  <a:pt x="425" y="1303"/>
                </a:cubicBezTo>
                <a:cubicBezTo>
                  <a:pt x="442" y="1303"/>
                  <a:pt x="456" y="1289"/>
                  <a:pt x="456" y="1272"/>
                </a:cubicBezTo>
                <a:lnTo>
                  <a:pt x="456" y="539"/>
                </a:lnTo>
                <a:cubicBezTo>
                  <a:pt x="456" y="522"/>
                  <a:pt x="442" y="508"/>
                  <a:pt x="425" y="508"/>
                </a:cubicBezTo>
                <a:cubicBezTo>
                  <a:pt x="408" y="508"/>
                  <a:pt x="394" y="522"/>
                  <a:pt x="394" y="539"/>
                </a:cubicBezTo>
                <a:lnTo>
                  <a:pt x="394" y="1272"/>
                </a:lnTo>
                <a:close/>
                <a:moveTo>
                  <a:pt x="254" y="1272"/>
                </a:moveTo>
                <a:cubicBezTo>
                  <a:pt x="254" y="1289"/>
                  <a:pt x="268" y="1303"/>
                  <a:pt x="285" y="1303"/>
                </a:cubicBezTo>
                <a:cubicBezTo>
                  <a:pt x="302" y="1303"/>
                  <a:pt x="316" y="1289"/>
                  <a:pt x="316" y="1272"/>
                </a:cubicBezTo>
                <a:lnTo>
                  <a:pt x="316" y="849"/>
                </a:lnTo>
                <a:cubicBezTo>
                  <a:pt x="316" y="832"/>
                  <a:pt x="302" y="818"/>
                  <a:pt x="285" y="818"/>
                </a:cubicBezTo>
                <a:cubicBezTo>
                  <a:pt x="268" y="818"/>
                  <a:pt x="254" y="832"/>
                  <a:pt x="254" y="849"/>
                </a:cubicBezTo>
                <a:lnTo>
                  <a:pt x="254" y="1272"/>
                </a:lnTo>
                <a:close/>
                <a:moveTo>
                  <a:pt x="113" y="1272"/>
                </a:moveTo>
                <a:cubicBezTo>
                  <a:pt x="113" y="1289"/>
                  <a:pt x="127" y="1303"/>
                  <a:pt x="144" y="1303"/>
                </a:cubicBezTo>
                <a:cubicBezTo>
                  <a:pt x="161" y="1303"/>
                  <a:pt x="175" y="1289"/>
                  <a:pt x="175" y="1272"/>
                </a:cubicBezTo>
                <a:lnTo>
                  <a:pt x="175" y="539"/>
                </a:lnTo>
                <a:cubicBezTo>
                  <a:pt x="175" y="522"/>
                  <a:pt x="161" y="508"/>
                  <a:pt x="144" y="508"/>
                </a:cubicBezTo>
                <a:cubicBezTo>
                  <a:pt x="127" y="508"/>
                  <a:pt x="113" y="522"/>
                  <a:pt x="113" y="539"/>
                </a:cubicBezTo>
                <a:lnTo>
                  <a:pt x="113" y="1272"/>
                </a:lnTo>
                <a:close/>
                <a:moveTo>
                  <a:pt x="285" y="226"/>
                </a:moveTo>
                <a:lnTo>
                  <a:pt x="285" y="257"/>
                </a:lnTo>
                <a:lnTo>
                  <a:pt x="284" y="226"/>
                </a:lnTo>
                <a:cubicBezTo>
                  <a:pt x="239" y="225"/>
                  <a:pt x="203" y="188"/>
                  <a:pt x="203" y="143"/>
                </a:cubicBezTo>
                <a:cubicBezTo>
                  <a:pt x="204" y="98"/>
                  <a:pt x="240" y="62"/>
                  <a:pt x="286" y="62"/>
                </a:cubicBezTo>
                <a:cubicBezTo>
                  <a:pt x="331" y="63"/>
                  <a:pt x="367" y="100"/>
                  <a:pt x="367" y="145"/>
                </a:cubicBezTo>
                <a:cubicBezTo>
                  <a:pt x="366" y="189"/>
                  <a:pt x="330" y="226"/>
                  <a:pt x="285" y="226"/>
                </a:cubicBezTo>
                <a:close/>
                <a:moveTo>
                  <a:pt x="285" y="0"/>
                </a:moveTo>
                <a:cubicBezTo>
                  <a:pt x="206" y="0"/>
                  <a:pt x="142" y="64"/>
                  <a:pt x="141" y="143"/>
                </a:cubicBezTo>
                <a:cubicBezTo>
                  <a:pt x="140" y="222"/>
                  <a:pt x="204" y="287"/>
                  <a:pt x="284" y="288"/>
                </a:cubicBezTo>
                <a:lnTo>
                  <a:pt x="285" y="288"/>
                </a:lnTo>
                <a:cubicBezTo>
                  <a:pt x="364" y="288"/>
                  <a:pt x="427" y="224"/>
                  <a:pt x="428" y="145"/>
                </a:cubicBezTo>
                <a:cubicBezTo>
                  <a:pt x="429" y="66"/>
                  <a:pt x="366" y="1"/>
                  <a:pt x="285" y="0"/>
                </a:cubicBezTo>
                <a:close/>
                <a:moveTo>
                  <a:pt x="569" y="511"/>
                </a:moveTo>
                <a:cubicBezTo>
                  <a:pt x="569" y="416"/>
                  <a:pt x="498" y="310"/>
                  <a:pt x="397" y="310"/>
                </a:cubicBezTo>
                <a:lnTo>
                  <a:pt x="172" y="310"/>
                </a:lnTo>
                <a:cubicBezTo>
                  <a:pt x="71" y="310"/>
                  <a:pt x="0" y="416"/>
                  <a:pt x="0" y="511"/>
                </a:cubicBezTo>
                <a:lnTo>
                  <a:pt x="0" y="821"/>
                </a:lnTo>
                <a:cubicBezTo>
                  <a:pt x="0" y="838"/>
                  <a:pt x="14" y="852"/>
                  <a:pt x="31" y="852"/>
                </a:cubicBezTo>
                <a:cubicBezTo>
                  <a:pt x="48" y="852"/>
                  <a:pt x="62" y="838"/>
                  <a:pt x="62" y="821"/>
                </a:cubicBezTo>
                <a:lnTo>
                  <a:pt x="62" y="511"/>
                </a:lnTo>
                <a:cubicBezTo>
                  <a:pt x="62" y="447"/>
                  <a:pt x="110" y="373"/>
                  <a:pt x="172" y="373"/>
                </a:cubicBezTo>
                <a:lnTo>
                  <a:pt x="397" y="373"/>
                </a:lnTo>
                <a:cubicBezTo>
                  <a:pt x="459" y="373"/>
                  <a:pt x="507" y="447"/>
                  <a:pt x="507" y="511"/>
                </a:cubicBezTo>
                <a:lnTo>
                  <a:pt x="507" y="821"/>
                </a:lnTo>
                <a:cubicBezTo>
                  <a:pt x="507" y="838"/>
                  <a:pt x="521" y="852"/>
                  <a:pt x="538" y="852"/>
                </a:cubicBezTo>
                <a:cubicBezTo>
                  <a:pt x="555" y="852"/>
                  <a:pt x="569" y="838"/>
                  <a:pt x="569" y="821"/>
                </a:cubicBezTo>
                <a:lnTo>
                  <a:pt x="569" y="511"/>
                </a:lnTo>
                <a:close/>
                <a:moveTo>
                  <a:pt x="933" y="226"/>
                </a:moveTo>
                <a:lnTo>
                  <a:pt x="933" y="257"/>
                </a:lnTo>
                <a:lnTo>
                  <a:pt x="932" y="226"/>
                </a:lnTo>
                <a:cubicBezTo>
                  <a:pt x="887" y="225"/>
                  <a:pt x="851" y="188"/>
                  <a:pt x="851" y="143"/>
                </a:cubicBezTo>
                <a:cubicBezTo>
                  <a:pt x="852" y="98"/>
                  <a:pt x="888" y="62"/>
                  <a:pt x="934" y="62"/>
                </a:cubicBezTo>
                <a:cubicBezTo>
                  <a:pt x="956" y="62"/>
                  <a:pt x="976" y="71"/>
                  <a:pt x="991" y="87"/>
                </a:cubicBezTo>
                <a:cubicBezTo>
                  <a:pt x="1007" y="102"/>
                  <a:pt x="1015" y="123"/>
                  <a:pt x="1015" y="145"/>
                </a:cubicBezTo>
                <a:cubicBezTo>
                  <a:pt x="1014" y="189"/>
                  <a:pt x="978" y="226"/>
                  <a:pt x="933" y="226"/>
                </a:cubicBezTo>
                <a:close/>
                <a:moveTo>
                  <a:pt x="1036" y="43"/>
                </a:moveTo>
                <a:cubicBezTo>
                  <a:pt x="1009" y="16"/>
                  <a:pt x="973" y="0"/>
                  <a:pt x="933" y="0"/>
                </a:cubicBezTo>
                <a:cubicBezTo>
                  <a:pt x="854" y="0"/>
                  <a:pt x="790" y="64"/>
                  <a:pt x="789" y="143"/>
                </a:cubicBezTo>
                <a:cubicBezTo>
                  <a:pt x="789" y="222"/>
                  <a:pt x="852" y="287"/>
                  <a:pt x="932" y="288"/>
                </a:cubicBezTo>
                <a:lnTo>
                  <a:pt x="933" y="288"/>
                </a:lnTo>
                <a:cubicBezTo>
                  <a:pt x="1012" y="288"/>
                  <a:pt x="1076" y="224"/>
                  <a:pt x="1077" y="145"/>
                </a:cubicBezTo>
                <a:cubicBezTo>
                  <a:pt x="1077" y="107"/>
                  <a:pt x="1063" y="71"/>
                  <a:pt x="1036" y="43"/>
                </a:cubicBezTo>
                <a:close/>
                <a:moveTo>
                  <a:pt x="1246" y="787"/>
                </a:moveTo>
                <a:cubicBezTo>
                  <a:pt x="1246" y="787"/>
                  <a:pt x="1205" y="563"/>
                  <a:pt x="1189" y="477"/>
                </a:cubicBezTo>
                <a:cubicBezTo>
                  <a:pt x="1169" y="367"/>
                  <a:pt x="1111" y="310"/>
                  <a:pt x="1018" y="310"/>
                </a:cubicBezTo>
                <a:lnTo>
                  <a:pt x="848" y="310"/>
                </a:lnTo>
                <a:cubicBezTo>
                  <a:pt x="755" y="310"/>
                  <a:pt x="697" y="367"/>
                  <a:pt x="677" y="477"/>
                </a:cubicBezTo>
                <a:cubicBezTo>
                  <a:pt x="661" y="563"/>
                  <a:pt x="620" y="787"/>
                  <a:pt x="620" y="787"/>
                </a:cubicBezTo>
                <a:lnTo>
                  <a:pt x="681" y="799"/>
                </a:lnTo>
                <a:cubicBezTo>
                  <a:pt x="681" y="799"/>
                  <a:pt x="722" y="575"/>
                  <a:pt x="738" y="488"/>
                </a:cubicBezTo>
                <a:cubicBezTo>
                  <a:pt x="753" y="407"/>
                  <a:pt x="786" y="373"/>
                  <a:pt x="848" y="373"/>
                </a:cubicBezTo>
                <a:lnTo>
                  <a:pt x="1018" y="373"/>
                </a:lnTo>
                <a:cubicBezTo>
                  <a:pt x="1080" y="373"/>
                  <a:pt x="1114" y="407"/>
                  <a:pt x="1128" y="488"/>
                </a:cubicBezTo>
                <a:cubicBezTo>
                  <a:pt x="1144" y="575"/>
                  <a:pt x="1185" y="799"/>
                  <a:pt x="1185" y="799"/>
                </a:cubicBezTo>
                <a:lnTo>
                  <a:pt x="1246" y="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Freeform 24">
            <a:extLst>
              <a:ext uri="{FF2B5EF4-FFF2-40B4-BE49-F238E27FC236}">
                <a16:creationId xmlns:a16="http://schemas.microsoft.com/office/drawing/2014/main" id="{0A05FCB2-16BD-2745-B9A1-1BBA2A16A8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88263" y="4597647"/>
            <a:ext cx="481013" cy="479425"/>
          </a:xfrm>
          <a:custGeom>
            <a:avLst/>
            <a:gdLst>
              <a:gd name="T0" fmla="*/ 25 w 1335"/>
              <a:gd name="T1" fmla="*/ 1273 h 1332"/>
              <a:gd name="T2" fmla="*/ 65 w 1335"/>
              <a:gd name="T3" fmla="*/ 1253 h 1332"/>
              <a:gd name="T4" fmla="*/ 224 w 1335"/>
              <a:gd name="T5" fmla="*/ 836 h 1332"/>
              <a:gd name="T6" fmla="*/ 119 w 1335"/>
              <a:gd name="T7" fmla="*/ 1232 h 1332"/>
              <a:gd name="T8" fmla="*/ 148 w 1335"/>
              <a:gd name="T9" fmla="*/ 1275 h 1332"/>
              <a:gd name="T10" fmla="*/ 325 w 1335"/>
              <a:gd name="T11" fmla="*/ 875 h 1332"/>
              <a:gd name="T12" fmla="*/ 452 w 1335"/>
              <a:gd name="T13" fmla="*/ 1079 h 1332"/>
              <a:gd name="T14" fmla="*/ 488 w 1335"/>
              <a:gd name="T15" fmla="*/ 1105 h 1332"/>
              <a:gd name="T16" fmla="*/ 486 w 1335"/>
              <a:gd name="T17" fmla="*/ 887 h 1332"/>
              <a:gd name="T18" fmla="*/ 320 w 1335"/>
              <a:gd name="T19" fmla="*/ 806 h 1332"/>
              <a:gd name="T20" fmla="*/ 317 w 1335"/>
              <a:gd name="T21" fmla="*/ 805 h 1332"/>
              <a:gd name="T22" fmla="*/ 223 w 1335"/>
              <a:gd name="T23" fmla="*/ 757 h 1332"/>
              <a:gd name="T24" fmla="*/ 205 w 1335"/>
              <a:gd name="T25" fmla="*/ 691 h 1332"/>
              <a:gd name="T26" fmla="*/ 174 w 1335"/>
              <a:gd name="T27" fmla="*/ 395 h 1332"/>
              <a:gd name="T28" fmla="*/ 143 w 1335"/>
              <a:gd name="T29" fmla="*/ 691 h 1332"/>
              <a:gd name="T30" fmla="*/ 6 w 1335"/>
              <a:gd name="T31" fmla="*/ 1233 h 1332"/>
              <a:gd name="T32" fmla="*/ 264 w 1335"/>
              <a:gd name="T33" fmla="*/ 144 h 1332"/>
              <a:gd name="T34" fmla="*/ 428 w 1335"/>
              <a:gd name="T35" fmla="*/ 144 h 1332"/>
              <a:gd name="T36" fmla="*/ 346 w 1335"/>
              <a:gd name="T37" fmla="*/ 0 h 1332"/>
              <a:gd name="T38" fmla="*/ 346 w 1335"/>
              <a:gd name="T39" fmla="*/ 288 h 1332"/>
              <a:gd name="T40" fmla="*/ 346 w 1335"/>
              <a:gd name="T41" fmla="*/ 0 h 1332"/>
              <a:gd name="T42" fmla="*/ 584 w 1335"/>
              <a:gd name="T43" fmla="*/ 794 h 1332"/>
              <a:gd name="T44" fmla="*/ 403 w 1335"/>
              <a:gd name="T45" fmla="*/ 591 h 1332"/>
              <a:gd name="T46" fmla="*/ 541 w 1335"/>
              <a:gd name="T47" fmla="*/ 663 h 1332"/>
              <a:gd name="T48" fmla="*/ 556 w 1335"/>
              <a:gd name="T49" fmla="*/ 605 h 1332"/>
              <a:gd name="T50" fmla="*/ 403 w 1335"/>
              <a:gd name="T51" fmla="*/ 426 h 1332"/>
              <a:gd name="T52" fmla="*/ 302 w 1335"/>
              <a:gd name="T53" fmla="*/ 314 h 1332"/>
              <a:gd name="T54" fmla="*/ 43 w 1335"/>
              <a:gd name="T55" fmla="*/ 374 h 1332"/>
              <a:gd name="T56" fmla="*/ 2 w 1335"/>
              <a:gd name="T57" fmla="*/ 652 h 1332"/>
              <a:gd name="T58" fmla="*/ 64 w 1335"/>
              <a:gd name="T59" fmla="*/ 652 h 1332"/>
              <a:gd name="T60" fmla="*/ 83 w 1335"/>
              <a:gd name="T61" fmla="*/ 422 h 1332"/>
              <a:gd name="T62" fmla="*/ 274 w 1335"/>
              <a:gd name="T63" fmla="*/ 369 h 1332"/>
              <a:gd name="T64" fmla="*/ 341 w 1335"/>
              <a:gd name="T65" fmla="*/ 426 h 1332"/>
              <a:gd name="T66" fmla="*/ 356 w 1335"/>
              <a:gd name="T67" fmla="*/ 735 h 1332"/>
              <a:gd name="T68" fmla="*/ 567 w 1335"/>
              <a:gd name="T69" fmla="*/ 1078 h 1332"/>
              <a:gd name="T70" fmla="*/ 601 w 1335"/>
              <a:gd name="T71" fmla="*/ 1105 h 1332"/>
              <a:gd name="T72" fmla="*/ 599 w 1335"/>
              <a:gd name="T73" fmla="*/ 818 h 1332"/>
              <a:gd name="T74" fmla="*/ 1021 w 1335"/>
              <a:gd name="T75" fmla="*/ 564 h 1332"/>
              <a:gd name="T76" fmla="*/ 990 w 1335"/>
              <a:gd name="T77" fmla="*/ 847 h 1332"/>
              <a:gd name="T78" fmla="*/ 707 w 1335"/>
              <a:gd name="T79" fmla="*/ 878 h 1332"/>
              <a:gd name="T80" fmla="*/ 428 w 1335"/>
              <a:gd name="T81" fmla="*/ 1128 h 1332"/>
              <a:gd name="T82" fmla="*/ 397 w 1335"/>
              <a:gd name="T83" fmla="*/ 1300 h 1332"/>
              <a:gd name="T84" fmla="*/ 459 w 1335"/>
              <a:gd name="T85" fmla="*/ 1300 h 1332"/>
              <a:gd name="T86" fmla="*/ 738 w 1335"/>
              <a:gd name="T87" fmla="*/ 1190 h 1332"/>
              <a:gd name="T88" fmla="*/ 770 w 1335"/>
              <a:gd name="T89" fmla="*/ 909 h 1332"/>
              <a:gd name="T90" fmla="*/ 1052 w 1335"/>
              <a:gd name="T91" fmla="*/ 878 h 1332"/>
              <a:gd name="T92" fmla="*/ 1303 w 1335"/>
              <a:gd name="T93" fmla="*/ 626 h 1332"/>
              <a:gd name="T94" fmla="*/ 1303 w 1335"/>
              <a:gd name="T95" fmla="*/ 564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5" h="1332">
                <a:moveTo>
                  <a:pt x="6" y="1233"/>
                </a:moveTo>
                <a:cubicBezTo>
                  <a:pt x="0" y="1250"/>
                  <a:pt x="9" y="1267"/>
                  <a:pt x="25" y="1273"/>
                </a:cubicBezTo>
                <a:cubicBezTo>
                  <a:pt x="29" y="1274"/>
                  <a:pt x="32" y="1275"/>
                  <a:pt x="35" y="1275"/>
                </a:cubicBezTo>
                <a:cubicBezTo>
                  <a:pt x="48" y="1275"/>
                  <a:pt x="60" y="1266"/>
                  <a:pt x="65" y="1253"/>
                </a:cubicBezTo>
                <a:lnTo>
                  <a:pt x="209" y="826"/>
                </a:lnTo>
                <a:cubicBezTo>
                  <a:pt x="214" y="829"/>
                  <a:pt x="218" y="833"/>
                  <a:pt x="224" y="836"/>
                </a:cubicBezTo>
                <a:lnTo>
                  <a:pt x="267" y="852"/>
                </a:lnTo>
                <a:lnTo>
                  <a:pt x="119" y="1232"/>
                </a:lnTo>
                <a:cubicBezTo>
                  <a:pt x="113" y="1248"/>
                  <a:pt x="121" y="1266"/>
                  <a:pt x="137" y="1272"/>
                </a:cubicBezTo>
                <a:cubicBezTo>
                  <a:pt x="141" y="1274"/>
                  <a:pt x="144" y="1275"/>
                  <a:pt x="148" y="1275"/>
                </a:cubicBezTo>
                <a:cubicBezTo>
                  <a:pt x="161" y="1275"/>
                  <a:pt x="172" y="1267"/>
                  <a:pt x="177" y="1255"/>
                </a:cubicBezTo>
                <a:lnTo>
                  <a:pt x="325" y="875"/>
                </a:lnTo>
                <a:lnTo>
                  <a:pt x="428" y="913"/>
                </a:lnTo>
                <a:lnTo>
                  <a:pt x="452" y="1079"/>
                </a:lnTo>
                <a:cubicBezTo>
                  <a:pt x="455" y="1094"/>
                  <a:pt x="468" y="1105"/>
                  <a:pt x="483" y="1105"/>
                </a:cubicBezTo>
                <a:cubicBezTo>
                  <a:pt x="485" y="1105"/>
                  <a:pt x="486" y="1105"/>
                  <a:pt x="488" y="1105"/>
                </a:cubicBezTo>
                <a:cubicBezTo>
                  <a:pt x="505" y="1102"/>
                  <a:pt x="516" y="1086"/>
                  <a:pt x="514" y="1070"/>
                </a:cubicBezTo>
                <a:lnTo>
                  <a:pt x="486" y="887"/>
                </a:lnTo>
                <a:cubicBezTo>
                  <a:pt x="485" y="876"/>
                  <a:pt x="477" y="867"/>
                  <a:pt x="467" y="863"/>
                </a:cubicBezTo>
                <a:lnTo>
                  <a:pt x="320" y="806"/>
                </a:lnTo>
                <a:lnTo>
                  <a:pt x="319" y="805"/>
                </a:lnTo>
                <a:cubicBezTo>
                  <a:pt x="318" y="805"/>
                  <a:pt x="317" y="805"/>
                  <a:pt x="317" y="805"/>
                </a:cubicBezTo>
                <a:lnTo>
                  <a:pt x="248" y="778"/>
                </a:lnTo>
                <a:cubicBezTo>
                  <a:pt x="237" y="774"/>
                  <a:pt x="229" y="766"/>
                  <a:pt x="223" y="757"/>
                </a:cubicBezTo>
                <a:cubicBezTo>
                  <a:pt x="222" y="756"/>
                  <a:pt x="222" y="756"/>
                  <a:pt x="221" y="755"/>
                </a:cubicBezTo>
                <a:cubicBezTo>
                  <a:pt x="211" y="740"/>
                  <a:pt x="205" y="719"/>
                  <a:pt x="205" y="691"/>
                </a:cubicBezTo>
                <a:lnTo>
                  <a:pt x="205" y="426"/>
                </a:lnTo>
                <a:cubicBezTo>
                  <a:pt x="205" y="409"/>
                  <a:pt x="191" y="395"/>
                  <a:pt x="174" y="395"/>
                </a:cubicBezTo>
                <a:cubicBezTo>
                  <a:pt x="157" y="395"/>
                  <a:pt x="143" y="409"/>
                  <a:pt x="143" y="426"/>
                </a:cubicBezTo>
                <a:lnTo>
                  <a:pt x="143" y="691"/>
                </a:lnTo>
                <a:cubicBezTo>
                  <a:pt x="143" y="723"/>
                  <a:pt x="150" y="751"/>
                  <a:pt x="161" y="774"/>
                </a:cubicBezTo>
                <a:lnTo>
                  <a:pt x="6" y="1233"/>
                </a:lnTo>
                <a:close/>
                <a:moveTo>
                  <a:pt x="346" y="226"/>
                </a:moveTo>
                <a:cubicBezTo>
                  <a:pt x="301" y="226"/>
                  <a:pt x="264" y="189"/>
                  <a:pt x="264" y="144"/>
                </a:cubicBezTo>
                <a:cubicBezTo>
                  <a:pt x="264" y="99"/>
                  <a:pt x="301" y="62"/>
                  <a:pt x="346" y="62"/>
                </a:cubicBezTo>
                <a:cubicBezTo>
                  <a:pt x="391" y="62"/>
                  <a:pt x="428" y="99"/>
                  <a:pt x="428" y="144"/>
                </a:cubicBezTo>
                <a:cubicBezTo>
                  <a:pt x="428" y="189"/>
                  <a:pt x="391" y="226"/>
                  <a:pt x="346" y="226"/>
                </a:cubicBezTo>
                <a:close/>
                <a:moveTo>
                  <a:pt x="346" y="0"/>
                </a:moveTo>
                <a:cubicBezTo>
                  <a:pt x="267" y="0"/>
                  <a:pt x="202" y="64"/>
                  <a:pt x="202" y="144"/>
                </a:cubicBezTo>
                <a:cubicBezTo>
                  <a:pt x="202" y="223"/>
                  <a:pt x="267" y="288"/>
                  <a:pt x="346" y="288"/>
                </a:cubicBezTo>
                <a:cubicBezTo>
                  <a:pt x="426" y="288"/>
                  <a:pt x="490" y="223"/>
                  <a:pt x="490" y="144"/>
                </a:cubicBezTo>
                <a:cubicBezTo>
                  <a:pt x="490" y="64"/>
                  <a:pt x="426" y="0"/>
                  <a:pt x="346" y="0"/>
                </a:cubicBezTo>
                <a:close/>
                <a:moveTo>
                  <a:pt x="599" y="818"/>
                </a:moveTo>
                <a:cubicBezTo>
                  <a:pt x="598" y="808"/>
                  <a:pt x="592" y="799"/>
                  <a:pt x="584" y="794"/>
                </a:cubicBezTo>
                <a:lnTo>
                  <a:pt x="403" y="690"/>
                </a:lnTo>
                <a:lnTo>
                  <a:pt x="403" y="591"/>
                </a:lnTo>
                <a:lnTo>
                  <a:pt x="526" y="660"/>
                </a:lnTo>
                <a:cubicBezTo>
                  <a:pt x="531" y="662"/>
                  <a:pt x="536" y="663"/>
                  <a:pt x="541" y="663"/>
                </a:cubicBezTo>
                <a:cubicBezTo>
                  <a:pt x="552" y="663"/>
                  <a:pt x="562" y="658"/>
                  <a:pt x="568" y="647"/>
                </a:cubicBezTo>
                <a:cubicBezTo>
                  <a:pt x="576" y="632"/>
                  <a:pt x="571" y="614"/>
                  <a:pt x="556" y="605"/>
                </a:cubicBezTo>
                <a:lnTo>
                  <a:pt x="403" y="521"/>
                </a:lnTo>
                <a:lnTo>
                  <a:pt x="403" y="426"/>
                </a:lnTo>
                <a:cubicBezTo>
                  <a:pt x="403" y="362"/>
                  <a:pt x="360" y="342"/>
                  <a:pt x="323" y="324"/>
                </a:cubicBezTo>
                <a:cubicBezTo>
                  <a:pt x="316" y="321"/>
                  <a:pt x="309" y="317"/>
                  <a:pt x="302" y="314"/>
                </a:cubicBezTo>
                <a:cubicBezTo>
                  <a:pt x="242" y="283"/>
                  <a:pt x="187" y="283"/>
                  <a:pt x="132" y="314"/>
                </a:cubicBezTo>
                <a:cubicBezTo>
                  <a:pt x="81" y="344"/>
                  <a:pt x="45" y="372"/>
                  <a:pt x="43" y="374"/>
                </a:cubicBezTo>
                <a:cubicBezTo>
                  <a:pt x="18" y="395"/>
                  <a:pt x="2" y="430"/>
                  <a:pt x="2" y="466"/>
                </a:cubicBezTo>
                <a:lnTo>
                  <a:pt x="2" y="652"/>
                </a:lnTo>
                <a:cubicBezTo>
                  <a:pt x="2" y="669"/>
                  <a:pt x="16" y="683"/>
                  <a:pt x="33" y="683"/>
                </a:cubicBezTo>
                <a:cubicBezTo>
                  <a:pt x="50" y="683"/>
                  <a:pt x="64" y="669"/>
                  <a:pt x="64" y="652"/>
                </a:cubicBezTo>
                <a:lnTo>
                  <a:pt x="64" y="466"/>
                </a:lnTo>
                <a:cubicBezTo>
                  <a:pt x="64" y="449"/>
                  <a:pt x="72" y="431"/>
                  <a:pt x="83" y="422"/>
                </a:cubicBezTo>
                <a:cubicBezTo>
                  <a:pt x="83" y="422"/>
                  <a:pt x="117" y="395"/>
                  <a:pt x="163" y="368"/>
                </a:cubicBezTo>
                <a:cubicBezTo>
                  <a:pt x="199" y="348"/>
                  <a:pt x="233" y="348"/>
                  <a:pt x="274" y="369"/>
                </a:cubicBezTo>
                <a:cubicBezTo>
                  <a:pt x="282" y="373"/>
                  <a:pt x="289" y="376"/>
                  <a:pt x="296" y="380"/>
                </a:cubicBezTo>
                <a:cubicBezTo>
                  <a:pt x="334" y="398"/>
                  <a:pt x="341" y="403"/>
                  <a:pt x="341" y="426"/>
                </a:cubicBezTo>
                <a:lnTo>
                  <a:pt x="341" y="708"/>
                </a:lnTo>
                <a:cubicBezTo>
                  <a:pt x="341" y="719"/>
                  <a:pt x="347" y="730"/>
                  <a:pt x="356" y="735"/>
                </a:cubicBezTo>
                <a:lnTo>
                  <a:pt x="539" y="840"/>
                </a:lnTo>
                <a:lnTo>
                  <a:pt x="567" y="1078"/>
                </a:lnTo>
                <a:cubicBezTo>
                  <a:pt x="568" y="1094"/>
                  <a:pt x="582" y="1105"/>
                  <a:pt x="597" y="1105"/>
                </a:cubicBezTo>
                <a:cubicBezTo>
                  <a:pt x="599" y="1105"/>
                  <a:pt x="600" y="1105"/>
                  <a:pt x="601" y="1105"/>
                </a:cubicBezTo>
                <a:cubicBezTo>
                  <a:pt x="618" y="1103"/>
                  <a:pt x="630" y="1088"/>
                  <a:pt x="628" y="1071"/>
                </a:cubicBezTo>
                <a:lnTo>
                  <a:pt x="599" y="818"/>
                </a:lnTo>
                <a:close/>
                <a:moveTo>
                  <a:pt x="1303" y="564"/>
                </a:moveTo>
                <a:lnTo>
                  <a:pt x="1021" y="564"/>
                </a:lnTo>
                <a:cubicBezTo>
                  <a:pt x="1004" y="564"/>
                  <a:pt x="990" y="578"/>
                  <a:pt x="990" y="595"/>
                </a:cubicBezTo>
                <a:lnTo>
                  <a:pt x="990" y="847"/>
                </a:lnTo>
                <a:lnTo>
                  <a:pt x="738" y="847"/>
                </a:lnTo>
                <a:cubicBezTo>
                  <a:pt x="721" y="847"/>
                  <a:pt x="707" y="860"/>
                  <a:pt x="707" y="878"/>
                </a:cubicBezTo>
                <a:lnTo>
                  <a:pt x="707" y="1128"/>
                </a:lnTo>
                <a:lnTo>
                  <a:pt x="428" y="1128"/>
                </a:lnTo>
                <a:cubicBezTo>
                  <a:pt x="411" y="1128"/>
                  <a:pt x="397" y="1142"/>
                  <a:pt x="397" y="1159"/>
                </a:cubicBezTo>
                <a:lnTo>
                  <a:pt x="397" y="1300"/>
                </a:lnTo>
                <a:cubicBezTo>
                  <a:pt x="397" y="1317"/>
                  <a:pt x="411" y="1331"/>
                  <a:pt x="428" y="1331"/>
                </a:cubicBezTo>
                <a:cubicBezTo>
                  <a:pt x="445" y="1331"/>
                  <a:pt x="459" y="1317"/>
                  <a:pt x="459" y="1300"/>
                </a:cubicBezTo>
                <a:lnTo>
                  <a:pt x="459" y="1190"/>
                </a:lnTo>
                <a:lnTo>
                  <a:pt x="738" y="1190"/>
                </a:lnTo>
                <a:cubicBezTo>
                  <a:pt x="756" y="1190"/>
                  <a:pt x="770" y="1176"/>
                  <a:pt x="770" y="1159"/>
                </a:cubicBezTo>
                <a:lnTo>
                  <a:pt x="770" y="909"/>
                </a:lnTo>
                <a:lnTo>
                  <a:pt x="1021" y="909"/>
                </a:lnTo>
                <a:cubicBezTo>
                  <a:pt x="1038" y="909"/>
                  <a:pt x="1052" y="895"/>
                  <a:pt x="1052" y="878"/>
                </a:cubicBezTo>
                <a:lnTo>
                  <a:pt x="1052" y="626"/>
                </a:lnTo>
                <a:lnTo>
                  <a:pt x="1303" y="626"/>
                </a:lnTo>
                <a:cubicBezTo>
                  <a:pt x="1320" y="626"/>
                  <a:pt x="1334" y="612"/>
                  <a:pt x="1334" y="595"/>
                </a:cubicBezTo>
                <a:cubicBezTo>
                  <a:pt x="1334" y="578"/>
                  <a:pt x="1320" y="564"/>
                  <a:pt x="1303" y="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Freeform 9">
            <a:extLst>
              <a:ext uri="{FF2B5EF4-FFF2-40B4-BE49-F238E27FC236}">
                <a16:creationId xmlns:a16="http://schemas.microsoft.com/office/drawing/2014/main" id="{ADFBED1E-879D-9C4F-BFDB-F4D21F1286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7495" y="5591018"/>
            <a:ext cx="449262" cy="449262"/>
          </a:xfrm>
          <a:custGeom>
            <a:avLst/>
            <a:gdLst>
              <a:gd name="T0" fmla="*/ 580 w 1248"/>
              <a:gd name="T1" fmla="*/ 626 h 1248"/>
              <a:gd name="T2" fmla="*/ 818 w 1248"/>
              <a:gd name="T3" fmla="*/ 749 h 1248"/>
              <a:gd name="T4" fmla="*/ 723 w 1248"/>
              <a:gd name="T5" fmla="*/ 1044 h 1248"/>
              <a:gd name="T6" fmla="*/ 683 w 1248"/>
              <a:gd name="T7" fmla="*/ 849 h 1248"/>
              <a:gd name="T8" fmla="*/ 617 w 1248"/>
              <a:gd name="T9" fmla="*/ 771 h 1248"/>
              <a:gd name="T10" fmla="*/ 513 w 1248"/>
              <a:gd name="T11" fmla="*/ 761 h 1248"/>
              <a:gd name="T12" fmla="*/ 460 w 1248"/>
              <a:gd name="T13" fmla="*/ 658 h 1248"/>
              <a:gd name="T14" fmla="*/ 451 w 1248"/>
              <a:gd name="T15" fmla="*/ 792 h 1248"/>
              <a:gd name="T16" fmla="*/ 582 w 1248"/>
              <a:gd name="T17" fmla="*/ 823 h 1248"/>
              <a:gd name="T18" fmla="*/ 621 w 1248"/>
              <a:gd name="T19" fmla="*/ 1075 h 1248"/>
              <a:gd name="T20" fmla="*/ 736 w 1248"/>
              <a:gd name="T21" fmla="*/ 1106 h 1248"/>
              <a:gd name="T22" fmla="*/ 871 w 1248"/>
              <a:gd name="T23" fmla="*/ 984 h 1248"/>
              <a:gd name="T24" fmla="*/ 880 w 1248"/>
              <a:gd name="T25" fmla="*/ 736 h 1248"/>
              <a:gd name="T26" fmla="*/ 730 w 1248"/>
              <a:gd name="T27" fmla="*/ 573 h 1248"/>
              <a:gd name="T28" fmla="*/ 567 w 1248"/>
              <a:gd name="T29" fmla="*/ 564 h 1248"/>
              <a:gd name="T30" fmla="*/ 460 w 1248"/>
              <a:gd name="T31" fmla="*/ 658 h 1248"/>
              <a:gd name="T32" fmla="*/ 1044 w 1248"/>
              <a:gd name="T33" fmla="*/ 550 h 1248"/>
              <a:gd name="T34" fmla="*/ 962 w 1248"/>
              <a:gd name="T35" fmla="*/ 536 h 1248"/>
              <a:gd name="T36" fmla="*/ 921 w 1248"/>
              <a:gd name="T37" fmla="*/ 564 h 1248"/>
              <a:gd name="T38" fmla="*/ 730 w 1248"/>
              <a:gd name="T39" fmla="*/ 432 h 1248"/>
              <a:gd name="T40" fmla="*/ 541 w 1248"/>
              <a:gd name="T41" fmla="*/ 423 h 1248"/>
              <a:gd name="T42" fmla="*/ 623 w 1248"/>
              <a:gd name="T43" fmla="*/ 316 h 1248"/>
              <a:gd name="T44" fmla="*/ 702 w 1248"/>
              <a:gd name="T45" fmla="*/ 306 h 1248"/>
              <a:gd name="T46" fmla="*/ 877 w 1248"/>
              <a:gd name="T47" fmla="*/ 259 h 1248"/>
              <a:gd name="T48" fmla="*/ 967 w 1248"/>
              <a:gd name="T49" fmla="*/ 180 h 1248"/>
              <a:gd name="T50" fmla="*/ 1091 w 1248"/>
              <a:gd name="T51" fmla="*/ 620 h 1248"/>
              <a:gd name="T52" fmla="*/ 736 w 1248"/>
              <a:gd name="T53" fmla="*/ 197 h 1248"/>
              <a:gd name="T54" fmla="*/ 667 w 1248"/>
              <a:gd name="T55" fmla="*/ 253 h 1248"/>
              <a:gd name="T56" fmla="*/ 479 w 1248"/>
              <a:gd name="T57" fmla="*/ 397 h 1248"/>
              <a:gd name="T58" fmla="*/ 510 w 1248"/>
              <a:gd name="T59" fmla="*/ 485 h 1248"/>
              <a:gd name="T60" fmla="*/ 827 w 1248"/>
              <a:gd name="T61" fmla="*/ 617 h 1248"/>
              <a:gd name="T62" fmla="*/ 934 w 1248"/>
              <a:gd name="T63" fmla="*/ 626 h 1248"/>
              <a:gd name="T64" fmla="*/ 975 w 1248"/>
              <a:gd name="T65" fmla="*/ 598 h 1248"/>
              <a:gd name="T66" fmla="*/ 1049 w 1248"/>
              <a:gd name="T67" fmla="*/ 669 h 1248"/>
              <a:gd name="T68" fmla="*/ 1182 w 1248"/>
              <a:gd name="T69" fmla="*/ 682 h 1248"/>
              <a:gd name="T70" fmla="*/ 249 w 1248"/>
              <a:gd name="T71" fmla="*/ 1041 h 1248"/>
              <a:gd name="T72" fmla="*/ 287 w 1248"/>
              <a:gd name="T73" fmla="*/ 990 h 1248"/>
              <a:gd name="T74" fmla="*/ 335 w 1248"/>
              <a:gd name="T75" fmla="*/ 814 h 1248"/>
              <a:gd name="T76" fmla="*/ 344 w 1248"/>
              <a:gd name="T77" fmla="*/ 736 h 1248"/>
              <a:gd name="T78" fmla="*/ 273 w 1248"/>
              <a:gd name="T79" fmla="*/ 657 h 1248"/>
              <a:gd name="T80" fmla="*/ 115 w 1248"/>
              <a:gd name="T81" fmla="*/ 649 h 1248"/>
              <a:gd name="T82" fmla="*/ 65 w 1248"/>
              <a:gd name="T83" fmla="*/ 686 h 1248"/>
              <a:gd name="T84" fmla="*/ 144 w 1248"/>
              <a:gd name="T85" fmla="*/ 626 h 1248"/>
              <a:gd name="T86" fmla="*/ 175 w 1248"/>
              <a:gd name="T87" fmla="*/ 523 h 1248"/>
              <a:gd name="T88" fmla="*/ 256 w 1248"/>
              <a:gd name="T89" fmla="*/ 485 h 1248"/>
              <a:gd name="T90" fmla="*/ 287 w 1248"/>
              <a:gd name="T91" fmla="*/ 397 h 1248"/>
              <a:gd name="T92" fmla="*/ 623 w 1248"/>
              <a:gd name="T93" fmla="*/ 62 h 1248"/>
              <a:gd name="T94" fmla="*/ 864 w 1248"/>
              <a:gd name="T95" fmla="*/ 197 h 1248"/>
              <a:gd name="T96" fmla="*/ 65 w 1248"/>
              <a:gd name="T97" fmla="*/ 564 h 1248"/>
              <a:gd name="T98" fmla="*/ 144 w 1248"/>
              <a:gd name="T99" fmla="*/ 344 h 1248"/>
              <a:gd name="T100" fmla="*/ 225 w 1248"/>
              <a:gd name="T101" fmla="*/ 397 h 1248"/>
              <a:gd name="T102" fmla="*/ 200 w 1248"/>
              <a:gd name="T103" fmla="*/ 423 h 1248"/>
              <a:gd name="T104" fmla="*/ 122 w 1248"/>
              <a:gd name="T105" fmla="*/ 488 h 1248"/>
              <a:gd name="T106" fmla="*/ 113 w 1248"/>
              <a:gd name="T107" fmla="*/ 564 h 1248"/>
              <a:gd name="T108" fmla="*/ 128 w 1248"/>
              <a:gd name="T109" fmla="*/ 711 h 1248"/>
              <a:gd name="T110" fmla="*/ 282 w 1248"/>
              <a:gd name="T111" fmla="*/ 750 h 1248"/>
              <a:gd name="T112" fmla="*/ 235 w 1248"/>
              <a:gd name="T113" fmla="*/ 827 h 1248"/>
              <a:gd name="T114" fmla="*/ 225 w 1248"/>
              <a:gd name="T115" fmla="*/ 977 h 1248"/>
              <a:gd name="T116" fmla="*/ 78 w 1248"/>
              <a:gd name="T117" fmla="*/ 755 h 1248"/>
              <a:gd name="T118" fmla="*/ 623 w 1248"/>
              <a:gd name="T119" fmla="*/ 0 h 1248"/>
              <a:gd name="T120" fmla="*/ 623 w 1248"/>
              <a:gd name="T121" fmla="*/ 1247 h 1248"/>
              <a:gd name="T122" fmla="*/ 623 w 1248"/>
              <a:gd name="T12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8" h="1248">
                <a:moveTo>
                  <a:pt x="513" y="692"/>
                </a:moveTo>
                <a:lnTo>
                  <a:pt x="580" y="626"/>
                </a:lnTo>
                <a:lnTo>
                  <a:pt x="695" y="626"/>
                </a:lnTo>
                <a:lnTo>
                  <a:pt x="818" y="749"/>
                </a:lnTo>
                <a:lnTo>
                  <a:pt x="818" y="949"/>
                </a:lnTo>
                <a:lnTo>
                  <a:pt x="723" y="1044"/>
                </a:lnTo>
                <a:lnTo>
                  <a:pt x="683" y="1044"/>
                </a:lnTo>
                <a:lnTo>
                  <a:pt x="683" y="849"/>
                </a:lnTo>
                <a:cubicBezTo>
                  <a:pt x="683" y="841"/>
                  <a:pt x="679" y="833"/>
                  <a:pt x="673" y="827"/>
                </a:cubicBezTo>
                <a:lnTo>
                  <a:pt x="617" y="771"/>
                </a:lnTo>
                <a:cubicBezTo>
                  <a:pt x="611" y="765"/>
                  <a:pt x="603" y="761"/>
                  <a:pt x="595" y="761"/>
                </a:cubicBezTo>
                <a:lnTo>
                  <a:pt x="513" y="761"/>
                </a:lnTo>
                <a:lnTo>
                  <a:pt x="513" y="692"/>
                </a:lnTo>
                <a:close/>
                <a:moveTo>
                  <a:pt x="460" y="658"/>
                </a:moveTo>
                <a:cubicBezTo>
                  <a:pt x="454" y="663"/>
                  <a:pt x="451" y="671"/>
                  <a:pt x="451" y="680"/>
                </a:cubicBezTo>
                <a:lnTo>
                  <a:pt x="451" y="792"/>
                </a:lnTo>
                <a:cubicBezTo>
                  <a:pt x="451" y="810"/>
                  <a:pt x="465" y="823"/>
                  <a:pt x="482" y="823"/>
                </a:cubicBezTo>
                <a:lnTo>
                  <a:pt x="582" y="823"/>
                </a:lnTo>
                <a:lnTo>
                  <a:pt x="621" y="862"/>
                </a:lnTo>
                <a:lnTo>
                  <a:pt x="621" y="1075"/>
                </a:lnTo>
                <a:cubicBezTo>
                  <a:pt x="621" y="1092"/>
                  <a:pt x="634" y="1106"/>
                  <a:pt x="652" y="1106"/>
                </a:cubicBezTo>
                <a:lnTo>
                  <a:pt x="736" y="1106"/>
                </a:lnTo>
                <a:cubicBezTo>
                  <a:pt x="744" y="1106"/>
                  <a:pt x="752" y="1102"/>
                  <a:pt x="758" y="1097"/>
                </a:cubicBezTo>
                <a:lnTo>
                  <a:pt x="871" y="984"/>
                </a:lnTo>
                <a:cubicBezTo>
                  <a:pt x="877" y="978"/>
                  <a:pt x="880" y="970"/>
                  <a:pt x="880" y="962"/>
                </a:cubicBezTo>
                <a:lnTo>
                  <a:pt x="880" y="736"/>
                </a:lnTo>
                <a:cubicBezTo>
                  <a:pt x="880" y="728"/>
                  <a:pt x="877" y="720"/>
                  <a:pt x="871" y="714"/>
                </a:cubicBezTo>
                <a:lnTo>
                  <a:pt x="730" y="573"/>
                </a:lnTo>
                <a:cubicBezTo>
                  <a:pt x="724" y="567"/>
                  <a:pt x="716" y="564"/>
                  <a:pt x="708" y="564"/>
                </a:cubicBezTo>
                <a:lnTo>
                  <a:pt x="567" y="564"/>
                </a:lnTo>
                <a:cubicBezTo>
                  <a:pt x="559" y="564"/>
                  <a:pt x="551" y="567"/>
                  <a:pt x="545" y="573"/>
                </a:cubicBezTo>
                <a:lnTo>
                  <a:pt x="460" y="658"/>
                </a:lnTo>
                <a:close/>
                <a:moveTo>
                  <a:pt x="1091" y="620"/>
                </a:moveTo>
                <a:lnTo>
                  <a:pt x="1044" y="550"/>
                </a:lnTo>
                <a:cubicBezTo>
                  <a:pt x="1038" y="541"/>
                  <a:pt x="1029" y="536"/>
                  <a:pt x="1018" y="536"/>
                </a:cubicBezTo>
                <a:lnTo>
                  <a:pt x="962" y="536"/>
                </a:lnTo>
                <a:cubicBezTo>
                  <a:pt x="954" y="536"/>
                  <a:pt x="946" y="539"/>
                  <a:pt x="940" y="545"/>
                </a:cubicBezTo>
                <a:lnTo>
                  <a:pt x="921" y="564"/>
                </a:lnTo>
                <a:lnTo>
                  <a:pt x="862" y="564"/>
                </a:lnTo>
                <a:lnTo>
                  <a:pt x="730" y="432"/>
                </a:lnTo>
                <a:cubicBezTo>
                  <a:pt x="724" y="426"/>
                  <a:pt x="716" y="423"/>
                  <a:pt x="708" y="423"/>
                </a:cubicBezTo>
                <a:lnTo>
                  <a:pt x="541" y="423"/>
                </a:lnTo>
                <a:lnTo>
                  <a:pt x="541" y="397"/>
                </a:lnTo>
                <a:cubicBezTo>
                  <a:pt x="541" y="352"/>
                  <a:pt x="578" y="316"/>
                  <a:pt x="623" y="316"/>
                </a:cubicBezTo>
                <a:lnTo>
                  <a:pt x="680" y="316"/>
                </a:lnTo>
                <a:cubicBezTo>
                  <a:pt x="688" y="316"/>
                  <a:pt x="696" y="312"/>
                  <a:pt x="702" y="306"/>
                </a:cubicBezTo>
                <a:lnTo>
                  <a:pt x="749" y="259"/>
                </a:lnTo>
                <a:lnTo>
                  <a:pt x="877" y="259"/>
                </a:lnTo>
                <a:cubicBezTo>
                  <a:pt x="886" y="259"/>
                  <a:pt x="894" y="256"/>
                  <a:pt x="900" y="250"/>
                </a:cubicBezTo>
                <a:lnTo>
                  <a:pt x="967" y="180"/>
                </a:lnTo>
                <a:cubicBezTo>
                  <a:pt x="1099" y="283"/>
                  <a:pt x="1184" y="442"/>
                  <a:pt x="1185" y="620"/>
                </a:cubicBezTo>
                <a:lnTo>
                  <a:pt x="1091" y="620"/>
                </a:lnTo>
                <a:close/>
                <a:moveTo>
                  <a:pt x="864" y="197"/>
                </a:moveTo>
                <a:lnTo>
                  <a:pt x="736" y="197"/>
                </a:lnTo>
                <a:cubicBezTo>
                  <a:pt x="728" y="197"/>
                  <a:pt x="720" y="200"/>
                  <a:pt x="714" y="206"/>
                </a:cubicBezTo>
                <a:lnTo>
                  <a:pt x="667" y="253"/>
                </a:lnTo>
                <a:lnTo>
                  <a:pt x="623" y="253"/>
                </a:lnTo>
                <a:cubicBezTo>
                  <a:pt x="544" y="253"/>
                  <a:pt x="479" y="318"/>
                  <a:pt x="479" y="397"/>
                </a:cubicBezTo>
                <a:lnTo>
                  <a:pt x="479" y="454"/>
                </a:lnTo>
                <a:cubicBezTo>
                  <a:pt x="479" y="471"/>
                  <a:pt x="493" y="485"/>
                  <a:pt x="510" y="485"/>
                </a:cubicBezTo>
                <a:lnTo>
                  <a:pt x="695" y="485"/>
                </a:lnTo>
                <a:lnTo>
                  <a:pt x="827" y="617"/>
                </a:lnTo>
                <a:cubicBezTo>
                  <a:pt x="833" y="623"/>
                  <a:pt x="841" y="626"/>
                  <a:pt x="849" y="626"/>
                </a:cubicBezTo>
                <a:lnTo>
                  <a:pt x="934" y="626"/>
                </a:lnTo>
                <a:cubicBezTo>
                  <a:pt x="942" y="626"/>
                  <a:pt x="950" y="623"/>
                  <a:pt x="956" y="617"/>
                </a:cubicBezTo>
                <a:lnTo>
                  <a:pt x="975" y="598"/>
                </a:lnTo>
                <a:lnTo>
                  <a:pt x="1002" y="598"/>
                </a:lnTo>
                <a:lnTo>
                  <a:pt x="1049" y="669"/>
                </a:lnTo>
                <a:cubicBezTo>
                  <a:pt x="1055" y="677"/>
                  <a:pt x="1064" y="682"/>
                  <a:pt x="1075" y="682"/>
                </a:cubicBezTo>
                <a:lnTo>
                  <a:pt x="1182" y="682"/>
                </a:lnTo>
                <a:cubicBezTo>
                  <a:pt x="1152" y="964"/>
                  <a:pt x="913" y="1185"/>
                  <a:pt x="623" y="1185"/>
                </a:cubicBezTo>
                <a:cubicBezTo>
                  <a:pt x="480" y="1185"/>
                  <a:pt x="349" y="1130"/>
                  <a:pt x="249" y="1041"/>
                </a:cubicBezTo>
                <a:lnTo>
                  <a:pt x="278" y="1012"/>
                </a:lnTo>
                <a:cubicBezTo>
                  <a:pt x="284" y="1006"/>
                  <a:pt x="287" y="998"/>
                  <a:pt x="287" y="990"/>
                </a:cubicBezTo>
                <a:lnTo>
                  <a:pt x="287" y="862"/>
                </a:lnTo>
                <a:lnTo>
                  <a:pt x="335" y="814"/>
                </a:lnTo>
                <a:cubicBezTo>
                  <a:pt x="341" y="809"/>
                  <a:pt x="344" y="801"/>
                  <a:pt x="344" y="792"/>
                </a:cubicBezTo>
                <a:lnTo>
                  <a:pt x="344" y="736"/>
                </a:lnTo>
                <a:cubicBezTo>
                  <a:pt x="344" y="727"/>
                  <a:pt x="340" y="719"/>
                  <a:pt x="334" y="713"/>
                </a:cubicBezTo>
                <a:lnTo>
                  <a:pt x="273" y="657"/>
                </a:lnTo>
                <a:cubicBezTo>
                  <a:pt x="268" y="652"/>
                  <a:pt x="260" y="649"/>
                  <a:pt x="252" y="649"/>
                </a:cubicBezTo>
                <a:lnTo>
                  <a:pt x="115" y="649"/>
                </a:lnTo>
                <a:cubicBezTo>
                  <a:pt x="107" y="649"/>
                  <a:pt x="99" y="652"/>
                  <a:pt x="93" y="658"/>
                </a:cubicBezTo>
                <a:lnTo>
                  <a:pt x="65" y="686"/>
                </a:lnTo>
                <a:cubicBezTo>
                  <a:pt x="63" y="666"/>
                  <a:pt x="62" y="646"/>
                  <a:pt x="62" y="626"/>
                </a:cubicBezTo>
                <a:lnTo>
                  <a:pt x="144" y="626"/>
                </a:lnTo>
                <a:cubicBezTo>
                  <a:pt x="161" y="626"/>
                  <a:pt x="175" y="612"/>
                  <a:pt x="175" y="595"/>
                </a:cubicBezTo>
                <a:lnTo>
                  <a:pt x="175" y="523"/>
                </a:lnTo>
                <a:lnTo>
                  <a:pt x="213" y="485"/>
                </a:lnTo>
                <a:lnTo>
                  <a:pt x="256" y="485"/>
                </a:lnTo>
                <a:cubicBezTo>
                  <a:pt x="274" y="485"/>
                  <a:pt x="287" y="471"/>
                  <a:pt x="287" y="454"/>
                </a:cubicBezTo>
                <a:lnTo>
                  <a:pt x="287" y="397"/>
                </a:lnTo>
                <a:cubicBezTo>
                  <a:pt x="287" y="336"/>
                  <a:pt x="239" y="286"/>
                  <a:pt x="178" y="282"/>
                </a:cubicBezTo>
                <a:cubicBezTo>
                  <a:pt x="281" y="148"/>
                  <a:pt x="442" y="62"/>
                  <a:pt x="623" y="62"/>
                </a:cubicBezTo>
                <a:cubicBezTo>
                  <a:pt x="730" y="62"/>
                  <a:pt x="830" y="92"/>
                  <a:pt x="916" y="145"/>
                </a:cubicBezTo>
                <a:lnTo>
                  <a:pt x="864" y="197"/>
                </a:lnTo>
                <a:close/>
                <a:moveTo>
                  <a:pt x="113" y="564"/>
                </a:moveTo>
                <a:lnTo>
                  <a:pt x="65" y="564"/>
                </a:lnTo>
                <a:cubicBezTo>
                  <a:pt x="74" y="480"/>
                  <a:pt x="102" y="402"/>
                  <a:pt x="144" y="333"/>
                </a:cubicBezTo>
                <a:lnTo>
                  <a:pt x="144" y="344"/>
                </a:lnTo>
                <a:lnTo>
                  <a:pt x="172" y="344"/>
                </a:lnTo>
                <a:cubicBezTo>
                  <a:pt x="201" y="344"/>
                  <a:pt x="225" y="368"/>
                  <a:pt x="225" y="397"/>
                </a:cubicBezTo>
                <a:lnTo>
                  <a:pt x="225" y="423"/>
                </a:lnTo>
                <a:lnTo>
                  <a:pt x="200" y="423"/>
                </a:lnTo>
                <a:cubicBezTo>
                  <a:pt x="192" y="423"/>
                  <a:pt x="184" y="426"/>
                  <a:pt x="178" y="432"/>
                </a:cubicBezTo>
                <a:lnTo>
                  <a:pt x="122" y="488"/>
                </a:lnTo>
                <a:cubicBezTo>
                  <a:pt x="116" y="494"/>
                  <a:pt x="113" y="502"/>
                  <a:pt x="113" y="510"/>
                </a:cubicBezTo>
                <a:lnTo>
                  <a:pt x="113" y="564"/>
                </a:lnTo>
                <a:close/>
                <a:moveTo>
                  <a:pt x="81" y="758"/>
                </a:moveTo>
                <a:lnTo>
                  <a:pt x="128" y="711"/>
                </a:lnTo>
                <a:lnTo>
                  <a:pt x="240" y="711"/>
                </a:lnTo>
                <a:lnTo>
                  <a:pt x="282" y="750"/>
                </a:lnTo>
                <a:lnTo>
                  <a:pt x="282" y="780"/>
                </a:lnTo>
                <a:lnTo>
                  <a:pt x="235" y="827"/>
                </a:lnTo>
                <a:cubicBezTo>
                  <a:pt x="229" y="833"/>
                  <a:pt x="225" y="841"/>
                  <a:pt x="225" y="849"/>
                </a:cubicBezTo>
                <a:lnTo>
                  <a:pt x="225" y="977"/>
                </a:lnTo>
                <a:lnTo>
                  <a:pt x="205" y="997"/>
                </a:lnTo>
                <a:cubicBezTo>
                  <a:pt x="145" y="929"/>
                  <a:pt x="100" y="847"/>
                  <a:pt x="78" y="755"/>
                </a:cubicBezTo>
                <a:lnTo>
                  <a:pt x="81" y="758"/>
                </a:lnTo>
                <a:close/>
                <a:moveTo>
                  <a:pt x="623" y="0"/>
                </a:moveTo>
                <a:cubicBezTo>
                  <a:pt x="279" y="0"/>
                  <a:pt x="0" y="279"/>
                  <a:pt x="0" y="623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3"/>
                </a:cubicBezTo>
                <a:cubicBezTo>
                  <a:pt x="1247" y="279"/>
                  <a:pt x="967" y="0"/>
                  <a:pt x="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Freeform 10">
            <a:extLst>
              <a:ext uri="{FF2B5EF4-FFF2-40B4-BE49-F238E27FC236}">
                <a16:creationId xmlns:a16="http://schemas.microsoft.com/office/drawing/2014/main" id="{76840D8A-DA81-C34A-9534-4AF8BC58E4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5601337"/>
            <a:ext cx="490538" cy="428625"/>
          </a:xfrm>
          <a:custGeom>
            <a:avLst/>
            <a:gdLst>
              <a:gd name="T0" fmla="*/ 254 w 1364"/>
              <a:gd name="T1" fmla="*/ 851 h 1191"/>
              <a:gd name="T2" fmla="*/ 316 w 1364"/>
              <a:gd name="T3" fmla="*/ 1190 h 1191"/>
              <a:gd name="T4" fmla="*/ 230 w 1364"/>
              <a:gd name="T5" fmla="*/ 454 h 1191"/>
              <a:gd name="T6" fmla="*/ 0 w 1364"/>
              <a:gd name="T7" fmla="*/ 823 h 1191"/>
              <a:gd name="T8" fmla="*/ 113 w 1364"/>
              <a:gd name="T9" fmla="*/ 1190 h 1191"/>
              <a:gd name="T10" fmla="*/ 175 w 1364"/>
              <a:gd name="T11" fmla="*/ 654 h 1191"/>
              <a:gd name="T12" fmla="*/ 113 w 1364"/>
              <a:gd name="T13" fmla="*/ 899 h 1191"/>
              <a:gd name="T14" fmla="*/ 62 w 1364"/>
              <a:gd name="T15" fmla="*/ 654 h 1191"/>
              <a:gd name="T16" fmla="*/ 642 w 1364"/>
              <a:gd name="T17" fmla="*/ 516 h 1191"/>
              <a:gd name="T18" fmla="*/ 426 w 1364"/>
              <a:gd name="T19" fmla="*/ 566 h 1191"/>
              <a:gd name="T20" fmla="*/ 395 w 1364"/>
              <a:gd name="T21" fmla="*/ 1190 h 1191"/>
              <a:gd name="T22" fmla="*/ 457 w 1364"/>
              <a:gd name="T23" fmla="*/ 629 h 1191"/>
              <a:gd name="T24" fmla="*/ 712 w 1364"/>
              <a:gd name="T25" fmla="*/ 485 h 1191"/>
              <a:gd name="T26" fmla="*/ 230 w 1364"/>
              <a:gd name="T27" fmla="*/ 454 h 1191"/>
              <a:gd name="T28" fmla="*/ 285 w 1364"/>
              <a:gd name="T29" fmla="*/ 369 h 1191"/>
              <a:gd name="T30" fmla="*/ 203 w 1364"/>
              <a:gd name="T31" fmla="*/ 259 h 1191"/>
              <a:gd name="T32" fmla="*/ 367 w 1364"/>
              <a:gd name="T33" fmla="*/ 259 h 1191"/>
              <a:gd name="T34" fmla="*/ 429 w 1364"/>
              <a:gd name="T35" fmla="*/ 259 h 1191"/>
              <a:gd name="T36" fmla="*/ 141 w 1364"/>
              <a:gd name="T37" fmla="*/ 259 h 1191"/>
              <a:gd name="T38" fmla="*/ 285 w 1364"/>
              <a:gd name="T39" fmla="*/ 431 h 1191"/>
              <a:gd name="T40" fmla="*/ 429 w 1364"/>
              <a:gd name="T41" fmla="*/ 259 h 1191"/>
              <a:gd name="T42" fmla="*/ 1300 w 1364"/>
              <a:gd name="T43" fmla="*/ 542 h 1191"/>
              <a:gd name="T44" fmla="*/ 1120 w 1364"/>
              <a:gd name="T45" fmla="*/ 708 h 1191"/>
              <a:gd name="T46" fmla="*/ 1120 w 1364"/>
              <a:gd name="T47" fmla="*/ 375 h 1191"/>
              <a:gd name="T48" fmla="*/ 1106 w 1364"/>
              <a:gd name="T49" fmla="*/ 312 h 1191"/>
              <a:gd name="T50" fmla="*/ 1161 w 1364"/>
              <a:gd name="T51" fmla="*/ 204 h 1191"/>
              <a:gd name="T52" fmla="*/ 1106 w 1364"/>
              <a:gd name="T53" fmla="*/ 312 h 1191"/>
              <a:gd name="T54" fmla="*/ 852 w 1364"/>
              <a:gd name="T55" fmla="*/ 66 h 1191"/>
              <a:gd name="T56" fmla="*/ 852 w 1364"/>
              <a:gd name="T57" fmla="*/ 312 h 1191"/>
              <a:gd name="T58" fmla="*/ 1056 w 1364"/>
              <a:gd name="T59" fmla="*/ 375 h 1191"/>
              <a:gd name="T60" fmla="*/ 1056 w 1364"/>
              <a:gd name="T61" fmla="*/ 708 h 1191"/>
              <a:gd name="T62" fmla="*/ 852 w 1364"/>
              <a:gd name="T63" fmla="*/ 375 h 1191"/>
              <a:gd name="T64" fmla="*/ 1041 w 1364"/>
              <a:gd name="T65" fmla="*/ 770 h 1191"/>
              <a:gd name="T66" fmla="*/ 852 w 1364"/>
              <a:gd name="T67" fmla="*/ 770 h 1191"/>
              <a:gd name="T68" fmla="*/ 1242 w 1364"/>
              <a:gd name="T69" fmla="*/ 770 h 1191"/>
              <a:gd name="T70" fmla="*/ 1106 w 1364"/>
              <a:gd name="T71" fmla="*/ 770 h 1191"/>
              <a:gd name="T72" fmla="*/ 601 w 1364"/>
              <a:gd name="T73" fmla="*/ 770 h 1191"/>
              <a:gd name="T74" fmla="*/ 790 w 1364"/>
              <a:gd name="T75" fmla="*/ 1016 h 1191"/>
              <a:gd name="T76" fmla="*/ 601 w 1364"/>
              <a:gd name="T77" fmla="*/ 312 h 1191"/>
              <a:gd name="T78" fmla="*/ 790 w 1364"/>
              <a:gd name="T79" fmla="*/ 312 h 1191"/>
              <a:gd name="T80" fmla="*/ 852 w 1364"/>
              <a:gd name="T81" fmla="*/ 3 h 1191"/>
              <a:gd name="T82" fmla="*/ 790 w 1364"/>
              <a:gd name="T83" fmla="*/ 3 h 1191"/>
              <a:gd name="T84" fmla="*/ 492 w 1364"/>
              <a:gd name="T85" fmla="*/ 197 h 1191"/>
              <a:gd name="T86" fmla="*/ 537 w 1364"/>
              <a:gd name="T87" fmla="*/ 312 h 1191"/>
              <a:gd name="T88" fmla="*/ 454 w 1364"/>
              <a:gd name="T89" fmla="*/ 375 h 1191"/>
              <a:gd name="T90" fmla="*/ 515 w 1364"/>
              <a:gd name="T91" fmla="*/ 424 h 1191"/>
              <a:gd name="T92" fmla="*/ 586 w 1364"/>
              <a:gd name="T93" fmla="*/ 375 h 1191"/>
              <a:gd name="T94" fmla="*/ 790 w 1364"/>
              <a:gd name="T95" fmla="*/ 708 h 1191"/>
              <a:gd name="T96" fmla="*/ 577 w 1364"/>
              <a:gd name="T97" fmla="*/ 650 h 1191"/>
              <a:gd name="T98" fmla="*/ 523 w 1364"/>
              <a:gd name="T99" fmla="*/ 708 h 1191"/>
              <a:gd name="T100" fmla="*/ 483 w 1364"/>
              <a:gd name="T101" fmla="*/ 770 h 1191"/>
              <a:gd name="T102" fmla="*/ 641 w 1364"/>
              <a:gd name="T103" fmla="*/ 985 h 1191"/>
              <a:gd name="T104" fmla="*/ 478 w 1364"/>
              <a:gd name="T105" fmla="*/ 960 h 1191"/>
              <a:gd name="T106" fmla="*/ 821 w 1364"/>
              <a:gd name="T107" fmla="*/ 1082 h 1191"/>
              <a:gd name="T108" fmla="*/ 827 w 1364"/>
              <a:gd name="T109" fmla="*/ 1082 h 1191"/>
              <a:gd name="T110" fmla="*/ 1205 w 1364"/>
              <a:gd name="T111" fmla="*/ 160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4" h="1191">
                <a:moveTo>
                  <a:pt x="316" y="851"/>
                </a:moveTo>
                <a:lnTo>
                  <a:pt x="254" y="851"/>
                </a:lnTo>
                <a:lnTo>
                  <a:pt x="254" y="1190"/>
                </a:lnTo>
                <a:lnTo>
                  <a:pt x="316" y="1190"/>
                </a:lnTo>
                <a:lnTo>
                  <a:pt x="316" y="851"/>
                </a:lnTo>
                <a:close/>
                <a:moveTo>
                  <a:pt x="230" y="454"/>
                </a:moveTo>
                <a:cubicBezTo>
                  <a:pt x="123" y="454"/>
                  <a:pt x="0" y="476"/>
                  <a:pt x="0" y="654"/>
                </a:cubicBezTo>
                <a:lnTo>
                  <a:pt x="0" y="823"/>
                </a:lnTo>
                <a:cubicBezTo>
                  <a:pt x="0" y="891"/>
                  <a:pt x="49" y="949"/>
                  <a:pt x="113" y="963"/>
                </a:cubicBezTo>
                <a:lnTo>
                  <a:pt x="113" y="1190"/>
                </a:lnTo>
                <a:lnTo>
                  <a:pt x="175" y="1190"/>
                </a:lnTo>
                <a:lnTo>
                  <a:pt x="175" y="654"/>
                </a:lnTo>
                <a:lnTo>
                  <a:pt x="113" y="654"/>
                </a:lnTo>
                <a:lnTo>
                  <a:pt x="113" y="899"/>
                </a:lnTo>
                <a:cubicBezTo>
                  <a:pt x="84" y="886"/>
                  <a:pt x="62" y="856"/>
                  <a:pt x="62" y="823"/>
                </a:cubicBezTo>
                <a:lnTo>
                  <a:pt x="62" y="654"/>
                </a:lnTo>
                <a:cubicBezTo>
                  <a:pt x="62" y="552"/>
                  <a:pt x="106" y="516"/>
                  <a:pt x="230" y="516"/>
                </a:cubicBezTo>
                <a:lnTo>
                  <a:pt x="642" y="516"/>
                </a:lnTo>
                <a:cubicBezTo>
                  <a:pt x="633" y="540"/>
                  <a:pt x="617" y="566"/>
                  <a:pt x="596" y="566"/>
                </a:cubicBezTo>
                <a:lnTo>
                  <a:pt x="426" y="566"/>
                </a:lnTo>
                <a:cubicBezTo>
                  <a:pt x="409" y="566"/>
                  <a:pt x="395" y="580"/>
                  <a:pt x="395" y="597"/>
                </a:cubicBezTo>
                <a:lnTo>
                  <a:pt x="395" y="1190"/>
                </a:lnTo>
                <a:lnTo>
                  <a:pt x="457" y="1190"/>
                </a:lnTo>
                <a:lnTo>
                  <a:pt x="457" y="629"/>
                </a:lnTo>
                <a:lnTo>
                  <a:pt x="596" y="629"/>
                </a:lnTo>
                <a:cubicBezTo>
                  <a:pt x="677" y="629"/>
                  <a:pt x="712" y="524"/>
                  <a:pt x="712" y="485"/>
                </a:cubicBezTo>
                <a:cubicBezTo>
                  <a:pt x="712" y="467"/>
                  <a:pt x="698" y="454"/>
                  <a:pt x="681" y="454"/>
                </a:cubicBezTo>
                <a:lnTo>
                  <a:pt x="230" y="454"/>
                </a:lnTo>
                <a:close/>
                <a:moveTo>
                  <a:pt x="367" y="287"/>
                </a:moveTo>
                <a:cubicBezTo>
                  <a:pt x="367" y="334"/>
                  <a:pt x="332" y="369"/>
                  <a:pt x="285" y="369"/>
                </a:cubicBezTo>
                <a:cubicBezTo>
                  <a:pt x="238" y="369"/>
                  <a:pt x="203" y="334"/>
                  <a:pt x="203" y="287"/>
                </a:cubicBezTo>
                <a:lnTo>
                  <a:pt x="203" y="259"/>
                </a:lnTo>
                <a:cubicBezTo>
                  <a:pt x="203" y="211"/>
                  <a:pt x="238" y="177"/>
                  <a:pt x="285" y="177"/>
                </a:cubicBezTo>
                <a:cubicBezTo>
                  <a:pt x="332" y="177"/>
                  <a:pt x="367" y="211"/>
                  <a:pt x="367" y="259"/>
                </a:cubicBezTo>
                <a:lnTo>
                  <a:pt x="367" y="287"/>
                </a:lnTo>
                <a:close/>
                <a:moveTo>
                  <a:pt x="429" y="259"/>
                </a:moveTo>
                <a:cubicBezTo>
                  <a:pt x="429" y="177"/>
                  <a:pt x="367" y="115"/>
                  <a:pt x="285" y="115"/>
                </a:cubicBezTo>
                <a:cubicBezTo>
                  <a:pt x="203" y="115"/>
                  <a:pt x="141" y="177"/>
                  <a:pt x="141" y="259"/>
                </a:cubicBezTo>
                <a:lnTo>
                  <a:pt x="141" y="287"/>
                </a:lnTo>
                <a:cubicBezTo>
                  <a:pt x="141" y="369"/>
                  <a:pt x="203" y="431"/>
                  <a:pt x="285" y="431"/>
                </a:cubicBezTo>
                <a:cubicBezTo>
                  <a:pt x="367" y="431"/>
                  <a:pt x="429" y="369"/>
                  <a:pt x="429" y="287"/>
                </a:cubicBezTo>
                <a:lnTo>
                  <a:pt x="429" y="259"/>
                </a:lnTo>
                <a:close/>
                <a:moveTo>
                  <a:pt x="1270" y="375"/>
                </a:moveTo>
                <a:cubicBezTo>
                  <a:pt x="1290" y="427"/>
                  <a:pt x="1300" y="484"/>
                  <a:pt x="1300" y="542"/>
                </a:cubicBezTo>
                <a:cubicBezTo>
                  <a:pt x="1300" y="600"/>
                  <a:pt x="1289" y="656"/>
                  <a:pt x="1270" y="708"/>
                </a:cubicBezTo>
                <a:lnTo>
                  <a:pt x="1120" y="708"/>
                </a:lnTo>
                <a:cubicBezTo>
                  <a:pt x="1129" y="655"/>
                  <a:pt x="1134" y="600"/>
                  <a:pt x="1134" y="541"/>
                </a:cubicBezTo>
                <a:cubicBezTo>
                  <a:pt x="1134" y="483"/>
                  <a:pt x="1129" y="427"/>
                  <a:pt x="1120" y="375"/>
                </a:cubicBezTo>
                <a:lnTo>
                  <a:pt x="1270" y="375"/>
                </a:lnTo>
                <a:close/>
                <a:moveTo>
                  <a:pt x="1106" y="312"/>
                </a:moveTo>
                <a:cubicBezTo>
                  <a:pt x="1083" y="226"/>
                  <a:pt x="1047" y="153"/>
                  <a:pt x="1003" y="99"/>
                </a:cubicBezTo>
                <a:cubicBezTo>
                  <a:pt x="1061" y="122"/>
                  <a:pt x="1115" y="158"/>
                  <a:pt x="1161" y="204"/>
                </a:cubicBezTo>
                <a:cubicBezTo>
                  <a:pt x="1194" y="236"/>
                  <a:pt x="1221" y="273"/>
                  <a:pt x="1242" y="312"/>
                </a:cubicBezTo>
                <a:lnTo>
                  <a:pt x="1106" y="312"/>
                </a:lnTo>
                <a:close/>
                <a:moveTo>
                  <a:pt x="852" y="312"/>
                </a:moveTo>
                <a:lnTo>
                  <a:pt x="852" y="66"/>
                </a:lnTo>
                <a:cubicBezTo>
                  <a:pt x="932" y="86"/>
                  <a:pt x="1002" y="181"/>
                  <a:pt x="1041" y="312"/>
                </a:cubicBezTo>
                <a:lnTo>
                  <a:pt x="852" y="312"/>
                </a:lnTo>
                <a:close/>
                <a:moveTo>
                  <a:pt x="852" y="375"/>
                </a:moveTo>
                <a:lnTo>
                  <a:pt x="1056" y="375"/>
                </a:lnTo>
                <a:cubicBezTo>
                  <a:pt x="1066" y="427"/>
                  <a:pt x="1072" y="483"/>
                  <a:pt x="1072" y="541"/>
                </a:cubicBezTo>
                <a:cubicBezTo>
                  <a:pt x="1072" y="599"/>
                  <a:pt x="1066" y="655"/>
                  <a:pt x="1056" y="708"/>
                </a:cubicBezTo>
                <a:lnTo>
                  <a:pt x="852" y="708"/>
                </a:lnTo>
                <a:lnTo>
                  <a:pt x="852" y="375"/>
                </a:lnTo>
                <a:close/>
                <a:moveTo>
                  <a:pt x="852" y="770"/>
                </a:moveTo>
                <a:lnTo>
                  <a:pt x="1041" y="770"/>
                </a:lnTo>
                <a:cubicBezTo>
                  <a:pt x="1002" y="901"/>
                  <a:pt x="933" y="996"/>
                  <a:pt x="852" y="1016"/>
                </a:cubicBezTo>
                <a:lnTo>
                  <a:pt x="852" y="770"/>
                </a:lnTo>
                <a:close/>
                <a:moveTo>
                  <a:pt x="1106" y="770"/>
                </a:moveTo>
                <a:lnTo>
                  <a:pt x="1242" y="770"/>
                </a:lnTo>
                <a:cubicBezTo>
                  <a:pt x="1189" y="866"/>
                  <a:pt x="1105" y="942"/>
                  <a:pt x="1003" y="984"/>
                </a:cubicBezTo>
                <a:cubicBezTo>
                  <a:pt x="1047" y="930"/>
                  <a:pt x="1083" y="856"/>
                  <a:pt x="1106" y="770"/>
                </a:cubicBezTo>
                <a:close/>
                <a:moveTo>
                  <a:pt x="790" y="1016"/>
                </a:moveTo>
                <a:cubicBezTo>
                  <a:pt x="710" y="996"/>
                  <a:pt x="640" y="903"/>
                  <a:pt x="601" y="770"/>
                </a:cubicBezTo>
                <a:lnTo>
                  <a:pt x="790" y="770"/>
                </a:lnTo>
                <a:lnTo>
                  <a:pt x="790" y="1016"/>
                </a:lnTo>
                <a:close/>
                <a:moveTo>
                  <a:pt x="790" y="312"/>
                </a:moveTo>
                <a:lnTo>
                  <a:pt x="601" y="312"/>
                </a:lnTo>
                <a:cubicBezTo>
                  <a:pt x="640" y="180"/>
                  <a:pt x="711" y="86"/>
                  <a:pt x="790" y="66"/>
                </a:cubicBezTo>
                <a:lnTo>
                  <a:pt x="790" y="312"/>
                </a:lnTo>
                <a:close/>
                <a:moveTo>
                  <a:pt x="1205" y="160"/>
                </a:moveTo>
                <a:cubicBezTo>
                  <a:pt x="1110" y="65"/>
                  <a:pt x="985" y="10"/>
                  <a:pt x="852" y="3"/>
                </a:cubicBezTo>
                <a:cubicBezTo>
                  <a:pt x="842" y="1"/>
                  <a:pt x="832" y="0"/>
                  <a:pt x="821" y="0"/>
                </a:cubicBezTo>
                <a:cubicBezTo>
                  <a:pt x="811" y="0"/>
                  <a:pt x="800" y="1"/>
                  <a:pt x="790" y="3"/>
                </a:cubicBezTo>
                <a:cubicBezTo>
                  <a:pt x="662" y="11"/>
                  <a:pt x="542" y="62"/>
                  <a:pt x="449" y="152"/>
                </a:cubicBezTo>
                <a:lnTo>
                  <a:pt x="492" y="197"/>
                </a:lnTo>
                <a:cubicBezTo>
                  <a:pt x="535" y="155"/>
                  <a:pt x="585" y="123"/>
                  <a:pt x="638" y="101"/>
                </a:cubicBezTo>
                <a:cubicBezTo>
                  <a:pt x="595" y="154"/>
                  <a:pt x="560" y="227"/>
                  <a:pt x="537" y="312"/>
                </a:cubicBezTo>
                <a:lnTo>
                  <a:pt x="454" y="312"/>
                </a:lnTo>
                <a:lnTo>
                  <a:pt x="454" y="375"/>
                </a:lnTo>
                <a:lnTo>
                  <a:pt x="523" y="375"/>
                </a:lnTo>
                <a:cubicBezTo>
                  <a:pt x="520" y="391"/>
                  <a:pt x="517" y="407"/>
                  <a:pt x="515" y="424"/>
                </a:cubicBezTo>
                <a:lnTo>
                  <a:pt x="577" y="432"/>
                </a:lnTo>
                <a:cubicBezTo>
                  <a:pt x="579" y="412"/>
                  <a:pt x="583" y="393"/>
                  <a:pt x="586" y="375"/>
                </a:cubicBezTo>
                <a:lnTo>
                  <a:pt x="790" y="375"/>
                </a:lnTo>
                <a:lnTo>
                  <a:pt x="790" y="708"/>
                </a:lnTo>
                <a:lnTo>
                  <a:pt x="586" y="708"/>
                </a:lnTo>
                <a:cubicBezTo>
                  <a:pt x="583" y="689"/>
                  <a:pt x="579" y="670"/>
                  <a:pt x="577" y="650"/>
                </a:cubicBezTo>
                <a:lnTo>
                  <a:pt x="515" y="658"/>
                </a:lnTo>
                <a:cubicBezTo>
                  <a:pt x="517" y="675"/>
                  <a:pt x="520" y="691"/>
                  <a:pt x="523" y="708"/>
                </a:cubicBezTo>
                <a:lnTo>
                  <a:pt x="483" y="708"/>
                </a:lnTo>
                <a:lnTo>
                  <a:pt x="483" y="770"/>
                </a:lnTo>
                <a:lnTo>
                  <a:pt x="537" y="770"/>
                </a:lnTo>
                <a:cubicBezTo>
                  <a:pt x="560" y="857"/>
                  <a:pt x="596" y="931"/>
                  <a:pt x="641" y="985"/>
                </a:cubicBezTo>
                <a:cubicBezTo>
                  <a:pt x="597" y="967"/>
                  <a:pt x="555" y="943"/>
                  <a:pt x="518" y="912"/>
                </a:cubicBezTo>
                <a:lnTo>
                  <a:pt x="478" y="960"/>
                </a:lnTo>
                <a:cubicBezTo>
                  <a:pt x="574" y="1039"/>
                  <a:pt x="696" y="1082"/>
                  <a:pt x="821" y="1082"/>
                </a:cubicBezTo>
                <a:lnTo>
                  <a:pt x="821" y="1082"/>
                </a:lnTo>
                <a:lnTo>
                  <a:pt x="821" y="1082"/>
                </a:lnTo>
                <a:cubicBezTo>
                  <a:pt x="823" y="1082"/>
                  <a:pt x="825" y="1082"/>
                  <a:pt x="827" y="1082"/>
                </a:cubicBezTo>
                <a:cubicBezTo>
                  <a:pt x="1122" y="1078"/>
                  <a:pt x="1362" y="838"/>
                  <a:pt x="1362" y="542"/>
                </a:cubicBezTo>
                <a:cubicBezTo>
                  <a:pt x="1363" y="398"/>
                  <a:pt x="1307" y="262"/>
                  <a:pt x="1205" y="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FDA47312-BFDE-1040-93B5-0B6011B45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8101" y="5597368"/>
            <a:ext cx="477837" cy="436562"/>
          </a:xfrm>
          <a:custGeom>
            <a:avLst/>
            <a:gdLst>
              <a:gd name="T0" fmla="*/ 171 w 1329"/>
              <a:gd name="T1" fmla="*/ 836 h 1211"/>
              <a:gd name="T2" fmla="*/ 230 w 1329"/>
              <a:gd name="T3" fmla="*/ 697 h 1211"/>
              <a:gd name="T4" fmla="*/ 265 w 1329"/>
              <a:gd name="T5" fmla="*/ 762 h 1211"/>
              <a:gd name="T6" fmla="*/ 523 w 1329"/>
              <a:gd name="T7" fmla="*/ 1013 h 1211"/>
              <a:gd name="T8" fmla="*/ 279 w 1329"/>
              <a:gd name="T9" fmla="*/ 990 h 1211"/>
              <a:gd name="T10" fmla="*/ 224 w 1329"/>
              <a:gd name="T11" fmla="*/ 865 h 1211"/>
              <a:gd name="T12" fmla="*/ 585 w 1329"/>
              <a:gd name="T13" fmla="*/ 1045 h 1211"/>
              <a:gd name="T14" fmla="*/ 886 w 1329"/>
              <a:gd name="T15" fmla="*/ 1102 h 1211"/>
              <a:gd name="T16" fmla="*/ 464 w 1329"/>
              <a:gd name="T17" fmla="*/ 1112 h 1211"/>
              <a:gd name="T18" fmla="*/ 1169 w 1329"/>
              <a:gd name="T19" fmla="*/ 684 h 1211"/>
              <a:gd name="T20" fmla="*/ 1061 w 1329"/>
              <a:gd name="T21" fmla="*/ 977 h 1211"/>
              <a:gd name="T22" fmla="*/ 635 w 1329"/>
              <a:gd name="T23" fmla="*/ 62 h 1211"/>
              <a:gd name="T24" fmla="*/ 542 w 1329"/>
              <a:gd name="T25" fmla="*/ 158 h 1211"/>
              <a:gd name="T26" fmla="*/ 635 w 1329"/>
              <a:gd name="T27" fmla="*/ 62 h 1211"/>
              <a:gd name="T28" fmla="*/ 520 w 1329"/>
              <a:gd name="T29" fmla="*/ 219 h 1211"/>
              <a:gd name="T30" fmla="*/ 530 w 1329"/>
              <a:gd name="T31" fmla="*/ 390 h 1211"/>
              <a:gd name="T32" fmla="*/ 267 w 1329"/>
              <a:gd name="T33" fmla="*/ 633 h 1211"/>
              <a:gd name="T34" fmla="*/ 414 w 1329"/>
              <a:gd name="T35" fmla="*/ 854 h 1211"/>
              <a:gd name="T36" fmla="*/ 395 w 1329"/>
              <a:gd name="T37" fmla="*/ 569 h 1211"/>
              <a:gd name="T38" fmla="*/ 661 w 1329"/>
              <a:gd name="T39" fmla="*/ 607 h 1211"/>
              <a:gd name="T40" fmla="*/ 700 w 1329"/>
              <a:gd name="T41" fmla="*/ 875 h 1211"/>
              <a:gd name="T42" fmla="*/ 414 w 1329"/>
              <a:gd name="T43" fmla="*/ 854 h 1211"/>
              <a:gd name="T44" fmla="*/ 1074 w 1329"/>
              <a:gd name="T45" fmla="*/ 387 h 1211"/>
              <a:gd name="T46" fmla="*/ 1126 w 1329"/>
              <a:gd name="T47" fmla="*/ 642 h 1211"/>
              <a:gd name="T48" fmla="*/ 1039 w 1329"/>
              <a:gd name="T49" fmla="*/ 468 h 1211"/>
              <a:gd name="T50" fmla="*/ 985 w 1329"/>
              <a:gd name="T51" fmla="*/ 695 h 1211"/>
              <a:gd name="T52" fmla="*/ 981 w 1329"/>
              <a:gd name="T53" fmla="*/ 493 h 1211"/>
              <a:gd name="T54" fmla="*/ 1048 w 1329"/>
              <a:gd name="T55" fmla="*/ 686 h 1211"/>
              <a:gd name="T56" fmla="*/ 1002 w 1329"/>
              <a:gd name="T57" fmla="*/ 421 h 1211"/>
              <a:gd name="T58" fmla="*/ 878 w 1329"/>
              <a:gd name="T59" fmla="*/ 390 h 1211"/>
              <a:gd name="T60" fmla="*/ 882 w 1329"/>
              <a:gd name="T61" fmla="*/ 254 h 1211"/>
              <a:gd name="T62" fmla="*/ 1002 w 1329"/>
              <a:gd name="T63" fmla="*/ 421 h 1211"/>
              <a:gd name="T64" fmla="*/ 768 w 1329"/>
              <a:gd name="T65" fmla="*/ 88 h 1211"/>
              <a:gd name="T66" fmla="*/ 882 w 1329"/>
              <a:gd name="T67" fmla="*/ 194 h 1211"/>
              <a:gd name="T68" fmla="*/ 805 w 1329"/>
              <a:gd name="T69" fmla="*/ 224 h 1211"/>
              <a:gd name="T70" fmla="*/ 608 w 1329"/>
              <a:gd name="T71" fmla="*/ 165 h 1211"/>
              <a:gd name="T72" fmla="*/ 836 w 1329"/>
              <a:gd name="T73" fmla="*/ 433 h 1211"/>
              <a:gd name="T74" fmla="*/ 851 w 1329"/>
              <a:gd name="T75" fmla="*/ 665 h 1211"/>
              <a:gd name="T76" fmla="*/ 604 w 1329"/>
              <a:gd name="T77" fmla="*/ 419 h 1211"/>
              <a:gd name="T78" fmla="*/ 836 w 1329"/>
              <a:gd name="T79" fmla="*/ 433 h 1211"/>
              <a:gd name="T80" fmla="*/ 581 w 1329"/>
              <a:gd name="T81" fmla="*/ 222 h 1211"/>
              <a:gd name="T82" fmla="*/ 776 w 1329"/>
              <a:gd name="T83" fmla="*/ 289 h 1211"/>
              <a:gd name="T84" fmla="*/ 577 w 1329"/>
              <a:gd name="T85" fmla="*/ 332 h 1211"/>
              <a:gd name="T86" fmla="*/ 743 w 1329"/>
              <a:gd name="T87" fmla="*/ 918 h 1211"/>
              <a:gd name="T88" fmla="*/ 985 w 1329"/>
              <a:gd name="T89" fmla="*/ 755 h 1211"/>
              <a:gd name="T90" fmla="*/ 964 w 1329"/>
              <a:gd name="T91" fmla="*/ 1028 h 1211"/>
              <a:gd name="T92" fmla="*/ 1139 w 1329"/>
              <a:gd name="T93" fmla="*/ 343 h 1211"/>
              <a:gd name="T94" fmla="*/ 1014 w 1329"/>
              <a:gd name="T95" fmla="*/ 255 h 1211"/>
              <a:gd name="T96" fmla="*/ 926 w 1329"/>
              <a:gd name="T97" fmla="*/ 130 h 1211"/>
              <a:gd name="T98" fmla="*/ 991 w 1329"/>
              <a:gd name="T99" fmla="*/ 170 h 1211"/>
              <a:gd name="T100" fmla="*/ 1049 w 1329"/>
              <a:gd name="T101" fmla="*/ 220 h 1211"/>
              <a:gd name="T102" fmla="*/ 1100 w 1329"/>
              <a:gd name="T103" fmla="*/ 279 h 1211"/>
              <a:gd name="T104" fmla="*/ 1139 w 1329"/>
              <a:gd name="T105" fmla="*/ 343 h 1211"/>
              <a:gd name="T106" fmla="*/ 1091 w 1329"/>
              <a:gd name="T107" fmla="*/ 177 h 1211"/>
              <a:gd name="T108" fmla="*/ 664 w 1329"/>
              <a:gd name="T109" fmla="*/ 0 h 1211"/>
              <a:gd name="T110" fmla="*/ 236 w 1329"/>
              <a:gd name="T111" fmla="*/ 1033 h 1211"/>
              <a:gd name="T112" fmla="*/ 1085 w 1329"/>
              <a:gd name="T113" fmla="*/ 1039 h 1211"/>
              <a:gd name="T114" fmla="*/ 1086 w 1329"/>
              <a:gd name="T115" fmla="*/ 1038 h 1211"/>
              <a:gd name="T116" fmla="*/ 1092 w 1329"/>
              <a:gd name="T117" fmla="*/ 177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29" h="1211">
                <a:moveTo>
                  <a:pt x="230" y="697"/>
                </a:moveTo>
                <a:cubicBezTo>
                  <a:pt x="205" y="746"/>
                  <a:pt x="187" y="793"/>
                  <a:pt x="171" y="836"/>
                </a:cubicBezTo>
                <a:cubicBezTo>
                  <a:pt x="104" y="692"/>
                  <a:pt x="103" y="526"/>
                  <a:pt x="167" y="382"/>
                </a:cubicBezTo>
                <a:cubicBezTo>
                  <a:pt x="159" y="484"/>
                  <a:pt x="181" y="594"/>
                  <a:pt x="230" y="697"/>
                </a:cubicBezTo>
                <a:close/>
                <a:moveTo>
                  <a:pt x="224" y="865"/>
                </a:moveTo>
                <a:cubicBezTo>
                  <a:pt x="237" y="832"/>
                  <a:pt x="250" y="797"/>
                  <a:pt x="265" y="762"/>
                </a:cubicBezTo>
                <a:cubicBezTo>
                  <a:pt x="294" y="810"/>
                  <a:pt x="330" y="856"/>
                  <a:pt x="371" y="897"/>
                </a:cubicBezTo>
                <a:cubicBezTo>
                  <a:pt x="417" y="943"/>
                  <a:pt x="469" y="982"/>
                  <a:pt x="523" y="1013"/>
                </a:cubicBezTo>
                <a:cubicBezTo>
                  <a:pt x="476" y="1041"/>
                  <a:pt x="432" y="1061"/>
                  <a:pt x="393" y="1077"/>
                </a:cubicBezTo>
                <a:cubicBezTo>
                  <a:pt x="352" y="1054"/>
                  <a:pt x="313" y="1025"/>
                  <a:pt x="279" y="990"/>
                </a:cubicBezTo>
                <a:cubicBezTo>
                  <a:pt x="252" y="964"/>
                  <a:pt x="229" y="935"/>
                  <a:pt x="209" y="905"/>
                </a:cubicBezTo>
                <a:cubicBezTo>
                  <a:pt x="214" y="892"/>
                  <a:pt x="219" y="878"/>
                  <a:pt x="224" y="865"/>
                </a:cubicBezTo>
                <a:close/>
                <a:moveTo>
                  <a:pt x="464" y="1112"/>
                </a:moveTo>
                <a:cubicBezTo>
                  <a:pt x="502" y="1094"/>
                  <a:pt x="542" y="1073"/>
                  <a:pt x="585" y="1045"/>
                </a:cubicBezTo>
                <a:cubicBezTo>
                  <a:pt x="670" y="1084"/>
                  <a:pt x="759" y="1104"/>
                  <a:pt x="844" y="1104"/>
                </a:cubicBezTo>
                <a:cubicBezTo>
                  <a:pt x="859" y="1104"/>
                  <a:pt x="873" y="1104"/>
                  <a:pt x="886" y="1102"/>
                </a:cubicBezTo>
                <a:cubicBezTo>
                  <a:pt x="817" y="1133"/>
                  <a:pt x="742" y="1150"/>
                  <a:pt x="664" y="1150"/>
                </a:cubicBezTo>
                <a:cubicBezTo>
                  <a:pt x="594" y="1150"/>
                  <a:pt x="527" y="1137"/>
                  <a:pt x="464" y="1112"/>
                </a:cubicBezTo>
                <a:close/>
                <a:moveTo>
                  <a:pt x="1111" y="725"/>
                </a:moveTo>
                <a:cubicBezTo>
                  <a:pt x="1132" y="714"/>
                  <a:pt x="1152" y="701"/>
                  <a:pt x="1169" y="684"/>
                </a:cubicBezTo>
                <a:cubicBezTo>
                  <a:pt x="1185" y="669"/>
                  <a:pt x="1197" y="651"/>
                  <a:pt x="1207" y="632"/>
                </a:cubicBezTo>
                <a:cubicBezTo>
                  <a:pt x="1201" y="757"/>
                  <a:pt x="1153" y="880"/>
                  <a:pt x="1061" y="977"/>
                </a:cubicBezTo>
                <a:cubicBezTo>
                  <a:pt x="1097" y="899"/>
                  <a:pt x="1114" y="812"/>
                  <a:pt x="1111" y="725"/>
                </a:cubicBezTo>
                <a:close/>
                <a:moveTo>
                  <a:pt x="635" y="62"/>
                </a:moveTo>
                <a:cubicBezTo>
                  <a:pt x="617" y="72"/>
                  <a:pt x="599" y="84"/>
                  <a:pt x="584" y="99"/>
                </a:cubicBezTo>
                <a:cubicBezTo>
                  <a:pt x="567" y="117"/>
                  <a:pt x="553" y="137"/>
                  <a:pt x="542" y="158"/>
                </a:cubicBezTo>
                <a:cubicBezTo>
                  <a:pt x="454" y="156"/>
                  <a:pt x="368" y="174"/>
                  <a:pt x="289" y="210"/>
                </a:cubicBezTo>
                <a:cubicBezTo>
                  <a:pt x="384" y="120"/>
                  <a:pt x="505" y="68"/>
                  <a:pt x="635" y="62"/>
                </a:cubicBezTo>
                <a:close/>
                <a:moveTo>
                  <a:pt x="242" y="306"/>
                </a:moveTo>
                <a:cubicBezTo>
                  <a:pt x="324" y="249"/>
                  <a:pt x="421" y="219"/>
                  <a:pt x="520" y="219"/>
                </a:cubicBezTo>
                <a:cubicBezTo>
                  <a:pt x="512" y="257"/>
                  <a:pt x="511" y="298"/>
                  <a:pt x="518" y="342"/>
                </a:cubicBezTo>
                <a:cubicBezTo>
                  <a:pt x="521" y="358"/>
                  <a:pt x="525" y="374"/>
                  <a:pt x="530" y="390"/>
                </a:cubicBezTo>
                <a:cubicBezTo>
                  <a:pt x="471" y="425"/>
                  <a:pt x="409" y="469"/>
                  <a:pt x="352" y="527"/>
                </a:cubicBezTo>
                <a:cubicBezTo>
                  <a:pt x="317" y="561"/>
                  <a:pt x="290" y="597"/>
                  <a:pt x="267" y="633"/>
                </a:cubicBezTo>
                <a:cubicBezTo>
                  <a:pt x="222" y="522"/>
                  <a:pt x="213" y="406"/>
                  <a:pt x="242" y="306"/>
                </a:cubicBezTo>
                <a:close/>
                <a:moveTo>
                  <a:pt x="414" y="854"/>
                </a:moveTo>
                <a:cubicBezTo>
                  <a:pt x="366" y="807"/>
                  <a:pt x="327" y="754"/>
                  <a:pt x="297" y="699"/>
                </a:cubicBezTo>
                <a:cubicBezTo>
                  <a:pt x="322" y="655"/>
                  <a:pt x="353" y="611"/>
                  <a:pt x="395" y="569"/>
                </a:cubicBezTo>
                <a:cubicBezTo>
                  <a:pt x="445" y="519"/>
                  <a:pt x="499" y="480"/>
                  <a:pt x="551" y="448"/>
                </a:cubicBezTo>
                <a:cubicBezTo>
                  <a:pt x="576" y="505"/>
                  <a:pt x="614" y="559"/>
                  <a:pt x="661" y="607"/>
                </a:cubicBezTo>
                <a:cubicBezTo>
                  <a:pt x="709" y="654"/>
                  <a:pt x="764" y="692"/>
                  <a:pt x="822" y="718"/>
                </a:cubicBezTo>
                <a:cubicBezTo>
                  <a:pt x="790" y="770"/>
                  <a:pt x="751" y="825"/>
                  <a:pt x="700" y="875"/>
                </a:cubicBezTo>
                <a:cubicBezTo>
                  <a:pt x="660" y="916"/>
                  <a:pt x="619" y="949"/>
                  <a:pt x="580" y="976"/>
                </a:cubicBezTo>
                <a:cubicBezTo>
                  <a:pt x="521" y="945"/>
                  <a:pt x="464" y="905"/>
                  <a:pt x="414" y="854"/>
                </a:cubicBezTo>
                <a:close/>
                <a:moveTo>
                  <a:pt x="1045" y="464"/>
                </a:moveTo>
                <a:cubicBezTo>
                  <a:pt x="1065" y="444"/>
                  <a:pt x="1074" y="416"/>
                  <a:pt x="1074" y="387"/>
                </a:cubicBezTo>
                <a:cubicBezTo>
                  <a:pt x="1111" y="394"/>
                  <a:pt x="1143" y="407"/>
                  <a:pt x="1170" y="425"/>
                </a:cubicBezTo>
                <a:cubicBezTo>
                  <a:pt x="1191" y="509"/>
                  <a:pt x="1178" y="590"/>
                  <a:pt x="1126" y="642"/>
                </a:cubicBezTo>
                <a:cubicBezTo>
                  <a:pt x="1120" y="648"/>
                  <a:pt x="1112" y="654"/>
                  <a:pt x="1104" y="659"/>
                </a:cubicBezTo>
                <a:cubicBezTo>
                  <a:pt x="1094" y="594"/>
                  <a:pt x="1073" y="529"/>
                  <a:pt x="1039" y="468"/>
                </a:cubicBezTo>
                <a:cubicBezTo>
                  <a:pt x="1041" y="467"/>
                  <a:pt x="1043" y="465"/>
                  <a:pt x="1045" y="464"/>
                </a:cubicBezTo>
                <a:close/>
                <a:moveTo>
                  <a:pt x="985" y="695"/>
                </a:moveTo>
                <a:cubicBezTo>
                  <a:pt x="960" y="695"/>
                  <a:pt x="935" y="691"/>
                  <a:pt x="909" y="685"/>
                </a:cubicBezTo>
                <a:cubicBezTo>
                  <a:pt x="948" y="606"/>
                  <a:pt x="970" y="536"/>
                  <a:pt x="981" y="493"/>
                </a:cubicBezTo>
                <a:cubicBezTo>
                  <a:pt x="982" y="492"/>
                  <a:pt x="983" y="492"/>
                  <a:pt x="984" y="492"/>
                </a:cubicBezTo>
                <a:cubicBezTo>
                  <a:pt x="1018" y="553"/>
                  <a:pt x="1040" y="619"/>
                  <a:pt x="1048" y="686"/>
                </a:cubicBezTo>
                <a:cubicBezTo>
                  <a:pt x="1028" y="691"/>
                  <a:pt x="1007" y="695"/>
                  <a:pt x="985" y="695"/>
                </a:cubicBezTo>
                <a:close/>
                <a:moveTo>
                  <a:pt x="1002" y="421"/>
                </a:moveTo>
                <a:cubicBezTo>
                  <a:pt x="992" y="431"/>
                  <a:pt x="978" y="433"/>
                  <a:pt x="968" y="433"/>
                </a:cubicBezTo>
                <a:cubicBezTo>
                  <a:pt x="939" y="433"/>
                  <a:pt x="905" y="417"/>
                  <a:pt x="878" y="390"/>
                </a:cubicBezTo>
                <a:cubicBezTo>
                  <a:pt x="837" y="349"/>
                  <a:pt x="823" y="291"/>
                  <a:pt x="848" y="266"/>
                </a:cubicBezTo>
                <a:cubicBezTo>
                  <a:pt x="858" y="256"/>
                  <a:pt x="872" y="254"/>
                  <a:pt x="882" y="254"/>
                </a:cubicBezTo>
                <a:cubicBezTo>
                  <a:pt x="911" y="254"/>
                  <a:pt x="944" y="270"/>
                  <a:pt x="971" y="297"/>
                </a:cubicBezTo>
                <a:cubicBezTo>
                  <a:pt x="1013" y="339"/>
                  <a:pt x="1027" y="396"/>
                  <a:pt x="1002" y="421"/>
                </a:cubicBezTo>
                <a:close/>
                <a:moveTo>
                  <a:pt x="627" y="142"/>
                </a:moveTo>
                <a:cubicBezTo>
                  <a:pt x="661" y="107"/>
                  <a:pt x="710" y="88"/>
                  <a:pt x="768" y="88"/>
                </a:cubicBezTo>
                <a:cubicBezTo>
                  <a:pt x="793" y="88"/>
                  <a:pt x="818" y="92"/>
                  <a:pt x="844" y="99"/>
                </a:cubicBezTo>
                <a:cubicBezTo>
                  <a:pt x="862" y="126"/>
                  <a:pt x="875" y="158"/>
                  <a:pt x="882" y="194"/>
                </a:cubicBezTo>
                <a:lnTo>
                  <a:pt x="882" y="194"/>
                </a:lnTo>
                <a:cubicBezTo>
                  <a:pt x="851" y="194"/>
                  <a:pt x="824" y="204"/>
                  <a:pt x="805" y="224"/>
                </a:cubicBezTo>
                <a:cubicBezTo>
                  <a:pt x="803" y="226"/>
                  <a:pt x="802" y="228"/>
                  <a:pt x="801" y="229"/>
                </a:cubicBezTo>
                <a:cubicBezTo>
                  <a:pt x="740" y="196"/>
                  <a:pt x="674" y="175"/>
                  <a:pt x="608" y="165"/>
                </a:cubicBezTo>
                <a:cubicBezTo>
                  <a:pt x="613" y="157"/>
                  <a:pt x="619" y="149"/>
                  <a:pt x="627" y="142"/>
                </a:cubicBezTo>
                <a:close/>
                <a:moveTo>
                  <a:pt x="836" y="433"/>
                </a:moveTo>
                <a:cubicBezTo>
                  <a:pt x="861" y="458"/>
                  <a:pt x="891" y="475"/>
                  <a:pt x="921" y="485"/>
                </a:cubicBezTo>
                <a:cubicBezTo>
                  <a:pt x="911" y="524"/>
                  <a:pt x="889" y="590"/>
                  <a:pt x="851" y="665"/>
                </a:cubicBezTo>
                <a:cubicBezTo>
                  <a:pt x="799" y="642"/>
                  <a:pt x="748" y="608"/>
                  <a:pt x="704" y="564"/>
                </a:cubicBezTo>
                <a:cubicBezTo>
                  <a:pt x="660" y="520"/>
                  <a:pt x="626" y="471"/>
                  <a:pt x="604" y="419"/>
                </a:cubicBezTo>
                <a:cubicBezTo>
                  <a:pt x="678" y="381"/>
                  <a:pt x="744" y="360"/>
                  <a:pt x="783" y="349"/>
                </a:cubicBezTo>
                <a:cubicBezTo>
                  <a:pt x="793" y="378"/>
                  <a:pt x="810" y="407"/>
                  <a:pt x="836" y="433"/>
                </a:cubicBezTo>
                <a:close/>
                <a:moveTo>
                  <a:pt x="577" y="332"/>
                </a:moveTo>
                <a:cubicBezTo>
                  <a:pt x="571" y="292"/>
                  <a:pt x="572" y="255"/>
                  <a:pt x="581" y="222"/>
                </a:cubicBezTo>
                <a:cubicBezTo>
                  <a:pt x="649" y="229"/>
                  <a:pt x="715" y="250"/>
                  <a:pt x="777" y="285"/>
                </a:cubicBezTo>
                <a:cubicBezTo>
                  <a:pt x="776" y="286"/>
                  <a:pt x="776" y="287"/>
                  <a:pt x="776" y="289"/>
                </a:cubicBezTo>
                <a:cubicBezTo>
                  <a:pt x="732" y="300"/>
                  <a:pt x="662" y="322"/>
                  <a:pt x="584" y="361"/>
                </a:cubicBezTo>
                <a:cubicBezTo>
                  <a:pt x="581" y="351"/>
                  <a:pt x="579" y="342"/>
                  <a:pt x="577" y="332"/>
                </a:cubicBezTo>
                <a:close/>
                <a:moveTo>
                  <a:pt x="643" y="1005"/>
                </a:moveTo>
                <a:cubicBezTo>
                  <a:pt x="676" y="980"/>
                  <a:pt x="709" y="951"/>
                  <a:pt x="743" y="918"/>
                </a:cubicBezTo>
                <a:cubicBezTo>
                  <a:pt x="801" y="860"/>
                  <a:pt x="845" y="798"/>
                  <a:pt x="880" y="739"/>
                </a:cubicBezTo>
                <a:cubicBezTo>
                  <a:pt x="915" y="749"/>
                  <a:pt x="951" y="755"/>
                  <a:pt x="985" y="755"/>
                </a:cubicBezTo>
                <a:cubicBezTo>
                  <a:pt x="1008" y="755"/>
                  <a:pt x="1030" y="752"/>
                  <a:pt x="1051" y="747"/>
                </a:cubicBezTo>
                <a:cubicBezTo>
                  <a:pt x="1051" y="847"/>
                  <a:pt x="1021" y="946"/>
                  <a:pt x="964" y="1028"/>
                </a:cubicBezTo>
                <a:cubicBezTo>
                  <a:pt x="866" y="1056"/>
                  <a:pt x="752" y="1048"/>
                  <a:pt x="643" y="1005"/>
                </a:cubicBezTo>
                <a:close/>
                <a:moveTo>
                  <a:pt x="1139" y="343"/>
                </a:moveTo>
                <a:cubicBezTo>
                  <a:pt x="1115" y="335"/>
                  <a:pt x="1089" y="328"/>
                  <a:pt x="1061" y="324"/>
                </a:cubicBezTo>
                <a:cubicBezTo>
                  <a:pt x="1051" y="300"/>
                  <a:pt x="1035" y="276"/>
                  <a:pt x="1014" y="255"/>
                </a:cubicBezTo>
                <a:cubicBezTo>
                  <a:pt x="993" y="234"/>
                  <a:pt x="970" y="219"/>
                  <a:pt x="945" y="208"/>
                </a:cubicBezTo>
                <a:cubicBezTo>
                  <a:pt x="941" y="180"/>
                  <a:pt x="935" y="154"/>
                  <a:pt x="926" y="130"/>
                </a:cubicBezTo>
                <a:cubicBezTo>
                  <a:pt x="947" y="141"/>
                  <a:pt x="969" y="154"/>
                  <a:pt x="989" y="168"/>
                </a:cubicBezTo>
                <a:cubicBezTo>
                  <a:pt x="990" y="169"/>
                  <a:pt x="990" y="169"/>
                  <a:pt x="991" y="170"/>
                </a:cubicBezTo>
                <a:cubicBezTo>
                  <a:pt x="999" y="176"/>
                  <a:pt x="1007" y="182"/>
                  <a:pt x="1016" y="189"/>
                </a:cubicBezTo>
                <a:cubicBezTo>
                  <a:pt x="1027" y="199"/>
                  <a:pt x="1039" y="209"/>
                  <a:pt x="1049" y="220"/>
                </a:cubicBezTo>
                <a:cubicBezTo>
                  <a:pt x="1060" y="231"/>
                  <a:pt x="1070" y="242"/>
                  <a:pt x="1080" y="254"/>
                </a:cubicBezTo>
                <a:cubicBezTo>
                  <a:pt x="1087" y="262"/>
                  <a:pt x="1093" y="270"/>
                  <a:pt x="1100" y="279"/>
                </a:cubicBezTo>
                <a:cubicBezTo>
                  <a:pt x="1100" y="279"/>
                  <a:pt x="1100" y="280"/>
                  <a:pt x="1101" y="280"/>
                </a:cubicBezTo>
                <a:cubicBezTo>
                  <a:pt x="1115" y="301"/>
                  <a:pt x="1128" y="322"/>
                  <a:pt x="1139" y="343"/>
                </a:cubicBezTo>
                <a:close/>
                <a:moveTo>
                  <a:pt x="1092" y="177"/>
                </a:moveTo>
                <a:cubicBezTo>
                  <a:pt x="1092" y="177"/>
                  <a:pt x="1092" y="177"/>
                  <a:pt x="1091" y="177"/>
                </a:cubicBezTo>
                <a:cubicBezTo>
                  <a:pt x="1090" y="175"/>
                  <a:pt x="1088" y="174"/>
                  <a:pt x="1086" y="172"/>
                </a:cubicBezTo>
                <a:cubicBezTo>
                  <a:pt x="972" y="61"/>
                  <a:pt x="823" y="0"/>
                  <a:pt x="664" y="0"/>
                </a:cubicBezTo>
                <a:cubicBezTo>
                  <a:pt x="502" y="0"/>
                  <a:pt x="350" y="63"/>
                  <a:pt x="236" y="177"/>
                </a:cubicBezTo>
                <a:cubicBezTo>
                  <a:pt x="0" y="413"/>
                  <a:pt x="0" y="797"/>
                  <a:pt x="236" y="1033"/>
                </a:cubicBezTo>
                <a:cubicBezTo>
                  <a:pt x="350" y="1147"/>
                  <a:pt x="502" y="1210"/>
                  <a:pt x="664" y="1210"/>
                </a:cubicBezTo>
                <a:cubicBezTo>
                  <a:pt x="823" y="1210"/>
                  <a:pt x="972" y="1149"/>
                  <a:pt x="1085" y="1039"/>
                </a:cubicBezTo>
                <a:cubicBezTo>
                  <a:pt x="1086" y="1039"/>
                  <a:pt x="1086" y="1039"/>
                  <a:pt x="1087" y="1038"/>
                </a:cubicBezTo>
                <a:lnTo>
                  <a:pt x="1086" y="1038"/>
                </a:lnTo>
                <a:cubicBezTo>
                  <a:pt x="1088" y="1036"/>
                  <a:pt x="1090" y="1035"/>
                  <a:pt x="1092" y="1033"/>
                </a:cubicBezTo>
                <a:cubicBezTo>
                  <a:pt x="1328" y="797"/>
                  <a:pt x="1328" y="413"/>
                  <a:pt x="1092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Freeform 32">
            <a:extLst>
              <a:ext uri="{FF2B5EF4-FFF2-40B4-BE49-F238E27FC236}">
                <a16:creationId xmlns:a16="http://schemas.microsoft.com/office/drawing/2014/main" id="{0289FF05-86AC-564C-A668-63658B630C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5245" y="1629886"/>
            <a:ext cx="455612" cy="398462"/>
          </a:xfrm>
          <a:custGeom>
            <a:avLst/>
            <a:gdLst>
              <a:gd name="T0" fmla="*/ 929 w 1265"/>
              <a:gd name="T1" fmla="*/ 1049 h 1107"/>
              <a:gd name="T2" fmla="*/ 929 w 1265"/>
              <a:gd name="T3" fmla="*/ 201 h 1107"/>
              <a:gd name="T4" fmla="*/ 934 w 1265"/>
              <a:gd name="T5" fmla="*/ 180 h 1107"/>
              <a:gd name="T6" fmla="*/ 1092 w 1265"/>
              <a:gd name="T7" fmla="*/ 180 h 1107"/>
              <a:gd name="T8" fmla="*/ 1097 w 1265"/>
              <a:gd name="T9" fmla="*/ 201 h 1107"/>
              <a:gd name="T10" fmla="*/ 1097 w 1265"/>
              <a:gd name="T11" fmla="*/ 1049 h 1107"/>
              <a:gd name="T12" fmla="*/ 929 w 1265"/>
              <a:gd name="T13" fmla="*/ 1049 h 1107"/>
              <a:gd name="T14" fmla="*/ 564 w 1265"/>
              <a:gd name="T15" fmla="*/ 1049 h 1107"/>
              <a:gd name="T16" fmla="*/ 564 w 1265"/>
              <a:gd name="T17" fmla="*/ 512 h 1107"/>
              <a:gd name="T18" fmla="*/ 569 w 1265"/>
              <a:gd name="T19" fmla="*/ 491 h 1107"/>
              <a:gd name="T20" fmla="*/ 727 w 1265"/>
              <a:gd name="T21" fmla="*/ 491 h 1107"/>
              <a:gd name="T22" fmla="*/ 732 w 1265"/>
              <a:gd name="T23" fmla="*/ 512 h 1107"/>
              <a:gd name="T24" fmla="*/ 732 w 1265"/>
              <a:gd name="T25" fmla="*/ 1049 h 1107"/>
              <a:gd name="T26" fmla="*/ 564 w 1265"/>
              <a:gd name="T27" fmla="*/ 1049 h 1107"/>
              <a:gd name="T28" fmla="*/ 200 w 1265"/>
              <a:gd name="T29" fmla="*/ 1049 h 1107"/>
              <a:gd name="T30" fmla="*/ 200 w 1265"/>
              <a:gd name="T31" fmla="*/ 233 h 1107"/>
              <a:gd name="T32" fmla="*/ 205 w 1265"/>
              <a:gd name="T33" fmla="*/ 212 h 1107"/>
              <a:gd name="T34" fmla="*/ 363 w 1265"/>
              <a:gd name="T35" fmla="*/ 212 h 1107"/>
              <a:gd name="T36" fmla="*/ 368 w 1265"/>
              <a:gd name="T37" fmla="*/ 233 h 1107"/>
              <a:gd name="T38" fmla="*/ 368 w 1265"/>
              <a:gd name="T39" fmla="*/ 1049 h 1107"/>
              <a:gd name="T40" fmla="*/ 200 w 1265"/>
              <a:gd name="T41" fmla="*/ 1049 h 1107"/>
              <a:gd name="T42" fmla="*/ 1236 w 1265"/>
              <a:gd name="T43" fmla="*/ 1049 h 1107"/>
              <a:gd name="T44" fmla="*/ 1154 w 1265"/>
              <a:gd name="T45" fmla="*/ 1049 h 1107"/>
              <a:gd name="T46" fmla="*/ 1154 w 1265"/>
              <a:gd name="T47" fmla="*/ 201 h 1107"/>
              <a:gd name="T48" fmla="*/ 1095 w 1265"/>
              <a:gd name="T49" fmla="*/ 123 h 1107"/>
              <a:gd name="T50" fmla="*/ 931 w 1265"/>
              <a:gd name="T51" fmla="*/ 123 h 1107"/>
              <a:gd name="T52" fmla="*/ 872 w 1265"/>
              <a:gd name="T53" fmla="*/ 201 h 1107"/>
              <a:gd name="T54" fmla="*/ 872 w 1265"/>
              <a:gd name="T55" fmla="*/ 1049 h 1107"/>
              <a:gd name="T56" fmla="*/ 789 w 1265"/>
              <a:gd name="T57" fmla="*/ 1049 h 1107"/>
              <a:gd name="T58" fmla="*/ 789 w 1265"/>
              <a:gd name="T59" fmla="*/ 512 h 1107"/>
              <a:gd name="T60" fmla="*/ 730 w 1265"/>
              <a:gd name="T61" fmla="*/ 434 h 1107"/>
              <a:gd name="T62" fmla="*/ 566 w 1265"/>
              <a:gd name="T63" fmla="*/ 434 h 1107"/>
              <a:gd name="T64" fmla="*/ 507 w 1265"/>
              <a:gd name="T65" fmla="*/ 512 h 1107"/>
              <a:gd name="T66" fmla="*/ 507 w 1265"/>
              <a:gd name="T67" fmla="*/ 1049 h 1107"/>
              <a:gd name="T68" fmla="*/ 424 w 1265"/>
              <a:gd name="T69" fmla="*/ 1049 h 1107"/>
              <a:gd name="T70" fmla="*/ 424 w 1265"/>
              <a:gd name="T71" fmla="*/ 233 h 1107"/>
              <a:gd name="T72" fmla="*/ 366 w 1265"/>
              <a:gd name="T73" fmla="*/ 155 h 1107"/>
              <a:gd name="T74" fmla="*/ 202 w 1265"/>
              <a:gd name="T75" fmla="*/ 155 h 1107"/>
              <a:gd name="T76" fmla="*/ 143 w 1265"/>
              <a:gd name="T77" fmla="*/ 233 h 1107"/>
              <a:gd name="T78" fmla="*/ 143 w 1265"/>
              <a:gd name="T79" fmla="*/ 1049 h 1107"/>
              <a:gd name="T80" fmla="*/ 56 w 1265"/>
              <a:gd name="T81" fmla="*/ 1049 h 1107"/>
              <a:gd name="T82" fmla="*/ 56 w 1265"/>
              <a:gd name="T83" fmla="*/ 28 h 1107"/>
              <a:gd name="T84" fmla="*/ 28 w 1265"/>
              <a:gd name="T85" fmla="*/ 0 h 1107"/>
              <a:gd name="T86" fmla="*/ 0 w 1265"/>
              <a:gd name="T87" fmla="*/ 28 h 1107"/>
              <a:gd name="T88" fmla="*/ 0 w 1265"/>
              <a:gd name="T89" fmla="*/ 1077 h 1107"/>
              <a:gd name="T90" fmla="*/ 28 w 1265"/>
              <a:gd name="T91" fmla="*/ 1106 h 1107"/>
              <a:gd name="T92" fmla="*/ 1236 w 1265"/>
              <a:gd name="T93" fmla="*/ 1106 h 1107"/>
              <a:gd name="T94" fmla="*/ 1264 w 1265"/>
              <a:gd name="T95" fmla="*/ 1077 h 1107"/>
              <a:gd name="T96" fmla="*/ 1236 w 1265"/>
              <a:gd name="T97" fmla="*/ 1049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5" h="1107">
                <a:moveTo>
                  <a:pt x="929" y="1049"/>
                </a:moveTo>
                <a:lnTo>
                  <a:pt x="929" y="201"/>
                </a:lnTo>
                <a:cubicBezTo>
                  <a:pt x="929" y="190"/>
                  <a:pt x="932" y="182"/>
                  <a:pt x="934" y="180"/>
                </a:cubicBezTo>
                <a:lnTo>
                  <a:pt x="1092" y="180"/>
                </a:lnTo>
                <a:cubicBezTo>
                  <a:pt x="1094" y="182"/>
                  <a:pt x="1097" y="190"/>
                  <a:pt x="1097" y="201"/>
                </a:cubicBezTo>
                <a:lnTo>
                  <a:pt x="1097" y="1049"/>
                </a:lnTo>
                <a:lnTo>
                  <a:pt x="929" y="1049"/>
                </a:lnTo>
                <a:close/>
                <a:moveTo>
                  <a:pt x="564" y="1049"/>
                </a:moveTo>
                <a:lnTo>
                  <a:pt x="564" y="512"/>
                </a:lnTo>
                <a:cubicBezTo>
                  <a:pt x="564" y="501"/>
                  <a:pt x="567" y="493"/>
                  <a:pt x="569" y="491"/>
                </a:cubicBezTo>
                <a:lnTo>
                  <a:pt x="727" y="491"/>
                </a:lnTo>
                <a:cubicBezTo>
                  <a:pt x="729" y="493"/>
                  <a:pt x="732" y="501"/>
                  <a:pt x="732" y="512"/>
                </a:cubicBezTo>
                <a:lnTo>
                  <a:pt x="732" y="1049"/>
                </a:lnTo>
                <a:lnTo>
                  <a:pt x="564" y="1049"/>
                </a:lnTo>
                <a:close/>
                <a:moveTo>
                  <a:pt x="200" y="1049"/>
                </a:moveTo>
                <a:lnTo>
                  <a:pt x="200" y="233"/>
                </a:lnTo>
                <a:cubicBezTo>
                  <a:pt x="200" y="222"/>
                  <a:pt x="203" y="215"/>
                  <a:pt x="205" y="212"/>
                </a:cubicBezTo>
                <a:lnTo>
                  <a:pt x="363" y="212"/>
                </a:lnTo>
                <a:cubicBezTo>
                  <a:pt x="365" y="215"/>
                  <a:pt x="368" y="222"/>
                  <a:pt x="368" y="233"/>
                </a:cubicBezTo>
                <a:lnTo>
                  <a:pt x="368" y="1049"/>
                </a:lnTo>
                <a:lnTo>
                  <a:pt x="200" y="1049"/>
                </a:lnTo>
                <a:close/>
                <a:moveTo>
                  <a:pt x="1236" y="1049"/>
                </a:moveTo>
                <a:lnTo>
                  <a:pt x="1154" y="1049"/>
                </a:lnTo>
                <a:lnTo>
                  <a:pt x="1154" y="201"/>
                </a:lnTo>
                <a:cubicBezTo>
                  <a:pt x="1154" y="157"/>
                  <a:pt x="1128" y="123"/>
                  <a:pt x="1095" y="123"/>
                </a:cubicBezTo>
                <a:lnTo>
                  <a:pt x="931" y="123"/>
                </a:lnTo>
                <a:cubicBezTo>
                  <a:pt x="898" y="123"/>
                  <a:pt x="872" y="157"/>
                  <a:pt x="872" y="201"/>
                </a:cubicBezTo>
                <a:lnTo>
                  <a:pt x="872" y="1049"/>
                </a:lnTo>
                <a:lnTo>
                  <a:pt x="789" y="1049"/>
                </a:lnTo>
                <a:lnTo>
                  <a:pt x="789" y="512"/>
                </a:lnTo>
                <a:cubicBezTo>
                  <a:pt x="789" y="468"/>
                  <a:pt x="763" y="434"/>
                  <a:pt x="730" y="434"/>
                </a:cubicBezTo>
                <a:lnTo>
                  <a:pt x="566" y="434"/>
                </a:lnTo>
                <a:cubicBezTo>
                  <a:pt x="533" y="434"/>
                  <a:pt x="507" y="468"/>
                  <a:pt x="507" y="512"/>
                </a:cubicBezTo>
                <a:lnTo>
                  <a:pt x="507" y="1049"/>
                </a:lnTo>
                <a:lnTo>
                  <a:pt x="424" y="1049"/>
                </a:lnTo>
                <a:lnTo>
                  <a:pt x="424" y="233"/>
                </a:lnTo>
                <a:cubicBezTo>
                  <a:pt x="424" y="189"/>
                  <a:pt x="398" y="155"/>
                  <a:pt x="366" y="155"/>
                </a:cubicBezTo>
                <a:lnTo>
                  <a:pt x="202" y="155"/>
                </a:lnTo>
                <a:cubicBezTo>
                  <a:pt x="169" y="155"/>
                  <a:pt x="143" y="189"/>
                  <a:pt x="143" y="233"/>
                </a:cubicBezTo>
                <a:lnTo>
                  <a:pt x="143" y="1049"/>
                </a:lnTo>
                <a:lnTo>
                  <a:pt x="56" y="1049"/>
                </a:lnTo>
                <a:lnTo>
                  <a:pt x="56" y="28"/>
                </a:lnTo>
                <a:cubicBezTo>
                  <a:pt x="56" y="12"/>
                  <a:pt x="43" y="0"/>
                  <a:pt x="28" y="0"/>
                </a:cubicBezTo>
                <a:cubicBezTo>
                  <a:pt x="12" y="0"/>
                  <a:pt x="0" y="12"/>
                  <a:pt x="0" y="28"/>
                </a:cubicBezTo>
                <a:lnTo>
                  <a:pt x="0" y="1077"/>
                </a:lnTo>
                <a:cubicBezTo>
                  <a:pt x="0" y="1093"/>
                  <a:pt x="12" y="1106"/>
                  <a:pt x="28" y="1106"/>
                </a:cubicBezTo>
                <a:lnTo>
                  <a:pt x="1236" y="1106"/>
                </a:lnTo>
                <a:cubicBezTo>
                  <a:pt x="1252" y="1106"/>
                  <a:pt x="1264" y="1093"/>
                  <a:pt x="1264" y="1077"/>
                </a:cubicBezTo>
                <a:cubicBezTo>
                  <a:pt x="1264" y="1062"/>
                  <a:pt x="1252" y="1049"/>
                  <a:pt x="1236" y="1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Freeform 1">
            <a:extLst>
              <a:ext uri="{FF2B5EF4-FFF2-40B4-BE49-F238E27FC236}">
                <a16:creationId xmlns:a16="http://schemas.microsoft.com/office/drawing/2014/main" id="{8EA42143-031A-7041-86A2-7532B4FFE0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4483" y="1612424"/>
            <a:ext cx="387350" cy="433387"/>
          </a:xfrm>
          <a:custGeom>
            <a:avLst/>
            <a:gdLst>
              <a:gd name="T0" fmla="*/ 991 w 1076"/>
              <a:gd name="T1" fmla="*/ 603 h 1203"/>
              <a:gd name="T2" fmla="*/ 814 w 1076"/>
              <a:gd name="T3" fmla="*/ 1145 h 1203"/>
              <a:gd name="T4" fmla="*/ 757 w 1076"/>
              <a:gd name="T5" fmla="*/ 1174 h 1203"/>
              <a:gd name="T6" fmla="*/ 1020 w 1076"/>
              <a:gd name="T7" fmla="*/ 1202 h 1203"/>
              <a:gd name="T8" fmla="*/ 1049 w 1076"/>
              <a:gd name="T9" fmla="*/ 576 h 1203"/>
              <a:gd name="T10" fmla="*/ 786 w 1076"/>
              <a:gd name="T11" fmla="*/ 547 h 1203"/>
              <a:gd name="T12" fmla="*/ 757 w 1076"/>
              <a:gd name="T13" fmla="*/ 1174 h 1203"/>
              <a:gd name="T14" fmla="*/ 653 w 1076"/>
              <a:gd name="T15" fmla="*/ 734 h 1203"/>
              <a:gd name="T16" fmla="*/ 477 w 1076"/>
              <a:gd name="T17" fmla="*/ 1145 h 1203"/>
              <a:gd name="T18" fmla="*/ 420 w 1076"/>
              <a:gd name="T19" fmla="*/ 1174 h 1203"/>
              <a:gd name="T20" fmla="*/ 682 w 1076"/>
              <a:gd name="T21" fmla="*/ 1202 h 1203"/>
              <a:gd name="T22" fmla="*/ 710 w 1076"/>
              <a:gd name="T23" fmla="*/ 705 h 1203"/>
              <a:gd name="T24" fmla="*/ 448 w 1076"/>
              <a:gd name="T25" fmla="*/ 676 h 1203"/>
              <a:gd name="T26" fmla="*/ 420 w 1076"/>
              <a:gd name="T27" fmla="*/ 1174 h 1203"/>
              <a:gd name="T28" fmla="*/ 315 w 1076"/>
              <a:gd name="T29" fmla="*/ 864 h 1203"/>
              <a:gd name="T30" fmla="*/ 138 w 1076"/>
              <a:gd name="T31" fmla="*/ 1145 h 1203"/>
              <a:gd name="T32" fmla="*/ 81 w 1076"/>
              <a:gd name="T33" fmla="*/ 1174 h 1203"/>
              <a:gd name="T34" fmla="*/ 344 w 1076"/>
              <a:gd name="T35" fmla="*/ 1202 h 1203"/>
              <a:gd name="T36" fmla="*/ 373 w 1076"/>
              <a:gd name="T37" fmla="*/ 835 h 1203"/>
              <a:gd name="T38" fmla="*/ 110 w 1076"/>
              <a:gd name="T39" fmla="*/ 806 h 1203"/>
              <a:gd name="T40" fmla="*/ 81 w 1076"/>
              <a:gd name="T41" fmla="*/ 1174 h 1203"/>
              <a:gd name="T42" fmla="*/ 988 w 1076"/>
              <a:gd name="T43" fmla="*/ 191 h 1203"/>
              <a:gd name="T44" fmla="*/ 577 w 1076"/>
              <a:gd name="T45" fmla="*/ 561 h 1203"/>
              <a:gd name="T46" fmla="*/ 402 w 1076"/>
              <a:gd name="T47" fmla="*/ 425 h 1203"/>
              <a:gd name="T48" fmla="*/ 72 w 1076"/>
              <a:gd name="T49" fmla="*/ 627 h 1203"/>
              <a:gd name="T50" fmla="*/ 557 w 1076"/>
              <a:gd name="T51" fmla="*/ 414 h 1203"/>
              <a:gd name="T52" fmla="*/ 884 w 1076"/>
              <a:gd name="T53" fmla="*/ 127 h 1203"/>
              <a:gd name="T54" fmla="*/ 855 w 1076"/>
              <a:gd name="T55" fmla="*/ 58 h 1203"/>
              <a:gd name="T56" fmla="*/ 1017 w 1076"/>
              <a:gd name="T57" fmla="*/ 220 h 1203"/>
              <a:gd name="T58" fmla="*/ 1046 w 1076"/>
              <a:gd name="T59" fmla="*/ 0 h 1203"/>
              <a:gd name="T60" fmla="*/ 759 w 1076"/>
              <a:gd name="T61" fmla="*/ 18 h 1203"/>
              <a:gd name="T62" fmla="*/ 823 w 1076"/>
              <a:gd name="T63" fmla="*/ 107 h 1203"/>
              <a:gd name="T64" fmla="*/ 442 w 1076"/>
              <a:gd name="T65" fmla="*/ 217 h 1203"/>
              <a:gd name="T66" fmla="*/ 11 w 1076"/>
              <a:gd name="T67" fmla="*/ 607 h 1203"/>
              <a:gd name="T68" fmla="*/ 115 w 1076"/>
              <a:gd name="T69" fmla="*/ 751 h 1203"/>
              <a:gd name="T70" fmla="*/ 156 w 1076"/>
              <a:gd name="T71" fmla="*/ 751 h 1203"/>
              <a:gd name="T72" fmla="*/ 557 w 1076"/>
              <a:gd name="T73" fmla="*/ 621 h 1203"/>
              <a:gd name="T74" fmla="*/ 968 w 1076"/>
              <a:gd name="T75" fmla="*/ 252 h 1203"/>
              <a:gd name="T76" fmla="*/ 1057 w 1076"/>
              <a:gd name="T77" fmla="*/ 316 h 1203"/>
              <a:gd name="T78" fmla="*/ 1075 w 1076"/>
              <a:gd name="T79" fmla="*/ 2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03">
                <a:moveTo>
                  <a:pt x="814" y="603"/>
                </a:moveTo>
                <a:lnTo>
                  <a:pt x="991" y="603"/>
                </a:lnTo>
                <a:lnTo>
                  <a:pt x="991" y="1145"/>
                </a:lnTo>
                <a:lnTo>
                  <a:pt x="814" y="1145"/>
                </a:lnTo>
                <a:lnTo>
                  <a:pt x="814" y="603"/>
                </a:lnTo>
                <a:close/>
                <a:moveTo>
                  <a:pt x="757" y="1174"/>
                </a:moveTo>
                <a:cubicBezTo>
                  <a:pt x="757" y="1189"/>
                  <a:pt x="770" y="1202"/>
                  <a:pt x="786" y="1202"/>
                </a:cubicBezTo>
                <a:lnTo>
                  <a:pt x="1020" y="1202"/>
                </a:lnTo>
                <a:cubicBezTo>
                  <a:pt x="1036" y="1202"/>
                  <a:pt x="1049" y="1189"/>
                  <a:pt x="1049" y="1174"/>
                </a:cubicBezTo>
                <a:lnTo>
                  <a:pt x="1049" y="576"/>
                </a:lnTo>
                <a:cubicBezTo>
                  <a:pt x="1049" y="560"/>
                  <a:pt x="1036" y="547"/>
                  <a:pt x="1020" y="547"/>
                </a:cubicBezTo>
                <a:lnTo>
                  <a:pt x="786" y="547"/>
                </a:lnTo>
                <a:cubicBezTo>
                  <a:pt x="770" y="547"/>
                  <a:pt x="757" y="560"/>
                  <a:pt x="757" y="576"/>
                </a:cubicBezTo>
                <a:lnTo>
                  <a:pt x="757" y="1174"/>
                </a:lnTo>
                <a:close/>
                <a:moveTo>
                  <a:pt x="477" y="734"/>
                </a:moveTo>
                <a:lnTo>
                  <a:pt x="653" y="734"/>
                </a:lnTo>
                <a:lnTo>
                  <a:pt x="653" y="1145"/>
                </a:lnTo>
                <a:lnTo>
                  <a:pt x="477" y="1145"/>
                </a:lnTo>
                <a:lnTo>
                  <a:pt x="477" y="734"/>
                </a:lnTo>
                <a:close/>
                <a:moveTo>
                  <a:pt x="420" y="1174"/>
                </a:moveTo>
                <a:cubicBezTo>
                  <a:pt x="420" y="1189"/>
                  <a:pt x="432" y="1202"/>
                  <a:pt x="448" y="1202"/>
                </a:cubicBezTo>
                <a:lnTo>
                  <a:pt x="682" y="1202"/>
                </a:lnTo>
                <a:cubicBezTo>
                  <a:pt x="697" y="1202"/>
                  <a:pt x="710" y="1189"/>
                  <a:pt x="710" y="1174"/>
                </a:cubicBezTo>
                <a:lnTo>
                  <a:pt x="710" y="705"/>
                </a:lnTo>
                <a:cubicBezTo>
                  <a:pt x="710" y="689"/>
                  <a:pt x="697" y="676"/>
                  <a:pt x="682" y="676"/>
                </a:cubicBezTo>
                <a:lnTo>
                  <a:pt x="448" y="676"/>
                </a:lnTo>
                <a:cubicBezTo>
                  <a:pt x="432" y="676"/>
                  <a:pt x="420" y="689"/>
                  <a:pt x="420" y="705"/>
                </a:cubicBezTo>
                <a:lnTo>
                  <a:pt x="420" y="1174"/>
                </a:lnTo>
                <a:close/>
                <a:moveTo>
                  <a:pt x="138" y="864"/>
                </a:moveTo>
                <a:lnTo>
                  <a:pt x="315" y="864"/>
                </a:lnTo>
                <a:lnTo>
                  <a:pt x="315" y="1145"/>
                </a:lnTo>
                <a:lnTo>
                  <a:pt x="138" y="1145"/>
                </a:lnTo>
                <a:lnTo>
                  <a:pt x="138" y="864"/>
                </a:lnTo>
                <a:close/>
                <a:moveTo>
                  <a:pt x="81" y="1174"/>
                </a:moveTo>
                <a:cubicBezTo>
                  <a:pt x="81" y="1189"/>
                  <a:pt x="94" y="1202"/>
                  <a:pt x="110" y="1202"/>
                </a:cubicBezTo>
                <a:lnTo>
                  <a:pt x="344" y="1202"/>
                </a:lnTo>
                <a:cubicBezTo>
                  <a:pt x="360" y="1202"/>
                  <a:pt x="373" y="1189"/>
                  <a:pt x="373" y="1174"/>
                </a:cubicBezTo>
                <a:lnTo>
                  <a:pt x="373" y="835"/>
                </a:lnTo>
                <a:cubicBezTo>
                  <a:pt x="373" y="819"/>
                  <a:pt x="360" y="806"/>
                  <a:pt x="344" y="806"/>
                </a:cubicBezTo>
                <a:lnTo>
                  <a:pt x="110" y="806"/>
                </a:lnTo>
                <a:cubicBezTo>
                  <a:pt x="94" y="806"/>
                  <a:pt x="81" y="819"/>
                  <a:pt x="81" y="835"/>
                </a:cubicBezTo>
                <a:lnTo>
                  <a:pt x="81" y="1174"/>
                </a:lnTo>
                <a:close/>
                <a:moveTo>
                  <a:pt x="1017" y="220"/>
                </a:moveTo>
                <a:lnTo>
                  <a:pt x="988" y="191"/>
                </a:lnTo>
                <a:cubicBezTo>
                  <a:pt x="977" y="180"/>
                  <a:pt x="959" y="180"/>
                  <a:pt x="948" y="191"/>
                </a:cubicBezTo>
                <a:lnTo>
                  <a:pt x="577" y="561"/>
                </a:lnTo>
                <a:lnTo>
                  <a:pt x="442" y="425"/>
                </a:lnTo>
                <a:cubicBezTo>
                  <a:pt x="431" y="414"/>
                  <a:pt x="413" y="414"/>
                  <a:pt x="402" y="425"/>
                </a:cubicBezTo>
                <a:lnTo>
                  <a:pt x="136" y="690"/>
                </a:lnTo>
                <a:lnTo>
                  <a:pt x="72" y="627"/>
                </a:lnTo>
                <a:lnTo>
                  <a:pt x="422" y="278"/>
                </a:lnTo>
                <a:lnTo>
                  <a:pt x="557" y="414"/>
                </a:lnTo>
                <a:cubicBezTo>
                  <a:pt x="568" y="425"/>
                  <a:pt x="586" y="425"/>
                  <a:pt x="598" y="414"/>
                </a:cubicBezTo>
                <a:lnTo>
                  <a:pt x="884" y="127"/>
                </a:lnTo>
                <a:cubicBezTo>
                  <a:pt x="895" y="116"/>
                  <a:pt x="895" y="98"/>
                  <a:pt x="884" y="87"/>
                </a:cubicBezTo>
                <a:lnTo>
                  <a:pt x="855" y="58"/>
                </a:lnTo>
                <a:lnTo>
                  <a:pt x="1017" y="58"/>
                </a:lnTo>
                <a:lnTo>
                  <a:pt x="1017" y="220"/>
                </a:lnTo>
                <a:close/>
                <a:moveTo>
                  <a:pt x="1075" y="29"/>
                </a:moveTo>
                <a:cubicBezTo>
                  <a:pt x="1075" y="13"/>
                  <a:pt x="1062" y="0"/>
                  <a:pt x="1046" y="0"/>
                </a:cubicBezTo>
                <a:lnTo>
                  <a:pt x="786" y="0"/>
                </a:lnTo>
                <a:cubicBezTo>
                  <a:pt x="774" y="0"/>
                  <a:pt x="764" y="7"/>
                  <a:pt x="759" y="18"/>
                </a:cubicBezTo>
                <a:cubicBezTo>
                  <a:pt x="755" y="29"/>
                  <a:pt x="757" y="41"/>
                  <a:pt x="765" y="49"/>
                </a:cubicBezTo>
                <a:lnTo>
                  <a:pt x="823" y="107"/>
                </a:lnTo>
                <a:lnTo>
                  <a:pt x="577" y="353"/>
                </a:lnTo>
                <a:lnTo>
                  <a:pt x="442" y="217"/>
                </a:lnTo>
                <a:cubicBezTo>
                  <a:pt x="431" y="206"/>
                  <a:pt x="413" y="206"/>
                  <a:pt x="402" y="217"/>
                </a:cubicBezTo>
                <a:lnTo>
                  <a:pt x="11" y="607"/>
                </a:lnTo>
                <a:cubicBezTo>
                  <a:pt x="0" y="618"/>
                  <a:pt x="0" y="636"/>
                  <a:pt x="11" y="647"/>
                </a:cubicBezTo>
                <a:lnTo>
                  <a:pt x="115" y="751"/>
                </a:lnTo>
                <a:cubicBezTo>
                  <a:pt x="121" y="757"/>
                  <a:pt x="128" y="760"/>
                  <a:pt x="136" y="760"/>
                </a:cubicBezTo>
                <a:cubicBezTo>
                  <a:pt x="143" y="760"/>
                  <a:pt x="150" y="757"/>
                  <a:pt x="156" y="751"/>
                </a:cubicBezTo>
                <a:lnTo>
                  <a:pt x="422" y="486"/>
                </a:lnTo>
                <a:lnTo>
                  <a:pt x="557" y="621"/>
                </a:lnTo>
                <a:cubicBezTo>
                  <a:pt x="568" y="632"/>
                  <a:pt x="586" y="632"/>
                  <a:pt x="598" y="621"/>
                </a:cubicBezTo>
                <a:lnTo>
                  <a:pt x="968" y="252"/>
                </a:lnTo>
                <a:lnTo>
                  <a:pt x="1026" y="310"/>
                </a:lnTo>
                <a:cubicBezTo>
                  <a:pt x="1034" y="318"/>
                  <a:pt x="1046" y="320"/>
                  <a:pt x="1057" y="316"/>
                </a:cubicBezTo>
                <a:cubicBezTo>
                  <a:pt x="1068" y="311"/>
                  <a:pt x="1075" y="301"/>
                  <a:pt x="1075" y="289"/>
                </a:cubicBezTo>
                <a:lnTo>
                  <a:pt x="1075" y="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Freeform 28">
            <a:extLst>
              <a:ext uri="{FF2B5EF4-FFF2-40B4-BE49-F238E27FC236}">
                <a16:creationId xmlns:a16="http://schemas.microsoft.com/office/drawing/2014/main" id="{1E8E0255-03A6-ED47-8378-8A5A56B3D5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7307" y="3599272"/>
            <a:ext cx="479425" cy="479425"/>
          </a:xfrm>
          <a:custGeom>
            <a:avLst/>
            <a:gdLst>
              <a:gd name="T0" fmla="*/ 519 w 1332"/>
              <a:gd name="T1" fmla="*/ 539 h 1333"/>
              <a:gd name="T2" fmla="*/ 457 w 1332"/>
              <a:gd name="T3" fmla="*/ 539 h 1333"/>
              <a:gd name="T4" fmla="*/ 457 w 1332"/>
              <a:gd name="T5" fmla="*/ 387 h 1333"/>
              <a:gd name="T6" fmla="*/ 519 w 1332"/>
              <a:gd name="T7" fmla="*/ 387 h 1333"/>
              <a:gd name="T8" fmla="*/ 519 w 1332"/>
              <a:gd name="T9" fmla="*/ 539 h 1333"/>
              <a:gd name="T10" fmla="*/ 874 w 1332"/>
              <a:gd name="T11" fmla="*/ 539 h 1333"/>
              <a:gd name="T12" fmla="*/ 812 w 1332"/>
              <a:gd name="T13" fmla="*/ 539 h 1333"/>
              <a:gd name="T14" fmla="*/ 812 w 1332"/>
              <a:gd name="T15" fmla="*/ 387 h 1333"/>
              <a:gd name="T16" fmla="*/ 874 w 1332"/>
              <a:gd name="T17" fmla="*/ 387 h 1333"/>
              <a:gd name="T18" fmla="*/ 874 w 1332"/>
              <a:gd name="T19" fmla="*/ 539 h 1333"/>
              <a:gd name="T20" fmla="*/ 261 w 1332"/>
              <a:gd name="T21" fmla="*/ 748 h 1333"/>
              <a:gd name="T22" fmla="*/ 322 w 1332"/>
              <a:gd name="T23" fmla="*/ 736 h 1333"/>
              <a:gd name="T24" fmla="*/ 665 w 1332"/>
              <a:gd name="T25" fmla="*/ 1016 h 1333"/>
              <a:gd name="T26" fmla="*/ 1008 w 1332"/>
              <a:gd name="T27" fmla="*/ 736 h 1333"/>
              <a:gd name="T28" fmla="*/ 1069 w 1332"/>
              <a:gd name="T29" fmla="*/ 748 h 1333"/>
              <a:gd name="T30" fmla="*/ 665 w 1332"/>
              <a:gd name="T31" fmla="*/ 1078 h 1333"/>
              <a:gd name="T32" fmla="*/ 261 w 1332"/>
              <a:gd name="T33" fmla="*/ 748 h 1333"/>
              <a:gd name="T34" fmla="*/ 62 w 1332"/>
              <a:gd name="T35" fmla="*/ 666 h 1333"/>
              <a:gd name="T36" fmla="*/ 665 w 1332"/>
              <a:gd name="T37" fmla="*/ 1270 h 1333"/>
              <a:gd name="T38" fmla="*/ 1269 w 1332"/>
              <a:gd name="T39" fmla="*/ 666 h 1333"/>
              <a:gd name="T40" fmla="*/ 665 w 1332"/>
              <a:gd name="T41" fmla="*/ 62 h 1333"/>
              <a:gd name="T42" fmla="*/ 62 w 1332"/>
              <a:gd name="T43" fmla="*/ 666 h 1333"/>
              <a:gd name="T44" fmla="*/ 0 w 1332"/>
              <a:gd name="T45" fmla="*/ 666 h 1333"/>
              <a:gd name="T46" fmla="*/ 665 w 1332"/>
              <a:gd name="T47" fmla="*/ 0 h 1333"/>
              <a:gd name="T48" fmla="*/ 1331 w 1332"/>
              <a:gd name="T49" fmla="*/ 666 h 1333"/>
              <a:gd name="T50" fmla="*/ 665 w 1332"/>
              <a:gd name="T51" fmla="*/ 1332 h 1333"/>
              <a:gd name="T52" fmla="*/ 0 w 1332"/>
              <a:gd name="T53" fmla="*/ 666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2" h="1333">
                <a:moveTo>
                  <a:pt x="519" y="539"/>
                </a:moveTo>
                <a:lnTo>
                  <a:pt x="457" y="539"/>
                </a:lnTo>
                <a:lnTo>
                  <a:pt x="457" y="387"/>
                </a:lnTo>
                <a:lnTo>
                  <a:pt x="519" y="387"/>
                </a:lnTo>
                <a:lnTo>
                  <a:pt x="519" y="539"/>
                </a:lnTo>
                <a:close/>
                <a:moveTo>
                  <a:pt x="874" y="539"/>
                </a:moveTo>
                <a:lnTo>
                  <a:pt x="812" y="539"/>
                </a:lnTo>
                <a:lnTo>
                  <a:pt x="812" y="387"/>
                </a:lnTo>
                <a:lnTo>
                  <a:pt x="874" y="387"/>
                </a:lnTo>
                <a:lnTo>
                  <a:pt x="874" y="539"/>
                </a:lnTo>
                <a:close/>
                <a:moveTo>
                  <a:pt x="261" y="748"/>
                </a:moveTo>
                <a:lnTo>
                  <a:pt x="322" y="736"/>
                </a:lnTo>
                <a:cubicBezTo>
                  <a:pt x="355" y="898"/>
                  <a:pt x="500" y="1016"/>
                  <a:pt x="665" y="1016"/>
                </a:cubicBezTo>
                <a:cubicBezTo>
                  <a:pt x="831" y="1016"/>
                  <a:pt x="976" y="898"/>
                  <a:pt x="1008" y="736"/>
                </a:cubicBezTo>
                <a:lnTo>
                  <a:pt x="1069" y="748"/>
                </a:lnTo>
                <a:cubicBezTo>
                  <a:pt x="1031" y="939"/>
                  <a:pt x="861" y="1078"/>
                  <a:pt x="665" y="1078"/>
                </a:cubicBezTo>
                <a:cubicBezTo>
                  <a:pt x="470" y="1078"/>
                  <a:pt x="300" y="939"/>
                  <a:pt x="261" y="748"/>
                </a:cubicBezTo>
                <a:close/>
                <a:moveTo>
                  <a:pt x="62" y="666"/>
                </a:moveTo>
                <a:cubicBezTo>
                  <a:pt x="62" y="999"/>
                  <a:pt x="333" y="1270"/>
                  <a:pt x="665" y="1270"/>
                </a:cubicBezTo>
                <a:cubicBezTo>
                  <a:pt x="998" y="1270"/>
                  <a:pt x="1269" y="999"/>
                  <a:pt x="1269" y="666"/>
                </a:cubicBezTo>
                <a:cubicBezTo>
                  <a:pt x="1269" y="333"/>
                  <a:pt x="998" y="62"/>
                  <a:pt x="665" y="62"/>
                </a:cubicBezTo>
                <a:cubicBezTo>
                  <a:pt x="332" y="62"/>
                  <a:pt x="62" y="333"/>
                  <a:pt x="62" y="666"/>
                </a:cubicBezTo>
                <a:close/>
                <a:moveTo>
                  <a:pt x="0" y="666"/>
                </a:moveTo>
                <a:cubicBezTo>
                  <a:pt x="0" y="299"/>
                  <a:pt x="298" y="0"/>
                  <a:pt x="665" y="0"/>
                </a:cubicBezTo>
                <a:cubicBezTo>
                  <a:pt x="1033" y="0"/>
                  <a:pt x="1331" y="299"/>
                  <a:pt x="1331" y="666"/>
                </a:cubicBezTo>
                <a:cubicBezTo>
                  <a:pt x="1331" y="1033"/>
                  <a:pt x="1033" y="1332"/>
                  <a:pt x="665" y="1332"/>
                </a:cubicBezTo>
                <a:cubicBezTo>
                  <a:pt x="298" y="1332"/>
                  <a:pt x="0" y="1033"/>
                  <a:pt x="0" y="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6CE69A8-97AE-8740-B0F1-E4DFD02CE7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5752" y="2581982"/>
            <a:ext cx="469900" cy="450850"/>
          </a:xfrm>
          <a:custGeom>
            <a:avLst/>
            <a:gdLst>
              <a:gd name="T0" fmla="*/ 542 w 1307"/>
              <a:gd name="T1" fmla="*/ 84 h 1253"/>
              <a:gd name="T2" fmla="*/ 705 w 1307"/>
              <a:gd name="T3" fmla="*/ 84 h 1253"/>
              <a:gd name="T4" fmla="*/ 1060 w 1307"/>
              <a:gd name="T5" fmla="*/ 894 h 1253"/>
              <a:gd name="T6" fmla="*/ 1215 w 1307"/>
              <a:gd name="T7" fmla="*/ 704 h 1253"/>
              <a:gd name="T8" fmla="*/ 1065 w 1307"/>
              <a:gd name="T9" fmla="*/ 378 h 1253"/>
              <a:gd name="T10" fmla="*/ 987 w 1307"/>
              <a:gd name="T11" fmla="*/ 295 h 1253"/>
              <a:gd name="T12" fmla="*/ 653 w 1307"/>
              <a:gd name="T13" fmla="*/ 325 h 1253"/>
              <a:gd name="T14" fmla="*/ 319 w 1307"/>
              <a:gd name="T15" fmla="*/ 295 h 1253"/>
              <a:gd name="T16" fmla="*/ 141 w 1307"/>
              <a:gd name="T17" fmla="*/ 290 h 1253"/>
              <a:gd name="T18" fmla="*/ 268 w 1307"/>
              <a:gd name="T19" fmla="*/ 268 h 1253"/>
              <a:gd name="T20" fmla="*/ 631 w 1307"/>
              <a:gd name="T21" fmla="*/ 212 h 1253"/>
              <a:gd name="T22" fmla="*/ 759 w 1307"/>
              <a:gd name="T23" fmla="*/ 172 h 1253"/>
              <a:gd name="T24" fmla="*/ 1104 w 1307"/>
              <a:gd name="T25" fmla="*/ 259 h 1253"/>
              <a:gd name="T26" fmla="*/ 1133 w 1307"/>
              <a:gd name="T27" fmla="*/ 325 h 1253"/>
              <a:gd name="T28" fmla="*/ 251 w 1307"/>
              <a:gd name="T29" fmla="*/ 376 h 1253"/>
              <a:gd name="T30" fmla="*/ 241 w 1307"/>
              <a:gd name="T31" fmla="*/ 378 h 1253"/>
              <a:gd name="T32" fmla="*/ 59 w 1307"/>
              <a:gd name="T33" fmla="*/ 764 h 1253"/>
              <a:gd name="T34" fmla="*/ 653 w 1307"/>
              <a:gd name="T35" fmla="*/ 385 h 1253"/>
              <a:gd name="T36" fmla="*/ 629 w 1307"/>
              <a:gd name="T37" fmla="*/ 948 h 1253"/>
              <a:gd name="T38" fmla="*/ 840 w 1307"/>
              <a:gd name="T39" fmla="*/ 1057 h 1253"/>
              <a:gd name="T40" fmla="*/ 897 w 1307"/>
              <a:gd name="T41" fmla="*/ 1116 h 1253"/>
              <a:gd name="T42" fmla="*/ 358 w 1307"/>
              <a:gd name="T43" fmla="*/ 1192 h 1253"/>
              <a:gd name="T44" fmla="*/ 626 w 1307"/>
              <a:gd name="T45" fmla="*/ 1116 h 1253"/>
              <a:gd name="T46" fmla="*/ 518 w 1307"/>
              <a:gd name="T47" fmla="*/ 1008 h 1253"/>
              <a:gd name="T48" fmla="*/ 1279 w 1307"/>
              <a:gd name="T49" fmla="*/ 704 h 1253"/>
              <a:gd name="T50" fmla="*/ 1225 w 1307"/>
              <a:gd name="T51" fmla="*/ 290 h 1253"/>
              <a:gd name="T52" fmla="*/ 1038 w 1307"/>
              <a:gd name="T53" fmla="*/ 208 h 1253"/>
              <a:gd name="T54" fmla="*/ 653 w 1307"/>
              <a:gd name="T55" fmla="*/ 151 h 1253"/>
              <a:gd name="T56" fmla="*/ 268 w 1307"/>
              <a:gd name="T57" fmla="*/ 208 h 1253"/>
              <a:gd name="T58" fmla="*/ 81 w 1307"/>
              <a:gd name="T59" fmla="*/ 290 h 1253"/>
              <a:gd name="T60" fmla="*/ 27 w 1307"/>
              <a:gd name="T61" fmla="*/ 704 h 1253"/>
              <a:gd name="T62" fmla="*/ 246 w 1307"/>
              <a:gd name="T63" fmla="*/ 954 h 1253"/>
              <a:gd name="T64" fmla="*/ 466 w 1307"/>
              <a:gd name="T65" fmla="*/ 704 h 1253"/>
              <a:gd name="T66" fmla="*/ 338 w 1307"/>
              <a:gd name="T67" fmla="*/ 352 h 1253"/>
              <a:gd name="T68" fmla="*/ 569 w 1307"/>
              <a:gd name="T69" fmla="*/ 356 h 1253"/>
              <a:gd name="T70" fmla="*/ 407 w 1307"/>
              <a:gd name="T71" fmla="*/ 1057 h 1253"/>
              <a:gd name="T72" fmla="*/ 192 w 1307"/>
              <a:gd name="T73" fmla="*/ 1192 h 1253"/>
              <a:gd name="T74" fmla="*/ 1114 w 1307"/>
              <a:gd name="T75" fmla="*/ 1192 h 1253"/>
              <a:gd name="T76" fmla="*/ 900 w 1307"/>
              <a:gd name="T77" fmla="*/ 1057 h 1253"/>
              <a:gd name="T78" fmla="*/ 737 w 1307"/>
              <a:gd name="T79" fmla="*/ 356 h 1253"/>
              <a:gd name="T80" fmla="*/ 969 w 1307"/>
              <a:gd name="T81" fmla="*/ 352 h 1253"/>
              <a:gd name="T82" fmla="*/ 840 w 1307"/>
              <a:gd name="T83" fmla="*/ 704 h 1253"/>
              <a:gd name="T84" fmla="*/ 1060 w 1307"/>
              <a:gd name="T85" fmla="*/ 954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7" h="1253">
                <a:moveTo>
                  <a:pt x="764" y="84"/>
                </a:moveTo>
                <a:cubicBezTo>
                  <a:pt x="764" y="37"/>
                  <a:pt x="715" y="0"/>
                  <a:pt x="653" y="0"/>
                </a:cubicBezTo>
                <a:cubicBezTo>
                  <a:pt x="591" y="0"/>
                  <a:pt x="542" y="37"/>
                  <a:pt x="542" y="84"/>
                </a:cubicBezTo>
                <a:lnTo>
                  <a:pt x="602" y="84"/>
                </a:lnTo>
                <a:cubicBezTo>
                  <a:pt x="602" y="75"/>
                  <a:pt x="621" y="59"/>
                  <a:pt x="653" y="59"/>
                </a:cubicBezTo>
                <a:cubicBezTo>
                  <a:pt x="685" y="59"/>
                  <a:pt x="705" y="75"/>
                  <a:pt x="705" y="84"/>
                </a:cubicBezTo>
                <a:lnTo>
                  <a:pt x="764" y="84"/>
                </a:lnTo>
                <a:close/>
                <a:moveTo>
                  <a:pt x="1247" y="764"/>
                </a:moveTo>
                <a:cubicBezTo>
                  <a:pt x="1245" y="836"/>
                  <a:pt x="1162" y="894"/>
                  <a:pt x="1060" y="894"/>
                </a:cubicBezTo>
                <a:cubicBezTo>
                  <a:pt x="958" y="894"/>
                  <a:pt x="875" y="836"/>
                  <a:pt x="873" y="764"/>
                </a:cubicBezTo>
                <a:lnTo>
                  <a:pt x="1247" y="764"/>
                </a:lnTo>
                <a:close/>
                <a:moveTo>
                  <a:pt x="1215" y="704"/>
                </a:moveTo>
                <a:lnTo>
                  <a:pt x="904" y="704"/>
                </a:lnTo>
                <a:lnTo>
                  <a:pt x="1055" y="376"/>
                </a:lnTo>
                <a:cubicBezTo>
                  <a:pt x="1059" y="377"/>
                  <a:pt x="1062" y="378"/>
                  <a:pt x="1065" y="378"/>
                </a:cubicBezTo>
                <a:lnTo>
                  <a:pt x="1215" y="704"/>
                </a:lnTo>
                <a:close/>
                <a:moveTo>
                  <a:pt x="1016" y="304"/>
                </a:moveTo>
                <a:cubicBezTo>
                  <a:pt x="1008" y="302"/>
                  <a:pt x="998" y="299"/>
                  <a:pt x="987" y="295"/>
                </a:cubicBezTo>
                <a:cubicBezTo>
                  <a:pt x="940" y="280"/>
                  <a:pt x="876" y="260"/>
                  <a:pt x="820" y="260"/>
                </a:cubicBezTo>
                <a:cubicBezTo>
                  <a:pt x="779" y="260"/>
                  <a:pt x="747" y="280"/>
                  <a:pt x="719" y="297"/>
                </a:cubicBezTo>
                <a:cubicBezTo>
                  <a:pt x="696" y="312"/>
                  <a:pt x="676" y="325"/>
                  <a:pt x="653" y="325"/>
                </a:cubicBezTo>
                <a:cubicBezTo>
                  <a:pt x="631" y="325"/>
                  <a:pt x="610" y="312"/>
                  <a:pt x="587" y="297"/>
                </a:cubicBezTo>
                <a:cubicBezTo>
                  <a:pt x="559" y="280"/>
                  <a:pt x="527" y="260"/>
                  <a:pt x="486" y="260"/>
                </a:cubicBezTo>
                <a:cubicBezTo>
                  <a:pt x="430" y="260"/>
                  <a:pt x="366" y="280"/>
                  <a:pt x="319" y="295"/>
                </a:cubicBezTo>
                <a:cubicBezTo>
                  <a:pt x="308" y="299"/>
                  <a:pt x="299" y="302"/>
                  <a:pt x="290" y="304"/>
                </a:cubicBezTo>
                <a:cubicBezTo>
                  <a:pt x="225" y="323"/>
                  <a:pt x="207" y="325"/>
                  <a:pt x="174" y="325"/>
                </a:cubicBezTo>
                <a:cubicBezTo>
                  <a:pt x="155" y="325"/>
                  <a:pt x="141" y="309"/>
                  <a:pt x="141" y="290"/>
                </a:cubicBezTo>
                <a:cubicBezTo>
                  <a:pt x="141" y="270"/>
                  <a:pt x="155" y="254"/>
                  <a:pt x="174" y="254"/>
                </a:cubicBezTo>
                <a:cubicBezTo>
                  <a:pt x="181" y="254"/>
                  <a:pt x="190" y="257"/>
                  <a:pt x="202" y="259"/>
                </a:cubicBezTo>
                <a:cubicBezTo>
                  <a:pt x="220" y="263"/>
                  <a:pt x="242" y="268"/>
                  <a:pt x="268" y="268"/>
                </a:cubicBezTo>
                <a:cubicBezTo>
                  <a:pt x="311" y="268"/>
                  <a:pt x="354" y="255"/>
                  <a:pt x="397" y="229"/>
                </a:cubicBezTo>
                <a:cubicBezTo>
                  <a:pt x="462" y="190"/>
                  <a:pt x="510" y="172"/>
                  <a:pt x="547" y="172"/>
                </a:cubicBezTo>
                <a:cubicBezTo>
                  <a:pt x="578" y="172"/>
                  <a:pt x="605" y="185"/>
                  <a:pt x="631" y="212"/>
                </a:cubicBezTo>
                <a:lnTo>
                  <a:pt x="653" y="236"/>
                </a:lnTo>
                <a:lnTo>
                  <a:pt x="675" y="212"/>
                </a:lnTo>
                <a:cubicBezTo>
                  <a:pt x="701" y="185"/>
                  <a:pt x="728" y="172"/>
                  <a:pt x="759" y="172"/>
                </a:cubicBezTo>
                <a:cubicBezTo>
                  <a:pt x="796" y="172"/>
                  <a:pt x="844" y="190"/>
                  <a:pt x="909" y="229"/>
                </a:cubicBezTo>
                <a:cubicBezTo>
                  <a:pt x="953" y="255"/>
                  <a:pt x="995" y="268"/>
                  <a:pt x="1038" y="268"/>
                </a:cubicBezTo>
                <a:cubicBezTo>
                  <a:pt x="1064" y="268"/>
                  <a:pt x="1086" y="263"/>
                  <a:pt x="1104" y="259"/>
                </a:cubicBezTo>
                <a:cubicBezTo>
                  <a:pt x="1116" y="257"/>
                  <a:pt x="1126" y="254"/>
                  <a:pt x="1133" y="254"/>
                </a:cubicBezTo>
                <a:cubicBezTo>
                  <a:pt x="1151" y="254"/>
                  <a:pt x="1165" y="270"/>
                  <a:pt x="1165" y="290"/>
                </a:cubicBezTo>
                <a:cubicBezTo>
                  <a:pt x="1165" y="309"/>
                  <a:pt x="1151" y="325"/>
                  <a:pt x="1133" y="325"/>
                </a:cubicBezTo>
                <a:cubicBezTo>
                  <a:pt x="1100" y="325"/>
                  <a:pt x="1081" y="323"/>
                  <a:pt x="1016" y="304"/>
                </a:cubicBezTo>
                <a:close/>
                <a:moveTo>
                  <a:pt x="241" y="378"/>
                </a:moveTo>
                <a:cubicBezTo>
                  <a:pt x="245" y="378"/>
                  <a:pt x="247" y="377"/>
                  <a:pt x="251" y="376"/>
                </a:cubicBezTo>
                <a:lnTo>
                  <a:pt x="402" y="704"/>
                </a:lnTo>
                <a:lnTo>
                  <a:pt x="91" y="704"/>
                </a:lnTo>
                <a:lnTo>
                  <a:pt x="241" y="378"/>
                </a:lnTo>
                <a:close/>
                <a:moveTo>
                  <a:pt x="433" y="764"/>
                </a:moveTo>
                <a:cubicBezTo>
                  <a:pt x="431" y="836"/>
                  <a:pt x="348" y="894"/>
                  <a:pt x="246" y="894"/>
                </a:cubicBezTo>
                <a:cubicBezTo>
                  <a:pt x="145" y="894"/>
                  <a:pt x="62" y="836"/>
                  <a:pt x="59" y="764"/>
                </a:cubicBezTo>
                <a:lnTo>
                  <a:pt x="433" y="764"/>
                </a:lnTo>
                <a:close/>
                <a:moveTo>
                  <a:pt x="629" y="382"/>
                </a:moveTo>
                <a:cubicBezTo>
                  <a:pt x="637" y="383"/>
                  <a:pt x="645" y="385"/>
                  <a:pt x="653" y="385"/>
                </a:cubicBezTo>
                <a:cubicBezTo>
                  <a:pt x="662" y="385"/>
                  <a:pt x="670" y="383"/>
                  <a:pt x="678" y="382"/>
                </a:cubicBezTo>
                <a:lnTo>
                  <a:pt x="678" y="948"/>
                </a:lnTo>
                <a:lnTo>
                  <a:pt x="629" y="948"/>
                </a:lnTo>
                <a:lnTo>
                  <a:pt x="629" y="382"/>
                </a:lnTo>
                <a:close/>
                <a:moveTo>
                  <a:pt x="789" y="1008"/>
                </a:moveTo>
                <a:cubicBezTo>
                  <a:pt x="816" y="1008"/>
                  <a:pt x="838" y="1030"/>
                  <a:pt x="840" y="1057"/>
                </a:cubicBezTo>
                <a:lnTo>
                  <a:pt x="789" y="1057"/>
                </a:lnTo>
                <a:lnTo>
                  <a:pt x="789" y="1116"/>
                </a:lnTo>
                <a:lnTo>
                  <a:pt x="897" y="1116"/>
                </a:lnTo>
                <a:cubicBezTo>
                  <a:pt x="925" y="1116"/>
                  <a:pt x="949" y="1140"/>
                  <a:pt x="949" y="1168"/>
                </a:cubicBezTo>
                <a:lnTo>
                  <a:pt x="949" y="1192"/>
                </a:lnTo>
                <a:lnTo>
                  <a:pt x="358" y="1192"/>
                </a:lnTo>
                <a:lnTo>
                  <a:pt x="358" y="1168"/>
                </a:lnTo>
                <a:cubicBezTo>
                  <a:pt x="358" y="1140"/>
                  <a:pt x="381" y="1116"/>
                  <a:pt x="409" y="1116"/>
                </a:cubicBezTo>
                <a:lnTo>
                  <a:pt x="626" y="1116"/>
                </a:lnTo>
                <a:lnTo>
                  <a:pt x="626" y="1057"/>
                </a:lnTo>
                <a:lnTo>
                  <a:pt x="467" y="1057"/>
                </a:lnTo>
                <a:cubicBezTo>
                  <a:pt x="468" y="1030"/>
                  <a:pt x="490" y="1008"/>
                  <a:pt x="518" y="1008"/>
                </a:cubicBezTo>
                <a:lnTo>
                  <a:pt x="789" y="1008"/>
                </a:lnTo>
                <a:close/>
                <a:moveTo>
                  <a:pt x="1306" y="704"/>
                </a:moveTo>
                <a:lnTo>
                  <a:pt x="1279" y="704"/>
                </a:lnTo>
                <a:lnTo>
                  <a:pt x="1279" y="701"/>
                </a:lnTo>
                <a:lnTo>
                  <a:pt x="1133" y="384"/>
                </a:lnTo>
                <a:cubicBezTo>
                  <a:pt x="1184" y="384"/>
                  <a:pt x="1225" y="342"/>
                  <a:pt x="1225" y="290"/>
                </a:cubicBezTo>
                <a:cubicBezTo>
                  <a:pt x="1225" y="237"/>
                  <a:pt x="1184" y="195"/>
                  <a:pt x="1133" y="195"/>
                </a:cubicBezTo>
                <a:cubicBezTo>
                  <a:pt x="1119" y="195"/>
                  <a:pt x="1106" y="198"/>
                  <a:pt x="1092" y="201"/>
                </a:cubicBezTo>
                <a:cubicBezTo>
                  <a:pt x="1075" y="204"/>
                  <a:pt x="1058" y="208"/>
                  <a:pt x="1038" y="208"/>
                </a:cubicBezTo>
                <a:cubicBezTo>
                  <a:pt x="1006" y="208"/>
                  <a:pt x="974" y="198"/>
                  <a:pt x="940" y="177"/>
                </a:cubicBezTo>
                <a:cubicBezTo>
                  <a:pt x="864" y="132"/>
                  <a:pt x="808" y="112"/>
                  <a:pt x="759" y="112"/>
                </a:cubicBezTo>
                <a:cubicBezTo>
                  <a:pt x="720" y="112"/>
                  <a:pt x="685" y="125"/>
                  <a:pt x="653" y="151"/>
                </a:cubicBezTo>
                <a:cubicBezTo>
                  <a:pt x="621" y="125"/>
                  <a:pt x="586" y="112"/>
                  <a:pt x="547" y="112"/>
                </a:cubicBezTo>
                <a:cubicBezTo>
                  <a:pt x="498" y="112"/>
                  <a:pt x="442" y="132"/>
                  <a:pt x="367" y="177"/>
                </a:cubicBezTo>
                <a:cubicBezTo>
                  <a:pt x="332" y="198"/>
                  <a:pt x="300" y="208"/>
                  <a:pt x="268" y="208"/>
                </a:cubicBezTo>
                <a:cubicBezTo>
                  <a:pt x="248" y="208"/>
                  <a:pt x="231" y="204"/>
                  <a:pt x="214" y="201"/>
                </a:cubicBezTo>
                <a:cubicBezTo>
                  <a:pt x="200" y="198"/>
                  <a:pt x="187" y="195"/>
                  <a:pt x="173" y="195"/>
                </a:cubicBezTo>
                <a:cubicBezTo>
                  <a:pt x="123" y="195"/>
                  <a:pt x="81" y="237"/>
                  <a:pt x="81" y="290"/>
                </a:cubicBezTo>
                <a:cubicBezTo>
                  <a:pt x="81" y="342"/>
                  <a:pt x="122" y="384"/>
                  <a:pt x="173" y="384"/>
                </a:cubicBezTo>
                <a:lnTo>
                  <a:pt x="27" y="701"/>
                </a:lnTo>
                <a:lnTo>
                  <a:pt x="27" y="704"/>
                </a:lnTo>
                <a:lnTo>
                  <a:pt x="0" y="704"/>
                </a:lnTo>
                <a:lnTo>
                  <a:pt x="0" y="761"/>
                </a:lnTo>
                <a:cubicBezTo>
                  <a:pt x="0" y="867"/>
                  <a:pt x="110" y="954"/>
                  <a:pt x="246" y="954"/>
                </a:cubicBezTo>
                <a:cubicBezTo>
                  <a:pt x="382" y="954"/>
                  <a:pt x="493" y="867"/>
                  <a:pt x="493" y="761"/>
                </a:cubicBezTo>
                <a:lnTo>
                  <a:pt x="493" y="704"/>
                </a:lnTo>
                <a:lnTo>
                  <a:pt x="466" y="704"/>
                </a:lnTo>
                <a:lnTo>
                  <a:pt x="466" y="701"/>
                </a:lnTo>
                <a:lnTo>
                  <a:pt x="309" y="361"/>
                </a:lnTo>
                <a:cubicBezTo>
                  <a:pt x="318" y="359"/>
                  <a:pt x="327" y="356"/>
                  <a:pt x="338" y="352"/>
                </a:cubicBezTo>
                <a:cubicBezTo>
                  <a:pt x="381" y="338"/>
                  <a:pt x="440" y="319"/>
                  <a:pt x="486" y="319"/>
                </a:cubicBezTo>
                <a:cubicBezTo>
                  <a:pt x="510" y="319"/>
                  <a:pt x="531" y="333"/>
                  <a:pt x="555" y="348"/>
                </a:cubicBezTo>
                <a:cubicBezTo>
                  <a:pt x="560" y="351"/>
                  <a:pt x="564" y="353"/>
                  <a:pt x="569" y="356"/>
                </a:cubicBezTo>
                <a:lnTo>
                  <a:pt x="569" y="948"/>
                </a:lnTo>
                <a:lnTo>
                  <a:pt x="518" y="948"/>
                </a:lnTo>
                <a:cubicBezTo>
                  <a:pt x="457" y="948"/>
                  <a:pt x="408" y="997"/>
                  <a:pt x="407" y="1057"/>
                </a:cubicBezTo>
                <a:cubicBezTo>
                  <a:pt x="347" y="1058"/>
                  <a:pt x="298" y="1108"/>
                  <a:pt x="298" y="1168"/>
                </a:cubicBezTo>
                <a:lnTo>
                  <a:pt x="298" y="1192"/>
                </a:lnTo>
                <a:lnTo>
                  <a:pt x="192" y="1192"/>
                </a:lnTo>
                <a:lnTo>
                  <a:pt x="192" y="1252"/>
                </a:lnTo>
                <a:lnTo>
                  <a:pt x="1114" y="1252"/>
                </a:lnTo>
                <a:lnTo>
                  <a:pt x="1114" y="1192"/>
                </a:lnTo>
                <a:lnTo>
                  <a:pt x="1008" y="1192"/>
                </a:lnTo>
                <a:lnTo>
                  <a:pt x="1008" y="1168"/>
                </a:lnTo>
                <a:cubicBezTo>
                  <a:pt x="1008" y="1108"/>
                  <a:pt x="960" y="1058"/>
                  <a:pt x="900" y="1057"/>
                </a:cubicBezTo>
                <a:cubicBezTo>
                  <a:pt x="898" y="997"/>
                  <a:pt x="849" y="948"/>
                  <a:pt x="789" y="948"/>
                </a:cubicBezTo>
                <a:lnTo>
                  <a:pt x="737" y="948"/>
                </a:lnTo>
                <a:lnTo>
                  <a:pt x="737" y="356"/>
                </a:lnTo>
                <a:cubicBezTo>
                  <a:pt x="742" y="353"/>
                  <a:pt x="747" y="351"/>
                  <a:pt x="751" y="348"/>
                </a:cubicBezTo>
                <a:cubicBezTo>
                  <a:pt x="775" y="333"/>
                  <a:pt x="796" y="319"/>
                  <a:pt x="820" y="319"/>
                </a:cubicBezTo>
                <a:cubicBezTo>
                  <a:pt x="866" y="319"/>
                  <a:pt x="926" y="338"/>
                  <a:pt x="969" y="352"/>
                </a:cubicBezTo>
                <a:cubicBezTo>
                  <a:pt x="979" y="356"/>
                  <a:pt x="989" y="359"/>
                  <a:pt x="997" y="361"/>
                </a:cubicBezTo>
                <a:lnTo>
                  <a:pt x="840" y="701"/>
                </a:lnTo>
                <a:lnTo>
                  <a:pt x="840" y="704"/>
                </a:lnTo>
                <a:lnTo>
                  <a:pt x="813" y="704"/>
                </a:lnTo>
                <a:lnTo>
                  <a:pt x="813" y="761"/>
                </a:lnTo>
                <a:cubicBezTo>
                  <a:pt x="813" y="867"/>
                  <a:pt x="924" y="954"/>
                  <a:pt x="1060" y="954"/>
                </a:cubicBezTo>
                <a:cubicBezTo>
                  <a:pt x="1196" y="954"/>
                  <a:pt x="1306" y="867"/>
                  <a:pt x="1306" y="761"/>
                </a:cubicBezTo>
                <a:lnTo>
                  <a:pt x="1306" y="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72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TextBox 9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B27981-B38C-9E44-A193-139DC506ED0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DCBB4DC-077C-864B-8ACD-1EE9FBB856CF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/>
              <a:t>Ikonit ovat kopioitavissa Master-sivuilta.</a:t>
            </a:r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id="{A632EEFB-37DA-C24F-B839-4231493AA3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60913" y="2954956"/>
            <a:ext cx="490538" cy="457200"/>
          </a:xfrm>
          <a:custGeom>
            <a:avLst/>
            <a:gdLst>
              <a:gd name="T0" fmla="*/ 348 w 1362"/>
              <a:gd name="T1" fmla="*/ 1223 h 1268"/>
              <a:gd name="T2" fmla="*/ 392 w 1362"/>
              <a:gd name="T3" fmla="*/ 1267 h 1268"/>
              <a:gd name="T4" fmla="*/ 439 w 1362"/>
              <a:gd name="T5" fmla="*/ 1219 h 1268"/>
              <a:gd name="T6" fmla="*/ 893 w 1362"/>
              <a:gd name="T7" fmla="*/ 1219 h 1268"/>
              <a:gd name="T8" fmla="*/ 941 w 1362"/>
              <a:gd name="T9" fmla="*/ 1267 h 1268"/>
              <a:gd name="T10" fmla="*/ 985 w 1362"/>
              <a:gd name="T11" fmla="*/ 1223 h 1268"/>
              <a:gd name="T12" fmla="*/ 928 w 1362"/>
              <a:gd name="T13" fmla="*/ 1166 h 1268"/>
              <a:gd name="T14" fmla="*/ 906 w 1362"/>
              <a:gd name="T15" fmla="*/ 1157 h 1268"/>
              <a:gd name="T16" fmla="*/ 426 w 1362"/>
              <a:gd name="T17" fmla="*/ 1157 h 1268"/>
              <a:gd name="T18" fmla="*/ 405 w 1362"/>
              <a:gd name="T19" fmla="*/ 1166 h 1268"/>
              <a:gd name="T20" fmla="*/ 348 w 1362"/>
              <a:gd name="T21" fmla="*/ 1223 h 1268"/>
              <a:gd name="T22" fmla="*/ 737 w 1362"/>
              <a:gd name="T23" fmla="*/ 903 h 1268"/>
              <a:gd name="T24" fmla="*/ 596 w 1362"/>
              <a:gd name="T25" fmla="*/ 903 h 1268"/>
              <a:gd name="T26" fmla="*/ 596 w 1362"/>
              <a:gd name="T27" fmla="*/ 965 h 1268"/>
              <a:gd name="T28" fmla="*/ 737 w 1362"/>
              <a:gd name="T29" fmla="*/ 965 h 1268"/>
              <a:gd name="T30" fmla="*/ 737 w 1362"/>
              <a:gd name="T31" fmla="*/ 903 h 1268"/>
              <a:gd name="T32" fmla="*/ 1299 w 1362"/>
              <a:gd name="T33" fmla="*/ 819 h 1268"/>
              <a:gd name="T34" fmla="*/ 62 w 1362"/>
              <a:gd name="T35" fmla="*/ 819 h 1268"/>
              <a:gd name="T36" fmla="*/ 62 w 1362"/>
              <a:gd name="T37" fmla="*/ 116 h 1268"/>
              <a:gd name="T38" fmla="*/ 116 w 1362"/>
              <a:gd name="T39" fmla="*/ 62 h 1268"/>
              <a:gd name="T40" fmla="*/ 1245 w 1362"/>
              <a:gd name="T41" fmla="*/ 62 h 1268"/>
              <a:gd name="T42" fmla="*/ 1299 w 1362"/>
              <a:gd name="T43" fmla="*/ 116 h 1268"/>
              <a:gd name="T44" fmla="*/ 1299 w 1362"/>
              <a:gd name="T45" fmla="*/ 819 h 1268"/>
              <a:gd name="T46" fmla="*/ 62 w 1362"/>
              <a:gd name="T47" fmla="*/ 881 h 1268"/>
              <a:gd name="T48" fmla="*/ 1299 w 1362"/>
              <a:gd name="T49" fmla="*/ 881 h 1268"/>
              <a:gd name="T50" fmla="*/ 1299 w 1362"/>
              <a:gd name="T51" fmla="*/ 934 h 1268"/>
              <a:gd name="T52" fmla="*/ 1245 w 1362"/>
              <a:gd name="T53" fmla="*/ 988 h 1268"/>
              <a:gd name="T54" fmla="*/ 822 w 1362"/>
              <a:gd name="T55" fmla="*/ 988 h 1268"/>
              <a:gd name="T56" fmla="*/ 511 w 1362"/>
              <a:gd name="T57" fmla="*/ 988 h 1268"/>
              <a:gd name="T58" fmla="*/ 116 w 1362"/>
              <a:gd name="T59" fmla="*/ 988 h 1268"/>
              <a:gd name="T60" fmla="*/ 62 w 1362"/>
              <a:gd name="T61" fmla="*/ 934 h 1268"/>
              <a:gd name="T62" fmla="*/ 62 w 1362"/>
              <a:gd name="T63" fmla="*/ 881 h 1268"/>
              <a:gd name="T64" fmla="*/ 1361 w 1362"/>
              <a:gd name="T65" fmla="*/ 116 h 1268"/>
              <a:gd name="T66" fmla="*/ 1245 w 1362"/>
              <a:gd name="T67" fmla="*/ 0 h 1268"/>
              <a:gd name="T68" fmla="*/ 116 w 1362"/>
              <a:gd name="T69" fmla="*/ 0 h 1268"/>
              <a:gd name="T70" fmla="*/ 0 w 1362"/>
              <a:gd name="T71" fmla="*/ 116 h 1268"/>
              <a:gd name="T72" fmla="*/ 0 w 1362"/>
              <a:gd name="T73" fmla="*/ 934 h 1268"/>
              <a:gd name="T74" fmla="*/ 116 w 1362"/>
              <a:gd name="T75" fmla="*/ 1050 h 1268"/>
              <a:gd name="T76" fmla="*/ 480 w 1362"/>
              <a:gd name="T77" fmla="*/ 1050 h 1268"/>
              <a:gd name="T78" fmla="*/ 480 w 1362"/>
              <a:gd name="T79" fmla="*/ 1132 h 1268"/>
              <a:gd name="T80" fmla="*/ 542 w 1362"/>
              <a:gd name="T81" fmla="*/ 1132 h 1268"/>
              <a:gd name="T82" fmla="*/ 542 w 1362"/>
              <a:gd name="T83" fmla="*/ 1050 h 1268"/>
              <a:gd name="T84" fmla="*/ 791 w 1362"/>
              <a:gd name="T85" fmla="*/ 1050 h 1268"/>
              <a:gd name="T86" fmla="*/ 791 w 1362"/>
              <a:gd name="T87" fmla="*/ 1132 h 1268"/>
              <a:gd name="T88" fmla="*/ 853 w 1362"/>
              <a:gd name="T89" fmla="*/ 1132 h 1268"/>
              <a:gd name="T90" fmla="*/ 853 w 1362"/>
              <a:gd name="T91" fmla="*/ 1050 h 1268"/>
              <a:gd name="T92" fmla="*/ 1245 w 1362"/>
              <a:gd name="T93" fmla="*/ 1050 h 1268"/>
              <a:gd name="T94" fmla="*/ 1361 w 1362"/>
              <a:gd name="T95" fmla="*/ 934 h 1268"/>
              <a:gd name="T96" fmla="*/ 1361 w 1362"/>
              <a:gd name="T97" fmla="*/ 116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268">
                <a:moveTo>
                  <a:pt x="348" y="1223"/>
                </a:moveTo>
                <a:lnTo>
                  <a:pt x="392" y="1267"/>
                </a:lnTo>
                <a:lnTo>
                  <a:pt x="439" y="1219"/>
                </a:lnTo>
                <a:lnTo>
                  <a:pt x="893" y="1219"/>
                </a:lnTo>
                <a:lnTo>
                  <a:pt x="941" y="1267"/>
                </a:lnTo>
                <a:lnTo>
                  <a:pt x="985" y="1223"/>
                </a:lnTo>
                <a:lnTo>
                  <a:pt x="928" y="1166"/>
                </a:lnTo>
                <a:cubicBezTo>
                  <a:pt x="922" y="1161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1"/>
                  <a:pt x="405" y="1166"/>
                </a:cubicBezTo>
                <a:lnTo>
                  <a:pt x="348" y="1223"/>
                </a:lnTo>
                <a:close/>
                <a:moveTo>
                  <a:pt x="737" y="903"/>
                </a:moveTo>
                <a:lnTo>
                  <a:pt x="596" y="903"/>
                </a:lnTo>
                <a:lnTo>
                  <a:pt x="596" y="965"/>
                </a:lnTo>
                <a:lnTo>
                  <a:pt x="737" y="965"/>
                </a:lnTo>
                <a:lnTo>
                  <a:pt x="737" y="903"/>
                </a:lnTo>
                <a:close/>
                <a:moveTo>
                  <a:pt x="1299" y="819"/>
                </a:moveTo>
                <a:lnTo>
                  <a:pt x="62" y="819"/>
                </a:lnTo>
                <a:lnTo>
                  <a:pt x="62" y="116"/>
                </a:lnTo>
                <a:cubicBezTo>
                  <a:pt x="62" y="87"/>
                  <a:pt x="86" y="62"/>
                  <a:pt x="116" y="62"/>
                </a:cubicBezTo>
                <a:lnTo>
                  <a:pt x="1245" y="62"/>
                </a:lnTo>
                <a:cubicBezTo>
                  <a:pt x="1274" y="62"/>
                  <a:pt x="1299" y="87"/>
                  <a:pt x="1299" y="116"/>
                </a:cubicBezTo>
                <a:lnTo>
                  <a:pt x="1299" y="819"/>
                </a:lnTo>
                <a:close/>
                <a:moveTo>
                  <a:pt x="62" y="881"/>
                </a:moveTo>
                <a:lnTo>
                  <a:pt x="1299" y="881"/>
                </a:lnTo>
                <a:lnTo>
                  <a:pt x="1299" y="934"/>
                </a:lnTo>
                <a:cubicBezTo>
                  <a:pt x="1299" y="964"/>
                  <a:pt x="1274" y="988"/>
                  <a:pt x="1245" y="988"/>
                </a:cubicBezTo>
                <a:lnTo>
                  <a:pt x="822" y="988"/>
                </a:lnTo>
                <a:lnTo>
                  <a:pt x="511" y="988"/>
                </a:lnTo>
                <a:lnTo>
                  <a:pt x="116" y="988"/>
                </a:lnTo>
                <a:cubicBezTo>
                  <a:pt x="86" y="988"/>
                  <a:pt x="62" y="964"/>
                  <a:pt x="62" y="934"/>
                </a:cubicBezTo>
                <a:lnTo>
                  <a:pt x="62" y="881"/>
                </a:lnTo>
                <a:close/>
                <a:moveTo>
                  <a:pt x="1361" y="116"/>
                </a:moveTo>
                <a:cubicBezTo>
                  <a:pt x="1361" y="52"/>
                  <a:pt x="1309" y="0"/>
                  <a:pt x="1245" y="0"/>
                </a:cubicBezTo>
                <a:lnTo>
                  <a:pt x="116" y="0"/>
                </a:lnTo>
                <a:cubicBezTo>
                  <a:pt x="52" y="0"/>
                  <a:pt x="0" y="52"/>
                  <a:pt x="0" y="116"/>
                </a:cubicBezTo>
                <a:lnTo>
                  <a:pt x="0" y="934"/>
                </a:lnTo>
                <a:cubicBezTo>
                  <a:pt x="0" y="998"/>
                  <a:pt x="52" y="1050"/>
                  <a:pt x="116" y="1050"/>
                </a:cubicBezTo>
                <a:lnTo>
                  <a:pt x="480" y="1050"/>
                </a:lnTo>
                <a:lnTo>
                  <a:pt x="480" y="1132"/>
                </a:lnTo>
                <a:lnTo>
                  <a:pt x="542" y="1132"/>
                </a:lnTo>
                <a:lnTo>
                  <a:pt x="542" y="1050"/>
                </a:lnTo>
                <a:lnTo>
                  <a:pt x="791" y="1050"/>
                </a:lnTo>
                <a:lnTo>
                  <a:pt x="791" y="1132"/>
                </a:lnTo>
                <a:lnTo>
                  <a:pt x="853" y="1132"/>
                </a:lnTo>
                <a:lnTo>
                  <a:pt x="853" y="1050"/>
                </a:lnTo>
                <a:lnTo>
                  <a:pt x="1245" y="1050"/>
                </a:lnTo>
                <a:cubicBezTo>
                  <a:pt x="1309" y="1050"/>
                  <a:pt x="1361" y="998"/>
                  <a:pt x="1361" y="934"/>
                </a:cubicBezTo>
                <a:lnTo>
                  <a:pt x="1361" y="1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67BE01B9-78EF-EA45-AB8F-F7BCC96D20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9769" y="1994922"/>
            <a:ext cx="488950" cy="420688"/>
          </a:xfrm>
          <a:custGeom>
            <a:avLst/>
            <a:gdLst>
              <a:gd name="T0" fmla="*/ 49 w 1362"/>
              <a:gd name="T1" fmla="*/ 651 h 1172"/>
              <a:gd name="T2" fmla="*/ 18 w 1362"/>
              <a:gd name="T3" fmla="*/ 736 h 1172"/>
              <a:gd name="T4" fmla="*/ 141 w 1362"/>
              <a:gd name="T5" fmla="*/ 1109 h 1172"/>
              <a:gd name="T6" fmla="*/ 212 w 1362"/>
              <a:gd name="T7" fmla="*/ 1163 h 1172"/>
              <a:gd name="T8" fmla="*/ 612 w 1362"/>
              <a:gd name="T9" fmla="*/ 1163 h 1172"/>
              <a:gd name="T10" fmla="*/ 665 w 1362"/>
              <a:gd name="T11" fmla="*/ 1159 h 1172"/>
              <a:gd name="T12" fmla="*/ 642 w 1362"/>
              <a:gd name="T13" fmla="*/ 898 h 1172"/>
              <a:gd name="T14" fmla="*/ 674 w 1362"/>
              <a:gd name="T15" fmla="*/ 780 h 1172"/>
              <a:gd name="T16" fmla="*/ 578 w 1362"/>
              <a:gd name="T17" fmla="*/ 894 h 1172"/>
              <a:gd name="T18" fmla="*/ 426 w 1362"/>
              <a:gd name="T19" fmla="*/ 1001 h 1172"/>
              <a:gd name="T20" fmla="*/ 207 w 1362"/>
              <a:gd name="T21" fmla="*/ 1096 h 1172"/>
              <a:gd name="T22" fmla="*/ 238 w 1362"/>
              <a:gd name="T23" fmla="*/ 866 h 1172"/>
              <a:gd name="T24" fmla="*/ 294 w 1362"/>
              <a:gd name="T25" fmla="*/ 691 h 1172"/>
              <a:gd name="T26" fmla="*/ 371 w 1362"/>
              <a:gd name="T27" fmla="*/ 559 h 1172"/>
              <a:gd name="T28" fmla="*/ 270 w 1362"/>
              <a:gd name="T29" fmla="*/ 631 h 1172"/>
              <a:gd name="T30" fmla="*/ 868 w 1362"/>
              <a:gd name="T31" fmla="*/ 515 h 1172"/>
              <a:gd name="T32" fmla="*/ 903 w 1362"/>
              <a:gd name="T33" fmla="*/ 767 h 1172"/>
              <a:gd name="T34" fmla="*/ 678 w 1362"/>
              <a:gd name="T35" fmla="*/ 658 h 1172"/>
              <a:gd name="T36" fmla="*/ 452 w 1362"/>
              <a:gd name="T37" fmla="*/ 766 h 1172"/>
              <a:gd name="T38" fmla="*/ 487 w 1362"/>
              <a:gd name="T39" fmla="*/ 515 h 1172"/>
              <a:gd name="T40" fmla="*/ 549 w 1362"/>
              <a:gd name="T41" fmla="*/ 322 h 1172"/>
              <a:gd name="T42" fmla="*/ 678 w 1362"/>
              <a:gd name="T43" fmla="*/ 77 h 1172"/>
              <a:gd name="T44" fmla="*/ 806 w 1362"/>
              <a:gd name="T45" fmla="*/ 322 h 1172"/>
              <a:gd name="T46" fmla="*/ 1102 w 1362"/>
              <a:gd name="T47" fmla="*/ 370 h 1172"/>
              <a:gd name="T48" fmla="*/ 1070 w 1362"/>
              <a:gd name="T49" fmla="*/ 283 h 1172"/>
              <a:gd name="T50" fmla="*/ 724 w 1362"/>
              <a:gd name="T51" fmla="*/ 30 h 1172"/>
              <a:gd name="T52" fmla="*/ 631 w 1362"/>
              <a:gd name="T53" fmla="*/ 30 h 1172"/>
              <a:gd name="T54" fmla="*/ 284 w 1362"/>
              <a:gd name="T55" fmla="*/ 283 h 1172"/>
              <a:gd name="T56" fmla="*/ 253 w 1362"/>
              <a:gd name="T57" fmla="*/ 370 h 1172"/>
              <a:gd name="T58" fmla="*/ 387 w 1362"/>
              <a:gd name="T59" fmla="*/ 776 h 1172"/>
              <a:gd name="T60" fmla="*/ 460 w 1362"/>
              <a:gd name="T61" fmla="*/ 832 h 1172"/>
              <a:gd name="T62" fmla="*/ 895 w 1362"/>
              <a:gd name="T63" fmla="*/ 833 h 1172"/>
              <a:gd name="T64" fmla="*/ 957 w 1362"/>
              <a:gd name="T65" fmla="*/ 819 h 1172"/>
              <a:gd name="T66" fmla="*/ 924 w 1362"/>
              <a:gd name="T67" fmla="*/ 547 h 1172"/>
              <a:gd name="T68" fmla="*/ 1315 w 1362"/>
              <a:gd name="T69" fmla="*/ 675 h 1172"/>
              <a:gd name="T70" fmla="*/ 1067 w 1362"/>
              <a:gd name="T71" fmla="*/ 494 h 1172"/>
              <a:gd name="T72" fmla="*/ 1094 w 1362"/>
              <a:gd name="T73" fmla="*/ 702 h 1172"/>
              <a:gd name="T74" fmla="*/ 1275 w 1362"/>
              <a:gd name="T75" fmla="*/ 734 h 1172"/>
              <a:gd name="T76" fmla="*/ 1151 w 1362"/>
              <a:gd name="T77" fmla="*/ 876 h 1172"/>
              <a:gd name="T78" fmla="*/ 1039 w 1362"/>
              <a:gd name="T79" fmla="*/ 954 h 1172"/>
              <a:gd name="T80" fmla="*/ 872 w 1362"/>
              <a:gd name="T81" fmla="*/ 1024 h 1172"/>
              <a:gd name="T82" fmla="*/ 836 w 1362"/>
              <a:gd name="T83" fmla="*/ 883 h 1172"/>
              <a:gd name="T84" fmla="*/ 822 w 1362"/>
              <a:gd name="T85" fmla="*/ 1089 h 1172"/>
              <a:gd name="T86" fmla="*/ 1025 w 1362"/>
              <a:gd name="T87" fmla="*/ 1016 h 1172"/>
              <a:gd name="T88" fmla="*/ 1202 w 1362"/>
              <a:gd name="T89" fmla="*/ 1099 h 1172"/>
              <a:gd name="T90" fmla="*/ 1247 w 1362"/>
              <a:gd name="T91" fmla="*/ 1045 h 1172"/>
              <a:gd name="T92" fmla="*/ 1344 w 1362"/>
              <a:gd name="T93" fmla="*/ 753 h 1172"/>
              <a:gd name="T94" fmla="*/ 1315 w 1362"/>
              <a:gd name="T95" fmla="*/ 675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2" h="1172">
                <a:moveTo>
                  <a:pt x="270" y="631"/>
                </a:moveTo>
                <a:lnTo>
                  <a:pt x="49" y="651"/>
                </a:lnTo>
                <a:cubicBezTo>
                  <a:pt x="29" y="653"/>
                  <a:pt x="13" y="665"/>
                  <a:pt x="6" y="683"/>
                </a:cubicBezTo>
                <a:cubicBezTo>
                  <a:pt x="0" y="702"/>
                  <a:pt x="4" y="722"/>
                  <a:pt x="18" y="736"/>
                </a:cubicBezTo>
                <a:lnTo>
                  <a:pt x="182" y="899"/>
                </a:lnTo>
                <a:lnTo>
                  <a:pt x="141" y="1109"/>
                </a:lnTo>
                <a:cubicBezTo>
                  <a:pt x="138" y="1127"/>
                  <a:pt x="145" y="1146"/>
                  <a:pt x="160" y="1158"/>
                </a:cubicBezTo>
                <a:cubicBezTo>
                  <a:pt x="175" y="1169"/>
                  <a:pt x="195" y="1171"/>
                  <a:pt x="212" y="1163"/>
                </a:cubicBezTo>
                <a:lnTo>
                  <a:pt x="412" y="1063"/>
                </a:lnTo>
                <a:lnTo>
                  <a:pt x="612" y="1163"/>
                </a:lnTo>
                <a:cubicBezTo>
                  <a:pt x="620" y="1167"/>
                  <a:pt x="627" y="1169"/>
                  <a:pt x="635" y="1169"/>
                </a:cubicBezTo>
                <a:cubicBezTo>
                  <a:pt x="645" y="1169"/>
                  <a:pt x="656" y="1165"/>
                  <a:pt x="665" y="1159"/>
                </a:cubicBezTo>
                <a:cubicBezTo>
                  <a:pt x="680" y="1147"/>
                  <a:pt x="687" y="1128"/>
                  <a:pt x="683" y="1110"/>
                </a:cubicBezTo>
                <a:lnTo>
                  <a:pt x="642" y="898"/>
                </a:lnTo>
                <a:lnTo>
                  <a:pt x="718" y="824"/>
                </a:lnTo>
                <a:lnTo>
                  <a:pt x="674" y="780"/>
                </a:lnTo>
                <a:lnTo>
                  <a:pt x="587" y="866"/>
                </a:lnTo>
                <a:cubicBezTo>
                  <a:pt x="580" y="873"/>
                  <a:pt x="576" y="884"/>
                  <a:pt x="578" y="894"/>
                </a:cubicBezTo>
                <a:lnTo>
                  <a:pt x="618" y="1097"/>
                </a:lnTo>
                <a:lnTo>
                  <a:pt x="426" y="1001"/>
                </a:lnTo>
                <a:cubicBezTo>
                  <a:pt x="418" y="996"/>
                  <a:pt x="407" y="996"/>
                  <a:pt x="399" y="1001"/>
                </a:cubicBezTo>
                <a:lnTo>
                  <a:pt x="207" y="1096"/>
                </a:lnTo>
                <a:lnTo>
                  <a:pt x="246" y="894"/>
                </a:lnTo>
                <a:cubicBezTo>
                  <a:pt x="248" y="884"/>
                  <a:pt x="245" y="874"/>
                  <a:pt x="238" y="866"/>
                </a:cubicBezTo>
                <a:lnTo>
                  <a:pt x="81" y="710"/>
                </a:lnTo>
                <a:lnTo>
                  <a:pt x="294" y="691"/>
                </a:lnTo>
                <a:cubicBezTo>
                  <a:pt x="305" y="690"/>
                  <a:pt x="315" y="684"/>
                  <a:pt x="319" y="673"/>
                </a:cubicBezTo>
                <a:lnTo>
                  <a:pt x="371" y="559"/>
                </a:lnTo>
                <a:lnTo>
                  <a:pt x="315" y="534"/>
                </a:lnTo>
                <a:lnTo>
                  <a:pt x="270" y="631"/>
                </a:lnTo>
                <a:close/>
                <a:moveTo>
                  <a:pt x="1041" y="343"/>
                </a:moveTo>
                <a:lnTo>
                  <a:pt x="868" y="515"/>
                </a:lnTo>
                <a:cubicBezTo>
                  <a:pt x="861" y="522"/>
                  <a:pt x="858" y="533"/>
                  <a:pt x="860" y="543"/>
                </a:cubicBezTo>
                <a:lnTo>
                  <a:pt x="903" y="767"/>
                </a:lnTo>
                <a:lnTo>
                  <a:pt x="692" y="661"/>
                </a:lnTo>
                <a:cubicBezTo>
                  <a:pt x="687" y="659"/>
                  <a:pt x="682" y="658"/>
                  <a:pt x="678" y="658"/>
                </a:cubicBezTo>
                <a:cubicBezTo>
                  <a:pt x="673" y="658"/>
                  <a:pt x="668" y="659"/>
                  <a:pt x="664" y="661"/>
                </a:cubicBezTo>
                <a:lnTo>
                  <a:pt x="452" y="766"/>
                </a:lnTo>
                <a:lnTo>
                  <a:pt x="496" y="543"/>
                </a:lnTo>
                <a:cubicBezTo>
                  <a:pt x="498" y="533"/>
                  <a:pt x="494" y="522"/>
                  <a:pt x="487" y="515"/>
                </a:cubicBezTo>
                <a:lnTo>
                  <a:pt x="313" y="343"/>
                </a:lnTo>
                <a:lnTo>
                  <a:pt x="549" y="322"/>
                </a:lnTo>
                <a:cubicBezTo>
                  <a:pt x="560" y="321"/>
                  <a:pt x="570" y="314"/>
                  <a:pt x="574" y="304"/>
                </a:cubicBezTo>
                <a:lnTo>
                  <a:pt x="678" y="77"/>
                </a:lnTo>
                <a:lnTo>
                  <a:pt x="781" y="304"/>
                </a:lnTo>
                <a:cubicBezTo>
                  <a:pt x="785" y="314"/>
                  <a:pt x="795" y="321"/>
                  <a:pt x="806" y="322"/>
                </a:cubicBezTo>
                <a:lnTo>
                  <a:pt x="1041" y="343"/>
                </a:lnTo>
                <a:close/>
                <a:moveTo>
                  <a:pt x="1102" y="370"/>
                </a:moveTo>
                <a:cubicBezTo>
                  <a:pt x="1116" y="356"/>
                  <a:pt x="1121" y="334"/>
                  <a:pt x="1114" y="316"/>
                </a:cubicBezTo>
                <a:cubicBezTo>
                  <a:pt x="1108" y="297"/>
                  <a:pt x="1090" y="285"/>
                  <a:pt x="1070" y="283"/>
                </a:cubicBezTo>
                <a:lnTo>
                  <a:pt x="830" y="261"/>
                </a:lnTo>
                <a:lnTo>
                  <a:pt x="724" y="30"/>
                </a:lnTo>
                <a:cubicBezTo>
                  <a:pt x="716" y="11"/>
                  <a:pt x="698" y="0"/>
                  <a:pt x="678" y="0"/>
                </a:cubicBezTo>
                <a:cubicBezTo>
                  <a:pt x="657" y="0"/>
                  <a:pt x="640" y="11"/>
                  <a:pt x="631" y="30"/>
                </a:cubicBezTo>
                <a:lnTo>
                  <a:pt x="526" y="261"/>
                </a:lnTo>
                <a:lnTo>
                  <a:pt x="284" y="283"/>
                </a:lnTo>
                <a:cubicBezTo>
                  <a:pt x="264" y="285"/>
                  <a:pt x="247" y="298"/>
                  <a:pt x="241" y="316"/>
                </a:cubicBezTo>
                <a:cubicBezTo>
                  <a:pt x="234" y="335"/>
                  <a:pt x="238" y="356"/>
                  <a:pt x="253" y="370"/>
                </a:cubicBezTo>
                <a:lnTo>
                  <a:pt x="431" y="547"/>
                </a:lnTo>
                <a:lnTo>
                  <a:pt x="387" y="776"/>
                </a:lnTo>
                <a:cubicBezTo>
                  <a:pt x="384" y="791"/>
                  <a:pt x="388" y="807"/>
                  <a:pt x="398" y="818"/>
                </a:cubicBezTo>
                <a:cubicBezTo>
                  <a:pt x="412" y="837"/>
                  <a:pt x="439" y="842"/>
                  <a:pt x="460" y="832"/>
                </a:cubicBezTo>
                <a:lnTo>
                  <a:pt x="678" y="723"/>
                </a:lnTo>
                <a:lnTo>
                  <a:pt x="895" y="833"/>
                </a:lnTo>
                <a:cubicBezTo>
                  <a:pt x="902" y="836"/>
                  <a:pt x="910" y="838"/>
                  <a:pt x="918" y="838"/>
                </a:cubicBezTo>
                <a:cubicBezTo>
                  <a:pt x="933" y="838"/>
                  <a:pt x="947" y="831"/>
                  <a:pt x="957" y="819"/>
                </a:cubicBezTo>
                <a:cubicBezTo>
                  <a:pt x="966" y="808"/>
                  <a:pt x="970" y="792"/>
                  <a:pt x="967" y="777"/>
                </a:cubicBezTo>
                <a:lnTo>
                  <a:pt x="924" y="547"/>
                </a:lnTo>
                <a:lnTo>
                  <a:pt x="1102" y="370"/>
                </a:lnTo>
                <a:close/>
                <a:moveTo>
                  <a:pt x="1315" y="675"/>
                </a:moveTo>
                <a:lnTo>
                  <a:pt x="1143" y="659"/>
                </a:lnTo>
                <a:lnTo>
                  <a:pt x="1067" y="494"/>
                </a:lnTo>
                <a:lnTo>
                  <a:pt x="1011" y="519"/>
                </a:lnTo>
                <a:lnTo>
                  <a:pt x="1094" y="702"/>
                </a:lnTo>
                <a:cubicBezTo>
                  <a:pt x="1098" y="712"/>
                  <a:pt x="1108" y="719"/>
                  <a:pt x="1119" y="720"/>
                </a:cubicBezTo>
                <a:lnTo>
                  <a:pt x="1275" y="734"/>
                </a:lnTo>
                <a:lnTo>
                  <a:pt x="1160" y="848"/>
                </a:lnTo>
                <a:cubicBezTo>
                  <a:pt x="1152" y="855"/>
                  <a:pt x="1149" y="865"/>
                  <a:pt x="1151" y="876"/>
                </a:cubicBezTo>
                <a:lnTo>
                  <a:pt x="1180" y="1024"/>
                </a:lnTo>
                <a:lnTo>
                  <a:pt x="1039" y="954"/>
                </a:lnTo>
                <a:cubicBezTo>
                  <a:pt x="1031" y="949"/>
                  <a:pt x="1020" y="949"/>
                  <a:pt x="1012" y="954"/>
                </a:cubicBezTo>
                <a:lnTo>
                  <a:pt x="872" y="1024"/>
                </a:lnTo>
                <a:lnTo>
                  <a:pt x="897" y="895"/>
                </a:lnTo>
                <a:lnTo>
                  <a:pt x="836" y="883"/>
                </a:lnTo>
                <a:lnTo>
                  <a:pt x="805" y="1044"/>
                </a:lnTo>
                <a:cubicBezTo>
                  <a:pt x="801" y="1061"/>
                  <a:pt x="808" y="1079"/>
                  <a:pt x="822" y="1089"/>
                </a:cubicBezTo>
                <a:cubicBezTo>
                  <a:pt x="836" y="1100"/>
                  <a:pt x="854" y="1102"/>
                  <a:pt x="870" y="1094"/>
                </a:cubicBezTo>
                <a:lnTo>
                  <a:pt x="1025" y="1016"/>
                </a:lnTo>
                <a:lnTo>
                  <a:pt x="1182" y="1094"/>
                </a:lnTo>
                <a:cubicBezTo>
                  <a:pt x="1188" y="1098"/>
                  <a:pt x="1195" y="1099"/>
                  <a:pt x="1202" y="1099"/>
                </a:cubicBezTo>
                <a:cubicBezTo>
                  <a:pt x="1212" y="1099"/>
                  <a:pt x="1222" y="1096"/>
                  <a:pt x="1230" y="1090"/>
                </a:cubicBezTo>
                <a:cubicBezTo>
                  <a:pt x="1244" y="1079"/>
                  <a:pt x="1251" y="1062"/>
                  <a:pt x="1247" y="1045"/>
                </a:cubicBezTo>
                <a:lnTo>
                  <a:pt x="1215" y="880"/>
                </a:lnTo>
                <a:lnTo>
                  <a:pt x="1344" y="753"/>
                </a:lnTo>
                <a:cubicBezTo>
                  <a:pt x="1356" y="740"/>
                  <a:pt x="1361" y="722"/>
                  <a:pt x="1354" y="705"/>
                </a:cubicBezTo>
                <a:cubicBezTo>
                  <a:pt x="1348" y="688"/>
                  <a:pt x="1333" y="676"/>
                  <a:pt x="1315" y="67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184218C6-8AA1-5D47-B808-3DE9D8965C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1496" y="4979352"/>
            <a:ext cx="488950" cy="468313"/>
          </a:xfrm>
          <a:custGeom>
            <a:avLst/>
            <a:gdLst>
              <a:gd name="T0" fmla="*/ 141 w 1361"/>
              <a:gd name="T1" fmla="*/ 1162 h 1304"/>
              <a:gd name="T2" fmla="*/ 90 w 1361"/>
              <a:gd name="T3" fmla="*/ 1241 h 1304"/>
              <a:gd name="T4" fmla="*/ 203 w 1361"/>
              <a:gd name="T5" fmla="*/ 1162 h 1304"/>
              <a:gd name="T6" fmla="*/ 1101 w 1361"/>
              <a:gd name="T7" fmla="*/ 1241 h 1304"/>
              <a:gd name="T8" fmla="*/ 203 w 1361"/>
              <a:gd name="T9" fmla="*/ 1162 h 1304"/>
              <a:gd name="T10" fmla="*/ 1179 w 1361"/>
              <a:gd name="T11" fmla="*/ 1162 h 1304"/>
              <a:gd name="T12" fmla="*/ 1179 w 1361"/>
              <a:gd name="T13" fmla="*/ 1241 h 1304"/>
              <a:gd name="T14" fmla="*/ 1163 w 1361"/>
              <a:gd name="T15" fmla="*/ 1162 h 1304"/>
              <a:gd name="T16" fmla="*/ 87 w 1361"/>
              <a:gd name="T17" fmla="*/ 1303 h 1304"/>
              <a:gd name="T18" fmla="*/ 1132 w 1361"/>
              <a:gd name="T19" fmla="*/ 1303 h 1304"/>
              <a:gd name="T20" fmla="*/ 1188 w 1361"/>
              <a:gd name="T21" fmla="*/ 1303 h 1304"/>
              <a:gd name="T22" fmla="*/ 1317 w 1361"/>
              <a:gd name="T23" fmla="*/ 1228 h 1304"/>
              <a:gd name="T24" fmla="*/ 1317 w 1361"/>
              <a:gd name="T25" fmla="*/ 1175 h 1304"/>
              <a:gd name="T26" fmla="*/ 1188 w 1361"/>
              <a:gd name="T27" fmla="*/ 1100 h 1304"/>
              <a:gd name="T28" fmla="*/ 1132 w 1361"/>
              <a:gd name="T29" fmla="*/ 1100 h 1304"/>
              <a:gd name="T30" fmla="*/ 87 w 1361"/>
              <a:gd name="T31" fmla="*/ 1100 h 1304"/>
              <a:gd name="T32" fmla="*/ 28 w 1361"/>
              <a:gd name="T33" fmla="*/ 1244 h 1304"/>
              <a:gd name="T34" fmla="*/ 727 w 1361"/>
              <a:gd name="T35" fmla="*/ 592 h 1304"/>
              <a:gd name="T36" fmla="*/ 875 w 1361"/>
              <a:gd name="T37" fmla="*/ 592 h 1304"/>
              <a:gd name="T38" fmla="*/ 906 w 1361"/>
              <a:gd name="T39" fmla="*/ 366 h 1304"/>
              <a:gd name="T40" fmla="*/ 856 w 1361"/>
              <a:gd name="T41" fmla="*/ 375 h 1304"/>
              <a:gd name="T42" fmla="*/ 649 w 1361"/>
              <a:gd name="T43" fmla="*/ 595 h 1304"/>
              <a:gd name="T44" fmla="*/ 680 w 1361"/>
              <a:gd name="T45" fmla="*/ 654 h 1304"/>
              <a:gd name="T46" fmla="*/ 937 w 1361"/>
              <a:gd name="T47" fmla="*/ 623 h 1304"/>
              <a:gd name="T48" fmla="*/ 1216 w 1361"/>
              <a:gd name="T49" fmla="*/ 987 h 1304"/>
              <a:gd name="T50" fmla="*/ 62 w 1361"/>
              <a:gd name="T51" fmla="*/ 905 h 1304"/>
              <a:gd name="T52" fmla="*/ 150 w 1361"/>
              <a:gd name="T53" fmla="*/ 842 h 1304"/>
              <a:gd name="T54" fmla="*/ 203 w 1361"/>
              <a:gd name="T55" fmla="*/ 821 h 1304"/>
              <a:gd name="T56" fmla="*/ 746 w 1361"/>
              <a:gd name="T57" fmla="*/ 259 h 1304"/>
              <a:gd name="T58" fmla="*/ 254 w 1361"/>
              <a:gd name="T59" fmla="*/ 764 h 1304"/>
              <a:gd name="T60" fmla="*/ 285 w 1361"/>
              <a:gd name="T61" fmla="*/ 824 h 1304"/>
              <a:gd name="T62" fmla="*/ 1078 w 1361"/>
              <a:gd name="T63" fmla="*/ 792 h 1304"/>
              <a:gd name="T64" fmla="*/ 1157 w 1361"/>
              <a:gd name="T65" fmla="*/ 259 h 1304"/>
              <a:gd name="T66" fmla="*/ 1188 w 1361"/>
              <a:gd name="T67" fmla="*/ 852 h 1304"/>
              <a:gd name="T68" fmla="*/ 1233 w 1361"/>
              <a:gd name="T69" fmla="*/ 840 h 1304"/>
              <a:gd name="T70" fmla="*/ 1216 w 1361"/>
              <a:gd name="T71" fmla="*/ 987 h 1304"/>
              <a:gd name="T72" fmla="*/ 1233 w 1361"/>
              <a:gd name="T73" fmla="*/ 778 h 1304"/>
              <a:gd name="T74" fmla="*/ 1219 w 1361"/>
              <a:gd name="T75" fmla="*/ 149 h 1304"/>
              <a:gd name="T76" fmla="*/ 1298 w 1361"/>
              <a:gd name="T77" fmla="*/ 200 h 1304"/>
              <a:gd name="T78" fmla="*/ 1016 w 1361"/>
              <a:gd name="T79" fmla="*/ 761 h 1304"/>
              <a:gd name="T80" fmla="*/ 937 w 1361"/>
              <a:gd name="T81" fmla="*/ 708 h 1304"/>
              <a:gd name="T82" fmla="*/ 875 w 1361"/>
              <a:gd name="T83" fmla="*/ 761 h 1304"/>
              <a:gd name="T84" fmla="*/ 796 w 1361"/>
              <a:gd name="T85" fmla="*/ 708 h 1304"/>
              <a:gd name="T86" fmla="*/ 734 w 1361"/>
              <a:gd name="T87" fmla="*/ 761 h 1304"/>
              <a:gd name="T88" fmla="*/ 655 w 1361"/>
              <a:gd name="T89" fmla="*/ 708 h 1304"/>
              <a:gd name="T90" fmla="*/ 593 w 1361"/>
              <a:gd name="T91" fmla="*/ 761 h 1304"/>
              <a:gd name="T92" fmla="*/ 514 w 1361"/>
              <a:gd name="T93" fmla="*/ 708 h 1304"/>
              <a:gd name="T94" fmla="*/ 451 w 1361"/>
              <a:gd name="T95" fmla="*/ 761 h 1304"/>
              <a:gd name="T96" fmla="*/ 1016 w 1361"/>
              <a:gd name="T97" fmla="*/ 77 h 1304"/>
              <a:gd name="T98" fmla="*/ 141 w 1361"/>
              <a:gd name="T99" fmla="*/ 778 h 1304"/>
              <a:gd name="T100" fmla="*/ 62 w 1361"/>
              <a:gd name="T101" fmla="*/ 796 h 1304"/>
              <a:gd name="T102" fmla="*/ 127 w 1361"/>
              <a:gd name="T103" fmla="*/ 146 h 1304"/>
              <a:gd name="T104" fmla="*/ 141 w 1361"/>
              <a:gd name="T105" fmla="*/ 778 h 1304"/>
              <a:gd name="T106" fmla="*/ 1233 w 1361"/>
              <a:gd name="T107" fmla="*/ 84 h 1304"/>
              <a:gd name="T108" fmla="*/ 1157 w 1361"/>
              <a:gd name="T109" fmla="*/ 197 h 1304"/>
              <a:gd name="T110" fmla="*/ 1078 w 1361"/>
              <a:gd name="T111" fmla="*/ 31 h 1304"/>
              <a:gd name="T112" fmla="*/ 1019 w 1361"/>
              <a:gd name="T113" fmla="*/ 0 h 1304"/>
              <a:gd name="T114" fmla="*/ 808 w 1361"/>
              <a:gd name="T115" fmla="*/ 197 h 1304"/>
              <a:gd name="T116" fmla="*/ 203 w 1361"/>
              <a:gd name="T117" fmla="*/ 143 h 1304"/>
              <a:gd name="T118" fmla="*/ 0 w 1361"/>
              <a:gd name="T119" fmla="*/ 200 h 1304"/>
              <a:gd name="T120" fmla="*/ 144 w 1361"/>
              <a:gd name="T121" fmla="*/ 1049 h 1304"/>
              <a:gd name="T122" fmla="*/ 1360 w 1361"/>
              <a:gd name="T123" fmla="*/ 905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1" h="1304">
                <a:moveTo>
                  <a:pt x="90" y="1162"/>
                </a:moveTo>
                <a:lnTo>
                  <a:pt x="141" y="1162"/>
                </a:lnTo>
                <a:lnTo>
                  <a:pt x="141" y="1241"/>
                </a:lnTo>
                <a:lnTo>
                  <a:pt x="90" y="1241"/>
                </a:lnTo>
                <a:lnTo>
                  <a:pt x="90" y="1162"/>
                </a:lnTo>
                <a:close/>
                <a:moveTo>
                  <a:pt x="203" y="1162"/>
                </a:moveTo>
                <a:lnTo>
                  <a:pt x="1101" y="1162"/>
                </a:lnTo>
                <a:lnTo>
                  <a:pt x="1101" y="1241"/>
                </a:lnTo>
                <a:lnTo>
                  <a:pt x="203" y="1241"/>
                </a:lnTo>
                <a:lnTo>
                  <a:pt x="203" y="1162"/>
                </a:lnTo>
                <a:close/>
                <a:moveTo>
                  <a:pt x="1163" y="1162"/>
                </a:moveTo>
                <a:lnTo>
                  <a:pt x="1179" y="1162"/>
                </a:lnTo>
                <a:lnTo>
                  <a:pt x="1242" y="1202"/>
                </a:lnTo>
                <a:lnTo>
                  <a:pt x="1179" y="1241"/>
                </a:lnTo>
                <a:lnTo>
                  <a:pt x="1163" y="1241"/>
                </a:lnTo>
                <a:lnTo>
                  <a:pt x="1163" y="1162"/>
                </a:lnTo>
                <a:close/>
                <a:moveTo>
                  <a:pt x="28" y="1244"/>
                </a:moveTo>
                <a:cubicBezTo>
                  <a:pt x="28" y="1277"/>
                  <a:pt x="55" y="1303"/>
                  <a:pt x="87" y="1303"/>
                </a:cubicBezTo>
                <a:lnTo>
                  <a:pt x="172" y="1303"/>
                </a:lnTo>
                <a:lnTo>
                  <a:pt x="1132" y="1303"/>
                </a:lnTo>
                <a:lnTo>
                  <a:pt x="1160" y="1303"/>
                </a:lnTo>
                <a:lnTo>
                  <a:pt x="1188" y="1303"/>
                </a:lnTo>
                <a:cubicBezTo>
                  <a:pt x="1194" y="1303"/>
                  <a:pt x="1200" y="1302"/>
                  <a:pt x="1204" y="1299"/>
                </a:cubicBezTo>
                <a:lnTo>
                  <a:pt x="1317" y="1228"/>
                </a:lnTo>
                <a:cubicBezTo>
                  <a:pt x="1326" y="1222"/>
                  <a:pt x="1332" y="1213"/>
                  <a:pt x="1332" y="1202"/>
                </a:cubicBezTo>
                <a:cubicBezTo>
                  <a:pt x="1332" y="1191"/>
                  <a:pt x="1327" y="1181"/>
                  <a:pt x="1317" y="1175"/>
                </a:cubicBezTo>
                <a:lnTo>
                  <a:pt x="1205" y="1105"/>
                </a:lnTo>
                <a:cubicBezTo>
                  <a:pt x="1200" y="1102"/>
                  <a:pt x="1194" y="1100"/>
                  <a:pt x="1188" y="1100"/>
                </a:cubicBezTo>
                <a:lnTo>
                  <a:pt x="1160" y="1100"/>
                </a:lnTo>
                <a:lnTo>
                  <a:pt x="1132" y="1100"/>
                </a:lnTo>
                <a:lnTo>
                  <a:pt x="172" y="1100"/>
                </a:lnTo>
                <a:lnTo>
                  <a:pt x="87" y="1100"/>
                </a:lnTo>
                <a:cubicBezTo>
                  <a:pt x="55" y="1100"/>
                  <a:pt x="28" y="1127"/>
                  <a:pt x="28" y="1159"/>
                </a:cubicBezTo>
                <a:lnTo>
                  <a:pt x="28" y="1244"/>
                </a:lnTo>
                <a:close/>
                <a:moveTo>
                  <a:pt x="875" y="592"/>
                </a:moveTo>
                <a:lnTo>
                  <a:pt x="727" y="592"/>
                </a:lnTo>
                <a:lnTo>
                  <a:pt x="875" y="444"/>
                </a:lnTo>
                <a:lnTo>
                  <a:pt x="875" y="592"/>
                </a:lnTo>
                <a:close/>
                <a:moveTo>
                  <a:pt x="937" y="397"/>
                </a:moveTo>
                <a:cubicBezTo>
                  <a:pt x="937" y="380"/>
                  <a:pt x="923" y="366"/>
                  <a:pt x="906" y="366"/>
                </a:cubicBezTo>
                <a:lnTo>
                  <a:pt x="878" y="366"/>
                </a:lnTo>
                <a:cubicBezTo>
                  <a:pt x="869" y="366"/>
                  <a:pt x="861" y="370"/>
                  <a:pt x="856" y="375"/>
                </a:cubicBezTo>
                <a:lnTo>
                  <a:pt x="658" y="573"/>
                </a:lnTo>
                <a:cubicBezTo>
                  <a:pt x="652" y="579"/>
                  <a:pt x="649" y="587"/>
                  <a:pt x="649" y="595"/>
                </a:cubicBezTo>
                <a:lnTo>
                  <a:pt x="649" y="623"/>
                </a:lnTo>
                <a:cubicBezTo>
                  <a:pt x="649" y="640"/>
                  <a:pt x="663" y="654"/>
                  <a:pt x="680" y="654"/>
                </a:cubicBezTo>
                <a:lnTo>
                  <a:pt x="906" y="654"/>
                </a:lnTo>
                <a:cubicBezTo>
                  <a:pt x="923" y="654"/>
                  <a:pt x="937" y="640"/>
                  <a:pt x="937" y="623"/>
                </a:cubicBezTo>
                <a:lnTo>
                  <a:pt x="937" y="397"/>
                </a:lnTo>
                <a:close/>
                <a:moveTo>
                  <a:pt x="1216" y="987"/>
                </a:moveTo>
                <a:lnTo>
                  <a:pt x="144" y="987"/>
                </a:lnTo>
                <a:cubicBezTo>
                  <a:pt x="99" y="987"/>
                  <a:pt x="62" y="950"/>
                  <a:pt x="62" y="905"/>
                </a:cubicBezTo>
                <a:cubicBezTo>
                  <a:pt x="62" y="869"/>
                  <a:pt x="91" y="840"/>
                  <a:pt x="127" y="840"/>
                </a:cubicBezTo>
                <a:cubicBezTo>
                  <a:pt x="136" y="840"/>
                  <a:pt x="145" y="841"/>
                  <a:pt x="150" y="842"/>
                </a:cubicBezTo>
                <a:cubicBezTo>
                  <a:pt x="156" y="848"/>
                  <a:pt x="163" y="852"/>
                  <a:pt x="172" y="852"/>
                </a:cubicBezTo>
                <a:cubicBezTo>
                  <a:pt x="189" y="852"/>
                  <a:pt x="203" y="838"/>
                  <a:pt x="203" y="821"/>
                </a:cubicBezTo>
                <a:lnTo>
                  <a:pt x="203" y="259"/>
                </a:lnTo>
                <a:lnTo>
                  <a:pt x="746" y="259"/>
                </a:lnTo>
                <a:lnTo>
                  <a:pt x="263" y="742"/>
                </a:lnTo>
                <a:cubicBezTo>
                  <a:pt x="257" y="748"/>
                  <a:pt x="254" y="756"/>
                  <a:pt x="254" y="764"/>
                </a:cubicBezTo>
                <a:lnTo>
                  <a:pt x="254" y="792"/>
                </a:lnTo>
                <a:cubicBezTo>
                  <a:pt x="254" y="810"/>
                  <a:pt x="268" y="824"/>
                  <a:pt x="285" y="824"/>
                </a:cubicBezTo>
                <a:lnTo>
                  <a:pt x="1047" y="824"/>
                </a:lnTo>
                <a:cubicBezTo>
                  <a:pt x="1064" y="824"/>
                  <a:pt x="1078" y="810"/>
                  <a:pt x="1078" y="792"/>
                </a:cubicBezTo>
                <a:lnTo>
                  <a:pt x="1078" y="259"/>
                </a:lnTo>
                <a:lnTo>
                  <a:pt x="1157" y="259"/>
                </a:lnTo>
                <a:lnTo>
                  <a:pt x="1157" y="821"/>
                </a:lnTo>
                <a:cubicBezTo>
                  <a:pt x="1157" y="838"/>
                  <a:pt x="1171" y="852"/>
                  <a:pt x="1188" y="852"/>
                </a:cubicBezTo>
                <a:cubicBezTo>
                  <a:pt x="1197" y="852"/>
                  <a:pt x="1205" y="848"/>
                  <a:pt x="1210" y="842"/>
                </a:cubicBezTo>
                <a:cubicBezTo>
                  <a:pt x="1216" y="841"/>
                  <a:pt x="1225" y="840"/>
                  <a:pt x="1233" y="840"/>
                </a:cubicBezTo>
                <a:cubicBezTo>
                  <a:pt x="1269" y="840"/>
                  <a:pt x="1298" y="869"/>
                  <a:pt x="1298" y="905"/>
                </a:cubicBezTo>
                <a:cubicBezTo>
                  <a:pt x="1298" y="950"/>
                  <a:pt x="1261" y="987"/>
                  <a:pt x="1216" y="987"/>
                </a:cubicBezTo>
                <a:close/>
                <a:moveTo>
                  <a:pt x="1298" y="796"/>
                </a:moveTo>
                <a:cubicBezTo>
                  <a:pt x="1279" y="785"/>
                  <a:pt x="1257" y="778"/>
                  <a:pt x="1233" y="778"/>
                </a:cubicBezTo>
                <a:cubicBezTo>
                  <a:pt x="1228" y="778"/>
                  <a:pt x="1223" y="778"/>
                  <a:pt x="1219" y="778"/>
                </a:cubicBezTo>
                <a:lnTo>
                  <a:pt x="1219" y="149"/>
                </a:lnTo>
                <a:cubicBezTo>
                  <a:pt x="1222" y="148"/>
                  <a:pt x="1228" y="146"/>
                  <a:pt x="1233" y="146"/>
                </a:cubicBezTo>
                <a:cubicBezTo>
                  <a:pt x="1263" y="146"/>
                  <a:pt x="1298" y="160"/>
                  <a:pt x="1298" y="200"/>
                </a:cubicBezTo>
                <a:lnTo>
                  <a:pt x="1298" y="796"/>
                </a:lnTo>
                <a:close/>
                <a:moveTo>
                  <a:pt x="1016" y="761"/>
                </a:moveTo>
                <a:lnTo>
                  <a:pt x="937" y="761"/>
                </a:lnTo>
                <a:lnTo>
                  <a:pt x="937" y="708"/>
                </a:lnTo>
                <a:lnTo>
                  <a:pt x="875" y="708"/>
                </a:lnTo>
                <a:lnTo>
                  <a:pt x="875" y="761"/>
                </a:lnTo>
                <a:lnTo>
                  <a:pt x="796" y="761"/>
                </a:lnTo>
                <a:lnTo>
                  <a:pt x="796" y="708"/>
                </a:lnTo>
                <a:lnTo>
                  <a:pt x="734" y="708"/>
                </a:lnTo>
                <a:lnTo>
                  <a:pt x="734" y="761"/>
                </a:lnTo>
                <a:lnTo>
                  <a:pt x="655" y="761"/>
                </a:lnTo>
                <a:lnTo>
                  <a:pt x="655" y="708"/>
                </a:lnTo>
                <a:lnTo>
                  <a:pt x="593" y="708"/>
                </a:lnTo>
                <a:lnTo>
                  <a:pt x="593" y="761"/>
                </a:lnTo>
                <a:lnTo>
                  <a:pt x="514" y="761"/>
                </a:lnTo>
                <a:lnTo>
                  <a:pt x="514" y="708"/>
                </a:lnTo>
                <a:lnTo>
                  <a:pt x="451" y="708"/>
                </a:lnTo>
                <a:lnTo>
                  <a:pt x="451" y="761"/>
                </a:lnTo>
                <a:lnTo>
                  <a:pt x="332" y="761"/>
                </a:lnTo>
                <a:lnTo>
                  <a:pt x="1016" y="77"/>
                </a:lnTo>
                <a:lnTo>
                  <a:pt x="1016" y="761"/>
                </a:lnTo>
                <a:close/>
                <a:moveTo>
                  <a:pt x="141" y="778"/>
                </a:moveTo>
                <a:cubicBezTo>
                  <a:pt x="137" y="778"/>
                  <a:pt x="132" y="778"/>
                  <a:pt x="127" y="778"/>
                </a:cubicBezTo>
                <a:cubicBezTo>
                  <a:pt x="103" y="778"/>
                  <a:pt x="81" y="785"/>
                  <a:pt x="62" y="796"/>
                </a:cubicBezTo>
                <a:lnTo>
                  <a:pt x="62" y="200"/>
                </a:lnTo>
                <a:cubicBezTo>
                  <a:pt x="62" y="160"/>
                  <a:pt x="97" y="146"/>
                  <a:pt x="127" y="146"/>
                </a:cubicBezTo>
                <a:cubicBezTo>
                  <a:pt x="132" y="146"/>
                  <a:pt x="138" y="148"/>
                  <a:pt x="141" y="149"/>
                </a:cubicBezTo>
                <a:lnTo>
                  <a:pt x="141" y="778"/>
                </a:lnTo>
                <a:close/>
                <a:moveTo>
                  <a:pt x="1360" y="200"/>
                </a:moveTo>
                <a:cubicBezTo>
                  <a:pt x="1360" y="133"/>
                  <a:pt x="1307" y="84"/>
                  <a:pt x="1233" y="84"/>
                </a:cubicBezTo>
                <a:cubicBezTo>
                  <a:pt x="1196" y="84"/>
                  <a:pt x="1157" y="105"/>
                  <a:pt x="1157" y="143"/>
                </a:cubicBezTo>
                <a:lnTo>
                  <a:pt x="1157" y="197"/>
                </a:lnTo>
                <a:lnTo>
                  <a:pt x="1078" y="197"/>
                </a:lnTo>
                <a:lnTo>
                  <a:pt x="1078" y="31"/>
                </a:lnTo>
                <a:cubicBezTo>
                  <a:pt x="1078" y="13"/>
                  <a:pt x="1064" y="0"/>
                  <a:pt x="1047" y="0"/>
                </a:cubicBezTo>
                <a:lnTo>
                  <a:pt x="1019" y="0"/>
                </a:lnTo>
                <a:cubicBezTo>
                  <a:pt x="1010" y="0"/>
                  <a:pt x="1003" y="3"/>
                  <a:pt x="997" y="9"/>
                </a:cubicBezTo>
                <a:lnTo>
                  <a:pt x="808" y="197"/>
                </a:lnTo>
                <a:lnTo>
                  <a:pt x="203" y="197"/>
                </a:lnTo>
                <a:lnTo>
                  <a:pt x="203" y="143"/>
                </a:lnTo>
                <a:cubicBezTo>
                  <a:pt x="203" y="105"/>
                  <a:pt x="164" y="84"/>
                  <a:pt x="127" y="84"/>
                </a:cubicBezTo>
                <a:cubicBezTo>
                  <a:pt x="54" y="84"/>
                  <a:pt x="0" y="133"/>
                  <a:pt x="0" y="200"/>
                </a:cubicBezTo>
                <a:lnTo>
                  <a:pt x="0" y="905"/>
                </a:lnTo>
                <a:cubicBezTo>
                  <a:pt x="0" y="985"/>
                  <a:pt x="65" y="1049"/>
                  <a:pt x="144" y="1049"/>
                </a:cubicBezTo>
                <a:lnTo>
                  <a:pt x="1216" y="1049"/>
                </a:lnTo>
                <a:cubicBezTo>
                  <a:pt x="1296" y="1049"/>
                  <a:pt x="1360" y="985"/>
                  <a:pt x="1360" y="905"/>
                </a:cubicBezTo>
                <a:lnTo>
                  <a:pt x="1360" y="20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39715AF4-66D9-3340-BA44-DE25D0599F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6725" y="1961585"/>
            <a:ext cx="476250" cy="487362"/>
          </a:xfrm>
          <a:custGeom>
            <a:avLst/>
            <a:gdLst>
              <a:gd name="T0" fmla="*/ 726 w 1327"/>
              <a:gd name="T1" fmla="*/ 1304 h 1358"/>
              <a:gd name="T2" fmla="*/ 31 w 1327"/>
              <a:gd name="T3" fmla="*/ 1197 h 1358"/>
              <a:gd name="T4" fmla="*/ 1 w 1327"/>
              <a:gd name="T5" fmla="*/ 1142 h 1358"/>
              <a:gd name="T6" fmla="*/ 330 w 1327"/>
              <a:gd name="T7" fmla="*/ 400 h 1358"/>
              <a:gd name="T8" fmla="*/ 468 w 1327"/>
              <a:gd name="T9" fmla="*/ 539 h 1358"/>
              <a:gd name="T10" fmla="*/ 468 w 1327"/>
              <a:gd name="T11" fmla="*/ 601 h 1358"/>
              <a:gd name="T12" fmla="*/ 790 w 1327"/>
              <a:gd name="T13" fmla="*/ 510 h 1358"/>
              <a:gd name="T14" fmla="*/ 654 w 1327"/>
              <a:gd name="T15" fmla="*/ 618 h 1358"/>
              <a:gd name="T16" fmla="*/ 512 w 1327"/>
              <a:gd name="T17" fmla="*/ 708 h 1358"/>
              <a:gd name="T18" fmla="*/ 239 w 1327"/>
              <a:gd name="T19" fmla="*/ 622 h 1358"/>
              <a:gd name="T20" fmla="*/ 224 w 1327"/>
              <a:gd name="T21" fmla="*/ 497 h 1358"/>
              <a:gd name="T22" fmla="*/ 164 w 1327"/>
              <a:gd name="T23" fmla="*/ 316 h 1358"/>
              <a:gd name="T24" fmla="*/ 262 w 1327"/>
              <a:gd name="T25" fmla="*/ 246 h 1358"/>
              <a:gd name="T26" fmla="*/ 391 w 1327"/>
              <a:gd name="T27" fmla="*/ 97 h 1358"/>
              <a:gd name="T28" fmla="*/ 559 w 1327"/>
              <a:gd name="T29" fmla="*/ 136 h 1358"/>
              <a:gd name="T30" fmla="*/ 754 w 1327"/>
              <a:gd name="T31" fmla="*/ 149 h 1358"/>
              <a:gd name="T32" fmla="*/ 746 w 1327"/>
              <a:gd name="T33" fmla="*/ 347 h 1358"/>
              <a:gd name="T34" fmla="*/ 790 w 1327"/>
              <a:gd name="T35" fmla="*/ 510 h 1358"/>
              <a:gd name="T36" fmla="*/ 792 w 1327"/>
              <a:gd name="T37" fmla="*/ 402 h 1358"/>
              <a:gd name="T38" fmla="*/ 803 w 1327"/>
              <a:gd name="T39" fmla="*/ 307 h 1358"/>
              <a:gd name="T40" fmla="*/ 859 w 1327"/>
              <a:gd name="T41" fmla="*/ 97 h 1358"/>
              <a:gd name="T42" fmla="*/ 667 w 1327"/>
              <a:gd name="T43" fmla="*/ 119 h 1358"/>
              <a:gd name="T44" fmla="*/ 551 w 1327"/>
              <a:gd name="T45" fmla="*/ 64 h 1358"/>
              <a:gd name="T46" fmla="*/ 447 w 1327"/>
              <a:gd name="T47" fmla="*/ 65 h 1358"/>
              <a:gd name="T48" fmla="*/ 344 w 1327"/>
              <a:gd name="T49" fmla="*/ 26 h 1358"/>
              <a:gd name="T50" fmla="*/ 223 w 1327"/>
              <a:gd name="T51" fmla="*/ 128 h 1358"/>
              <a:gd name="T52" fmla="*/ 210 w 1327"/>
              <a:gd name="T53" fmla="*/ 212 h 1358"/>
              <a:gd name="T54" fmla="*/ 43 w 1327"/>
              <a:gd name="T55" fmla="*/ 267 h 1358"/>
              <a:gd name="T56" fmla="*/ 140 w 1327"/>
              <a:gd name="T57" fmla="*/ 405 h 1358"/>
              <a:gd name="T58" fmla="*/ 130 w 1327"/>
              <a:gd name="T59" fmla="*/ 500 h 1358"/>
              <a:gd name="T60" fmla="*/ 172 w 1327"/>
              <a:gd name="T61" fmla="*/ 576 h 1358"/>
              <a:gd name="T62" fmla="*/ 170 w 1327"/>
              <a:gd name="T63" fmla="*/ 712 h 1358"/>
              <a:gd name="T64" fmla="*/ 349 w 1327"/>
              <a:gd name="T65" fmla="*/ 752 h 1358"/>
              <a:gd name="T66" fmla="*/ 460 w 1327"/>
              <a:gd name="T67" fmla="*/ 743 h 1358"/>
              <a:gd name="T68" fmla="*/ 565 w 1327"/>
              <a:gd name="T69" fmla="*/ 858 h 1358"/>
              <a:gd name="T70" fmla="*/ 611 w 1327"/>
              <a:gd name="T71" fmla="*/ 720 h 1358"/>
              <a:gd name="T72" fmla="*/ 718 w 1327"/>
              <a:gd name="T73" fmla="*/ 647 h 1358"/>
              <a:gd name="T74" fmla="*/ 769 w 1327"/>
              <a:gd name="T75" fmla="*/ 579 h 1358"/>
              <a:gd name="T76" fmla="*/ 880 w 1327"/>
              <a:gd name="T77" fmla="*/ 508 h 1358"/>
              <a:gd name="T78" fmla="*/ 1323 w 1327"/>
              <a:gd name="T79" fmla="*/ 880 h 1358"/>
              <a:gd name="T80" fmla="*/ 30 w 1327"/>
              <a:gd name="T81" fmla="*/ 1048 h 1358"/>
              <a:gd name="T82" fmla="*/ 1035 w 1327"/>
              <a:gd name="T83" fmla="*/ 1225 h 1358"/>
              <a:gd name="T84" fmla="*/ 984 w 1327"/>
              <a:gd name="T85" fmla="*/ 1173 h 1358"/>
              <a:gd name="T86" fmla="*/ 1325 w 1327"/>
              <a:gd name="T87" fmla="*/ 1035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7" h="1358">
                <a:moveTo>
                  <a:pt x="33" y="1355"/>
                </a:moveTo>
                <a:cubicBezTo>
                  <a:pt x="239" y="1225"/>
                  <a:pt x="486" y="1225"/>
                  <a:pt x="693" y="1357"/>
                </a:cubicBezTo>
                <a:lnTo>
                  <a:pt x="726" y="1304"/>
                </a:lnTo>
                <a:cubicBezTo>
                  <a:pt x="498" y="1160"/>
                  <a:pt x="227" y="1159"/>
                  <a:pt x="0" y="1303"/>
                </a:cubicBezTo>
                <a:lnTo>
                  <a:pt x="33" y="1355"/>
                </a:lnTo>
                <a:close/>
                <a:moveTo>
                  <a:pt x="31" y="1197"/>
                </a:moveTo>
                <a:cubicBezTo>
                  <a:pt x="320" y="1037"/>
                  <a:pt x="630" y="1093"/>
                  <a:pt x="880" y="1352"/>
                </a:cubicBezTo>
                <a:lnTo>
                  <a:pt x="925" y="1309"/>
                </a:lnTo>
                <a:cubicBezTo>
                  <a:pt x="657" y="1033"/>
                  <a:pt x="312" y="970"/>
                  <a:pt x="1" y="1142"/>
                </a:cubicBezTo>
                <a:lnTo>
                  <a:pt x="31" y="1197"/>
                </a:lnTo>
                <a:close/>
                <a:moveTo>
                  <a:pt x="468" y="539"/>
                </a:moveTo>
                <a:cubicBezTo>
                  <a:pt x="392" y="539"/>
                  <a:pt x="330" y="477"/>
                  <a:pt x="330" y="400"/>
                </a:cubicBezTo>
                <a:cubicBezTo>
                  <a:pt x="330" y="324"/>
                  <a:pt x="392" y="262"/>
                  <a:pt x="468" y="262"/>
                </a:cubicBezTo>
                <a:cubicBezTo>
                  <a:pt x="544" y="262"/>
                  <a:pt x="606" y="324"/>
                  <a:pt x="606" y="400"/>
                </a:cubicBezTo>
                <a:cubicBezTo>
                  <a:pt x="606" y="477"/>
                  <a:pt x="544" y="539"/>
                  <a:pt x="468" y="539"/>
                </a:cubicBezTo>
                <a:close/>
                <a:moveTo>
                  <a:pt x="468" y="200"/>
                </a:moveTo>
                <a:cubicBezTo>
                  <a:pt x="358" y="200"/>
                  <a:pt x="267" y="289"/>
                  <a:pt x="267" y="400"/>
                </a:cubicBezTo>
                <a:cubicBezTo>
                  <a:pt x="267" y="510"/>
                  <a:pt x="358" y="601"/>
                  <a:pt x="468" y="601"/>
                </a:cubicBezTo>
                <a:cubicBezTo>
                  <a:pt x="579" y="601"/>
                  <a:pt x="668" y="510"/>
                  <a:pt x="668" y="400"/>
                </a:cubicBezTo>
                <a:cubicBezTo>
                  <a:pt x="668" y="289"/>
                  <a:pt x="579" y="200"/>
                  <a:pt x="468" y="200"/>
                </a:cubicBezTo>
                <a:close/>
                <a:moveTo>
                  <a:pt x="790" y="510"/>
                </a:moveTo>
                <a:cubicBezTo>
                  <a:pt x="776" y="513"/>
                  <a:pt x="762" y="516"/>
                  <a:pt x="751" y="519"/>
                </a:cubicBezTo>
                <a:cubicBezTo>
                  <a:pt x="721" y="528"/>
                  <a:pt x="683" y="553"/>
                  <a:pt x="664" y="588"/>
                </a:cubicBezTo>
                <a:cubicBezTo>
                  <a:pt x="659" y="598"/>
                  <a:pt x="656" y="608"/>
                  <a:pt x="654" y="618"/>
                </a:cubicBezTo>
                <a:cubicBezTo>
                  <a:pt x="601" y="619"/>
                  <a:pt x="556" y="659"/>
                  <a:pt x="550" y="712"/>
                </a:cubicBezTo>
                <a:lnTo>
                  <a:pt x="545" y="750"/>
                </a:lnTo>
                <a:lnTo>
                  <a:pt x="512" y="708"/>
                </a:lnTo>
                <a:cubicBezTo>
                  <a:pt x="492" y="678"/>
                  <a:pt x="458" y="660"/>
                  <a:pt x="422" y="660"/>
                </a:cubicBezTo>
                <a:cubicBezTo>
                  <a:pt x="405" y="660"/>
                  <a:pt x="389" y="664"/>
                  <a:pt x="374" y="671"/>
                </a:cubicBezTo>
                <a:cubicBezTo>
                  <a:pt x="348" y="628"/>
                  <a:pt x="294" y="604"/>
                  <a:pt x="239" y="622"/>
                </a:cubicBezTo>
                <a:lnTo>
                  <a:pt x="217" y="629"/>
                </a:lnTo>
                <a:cubicBezTo>
                  <a:pt x="223" y="618"/>
                  <a:pt x="227" y="606"/>
                  <a:pt x="230" y="598"/>
                </a:cubicBezTo>
                <a:cubicBezTo>
                  <a:pt x="243" y="564"/>
                  <a:pt x="241" y="527"/>
                  <a:pt x="224" y="497"/>
                </a:cubicBezTo>
                <a:cubicBezTo>
                  <a:pt x="215" y="481"/>
                  <a:pt x="203" y="467"/>
                  <a:pt x="188" y="457"/>
                </a:cubicBezTo>
                <a:cubicBezTo>
                  <a:pt x="197" y="443"/>
                  <a:pt x="202" y="426"/>
                  <a:pt x="203" y="408"/>
                </a:cubicBezTo>
                <a:cubicBezTo>
                  <a:pt x="205" y="373"/>
                  <a:pt x="191" y="340"/>
                  <a:pt x="164" y="316"/>
                </a:cubicBezTo>
                <a:lnTo>
                  <a:pt x="146" y="300"/>
                </a:lnTo>
                <a:lnTo>
                  <a:pt x="178" y="297"/>
                </a:lnTo>
                <a:cubicBezTo>
                  <a:pt x="213" y="293"/>
                  <a:pt x="243" y="275"/>
                  <a:pt x="262" y="246"/>
                </a:cubicBezTo>
                <a:cubicBezTo>
                  <a:pt x="273" y="229"/>
                  <a:pt x="280" y="209"/>
                  <a:pt x="281" y="190"/>
                </a:cubicBezTo>
                <a:cubicBezTo>
                  <a:pt x="334" y="189"/>
                  <a:pt x="380" y="151"/>
                  <a:pt x="391" y="99"/>
                </a:cubicBezTo>
                <a:lnTo>
                  <a:pt x="391" y="97"/>
                </a:lnTo>
                <a:lnTo>
                  <a:pt x="401" y="107"/>
                </a:lnTo>
                <a:cubicBezTo>
                  <a:pt x="426" y="134"/>
                  <a:pt x="462" y="149"/>
                  <a:pt x="500" y="149"/>
                </a:cubicBezTo>
                <a:cubicBezTo>
                  <a:pt x="521" y="149"/>
                  <a:pt x="542" y="145"/>
                  <a:pt x="559" y="136"/>
                </a:cubicBezTo>
                <a:cubicBezTo>
                  <a:pt x="578" y="165"/>
                  <a:pt x="612" y="185"/>
                  <a:pt x="649" y="185"/>
                </a:cubicBezTo>
                <a:cubicBezTo>
                  <a:pt x="664" y="185"/>
                  <a:pt x="678" y="182"/>
                  <a:pt x="692" y="176"/>
                </a:cubicBezTo>
                <a:lnTo>
                  <a:pt x="754" y="149"/>
                </a:lnTo>
                <a:lnTo>
                  <a:pt x="720" y="204"/>
                </a:lnTo>
                <a:cubicBezTo>
                  <a:pt x="702" y="234"/>
                  <a:pt x="699" y="271"/>
                  <a:pt x="713" y="304"/>
                </a:cubicBezTo>
                <a:cubicBezTo>
                  <a:pt x="720" y="321"/>
                  <a:pt x="732" y="336"/>
                  <a:pt x="746" y="347"/>
                </a:cubicBezTo>
                <a:cubicBezTo>
                  <a:pt x="737" y="362"/>
                  <a:pt x="731" y="380"/>
                  <a:pt x="730" y="399"/>
                </a:cubicBezTo>
                <a:cubicBezTo>
                  <a:pt x="728" y="434"/>
                  <a:pt x="742" y="467"/>
                  <a:pt x="768" y="491"/>
                </a:cubicBezTo>
                <a:lnTo>
                  <a:pt x="790" y="510"/>
                </a:lnTo>
                <a:close/>
                <a:moveTo>
                  <a:pt x="880" y="508"/>
                </a:moveTo>
                <a:lnTo>
                  <a:pt x="809" y="444"/>
                </a:lnTo>
                <a:cubicBezTo>
                  <a:pt x="798" y="434"/>
                  <a:pt x="791" y="418"/>
                  <a:pt x="792" y="402"/>
                </a:cubicBezTo>
                <a:cubicBezTo>
                  <a:pt x="793" y="386"/>
                  <a:pt x="801" y="372"/>
                  <a:pt x="814" y="363"/>
                </a:cubicBezTo>
                <a:cubicBezTo>
                  <a:pt x="824" y="356"/>
                  <a:pt x="829" y="343"/>
                  <a:pt x="827" y="331"/>
                </a:cubicBezTo>
                <a:cubicBezTo>
                  <a:pt x="824" y="319"/>
                  <a:pt x="815" y="310"/>
                  <a:pt x="803" y="307"/>
                </a:cubicBezTo>
                <a:cubicBezTo>
                  <a:pt x="788" y="304"/>
                  <a:pt x="776" y="294"/>
                  <a:pt x="770" y="279"/>
                </a:cubicBezTo>
                <a:cubicBezTo>
                  <a:pt x="764" y="265"/>
                  <a:pt x="765" y="250"/>
                  <a:pt x="773" y="237"/>
                </a:cubicBezTo>
                <a:lnTo>
                  <a:pt x="859" y="97"/>
                </a:lnTo>
                <a:cubicBezTo>
                  <a:pt x="866" y="86"/>
                  <a:pt x="865" y="71"/>
                  <a:pt x="856" y="61"/>
                </a:cubicBezTo>
                <a:cubicBezTo>
                  <a:pt x="847" y="51"/>
                  <a:pt x="832" y="47"/>
                  <a:pt x="820" y="53"/>
                </a:cubicBezTo>
                <a:lnTo>
                  <a:pt x="667" y="119"/>
                </a:lnTo>
                <a:cubicBezTo>
                  <a:pt x="639" y="131"/>
                  <a:pt x="607" y="111"/>
                  <a:pt x="605" y="82"/>
                </a:cubicBezTo>
                <a:cubicBezTo>
                  <a:pt x="604" y="70"/>
                  <a:pt x="595" y="59"/>
                  <a:pt x="584" y="55"/>
                </a:cubicBezTo>
                <a:cubicBezTo>
                  <a:pt x="572" y="51"/>
                  <a:pt x="559" y="55"/>
                  <a:pt x="551" y="64"/>
                </a:cubicBezTo>
                <a:lnTo>
                  <a:pt x="546" y="69"/>
                </a:lnTo>
                <a:cubicBezTo>
                  <a:pt x="535" y="81"/>
                  <a:pt x="519" y="87"/>
                  <a:pt x="500" y="87"/>
                </a:cubicBezTo>
                <a:cubicBezTo>
                  <a:pt x="479" y="87"/>
                  <a:pt x="460" y="79"/>
                  <a:pt x="447" y="65"/>
                </a:cubicBezTo>
                <a:lnTo>
                  <a:pt x="397" y="12"/>
                </a:lnTo>
                <a:cubicBezTo>
                  <a:pt x="389" y="4"/>
                  <a:pt x="377" y="0"/>
                  <a:pt x="366" y="3"/>
                </a:cubicBezTo>
                <a:cubicBezTo>
                  <a:pt x="355" y="6"/>
                  <a:pt x="347" y="15"/>
                  <a:pt x="344" y="26"/>
                </a:cubicBezTo>
                <a:lnTo>
                  <a:pt x="330" y="86"/>
                </a:lnTo>
                <a:cubicBezTo>
                  <a:pt x="323" y="118"/>
                  <a:pt x="287" y="137"/>
                  <a:pt x="257" y="123"/>
                </a:cubicBezTo>
                <a:cubicBezTo>
                  <a:pt x="246" y="118"/>
                  <a:pt x="232" y="120"/>
                  <a:pt x="223" y="128"/>
                </a:cubicBezTo>
                <a:cubicBezTo>
                  <a:pt x="214" y="136"/>
                  <a:pt x="210" y="149"/>
                  <a:pt x="214" y="160"/>
                </a:cubicBezTo>
                <a:lnTo>
                  <a:pt x="216" y="167"/>
                </a:lnTo>
                <a:cubicBezTo>
                  <a:pt x="221" y="182"/>
                  <a:pt x="219" y="198"/>
                  <a:pt x="210" y="212"/>
                </a:cubicBezTo>
                <a:cubicBezTo>
                  <a:pt x="202" y="225"/>
                  <a:pt x="188" y="233"/>
                  <a:pt x="172" y="235"/>
                </a:cubicBezTo>
                <a:lnTo>
                  <a:pt x="70" y="245"/>
                </a:lnTo>
                <a:cubicBezTo>
                  <a:pt x="57" y="247"/>
                  <a:pt x="47" y="255"/>
                  <a:pt x="43" y="267"/>
                </a:cubicBezTo>
                <a:cubicBezTo>
                  <a:pt x="39" y="278"/>
                  <a:pt x="43" y="291"/>
                  <a:pt x="52" y="300"/>
                </a:cubicBezTo>
                <a:lnTo>
                  <a:pt x="123" y="363"/>
                </a:lnTo>
                <a:cubicBezTo>
                  <a:pt x="135" y="373"/>
                  <a:pt x="141" y="389"/>
                  <a:pt x="140" y="405"/>
                </a:cubicBezTo>
                <a:cubicBezTo>
                  <a:pt x="140" y="421"/>
                  <a:pt x="132" y="435"/>
                  <a:pt x="118" y="445"/>
                </a:cubicBezTo>
                <a:cubicBezTo>
                  <a:pt x="108" y="452"/>
                  <a:pt x="103" y="464"/>
                  <a:pt x="106" y="476"/>
                </a:cubicBezTo>
                <a:cubicBezTo>
                  <a:pt x="108" y="488"/>
                  <a:pt x="118" y="498"/>
                  <a:pt x="130" y="500"/>
                </a:cubicBezTo>
                <a:lnTo>
                  <a:pt x="137" y="502"/>
                </a:lnTo>
                <a:cubicBezTo>
                  <a:pt x="155" y="506"/>
                  <a:pt x="165" y="518"/>
                  <a:pt x="170" y="527"/>
                </a:cubicBezTo>
                <a:cubicBezTo>
                  <a:pt x="178" y="541"/>
                  <a:pt x="179" y="559"/>
                  <a:pt x="172" y="576"/>
                </a:cubicBezTo>
                <a:cubicBezTo>
                  <a:pt x="162" y="604"/>
                  <a:pt x="132" y="669"/>
                  <a:pt x="131" y="670"/>
                </a:cubicBezTo>
                <a:cubicBezTo>
                  <a:pt x="126" y="682"/>
                  <a:pt x="128" y="695"/>
                  <a:pt x="137" y="704"/>
                </a:cubicBezTo>
                <a:cubicBezTo>
                  <a:pt x="145" y="713"/>
                  <a:pt x="158" y="716"/>
                  <a:pt x="170" y="712"/>
                </a:cubicBezTo>
                <a:lnTo>
                  <a:pt x="259" y="680"/>
                </a:lnTo>
                <a:cubicBezTo>
                  <a:pt x="291" y="670"/>
                  <a:pt x="325" y="693"/>
                  <a:pt x="328" y="725"/>
                </a:cubicBezTo>
                <a:cubicBezTo>
                  <a:pt x="329" y="738"/>
                  <a:pt x="337" y="748"/>
                  <a:pt x="349" y="752"/>
                </a:cubicBezTo>
                <a:cubicBezTo>
                  <a:pt x="361" y="756"/>
                  <a:pt x="373" y="753"/>
                  <a:pt x="382" y="743"/>
                </a:cubicBezTo>
                <a:lnTo>
                  <a:pt x="388" y="737"/>
                </a:lnTo>
                <a:cubicBezTo>
                  <a:pt x="407" y="715"/>
                  <a:pt x="445" y="719"/>
                  <a:pt x="460" y="743"/>
                </a:cubicBezTo>
                <a:cubicBezTo>
                  <a:pt x="461" y="744"/>
                  <a:pt x="461" y="745"/>
                  <a:pt x="462" y="746"/>
                </a:cubicBezTo>
                <a:lnTo>
                  <a:pt x="541" y="846"/>
                </a:lnTo>
                <a:cubicBezTo>
                  <a:pt x="547" y="853"/>
                  <a:pt x="556" y="858"/>
                  <a:pt x="565" y="858"/>
                </a:cubicBezTo>
                <a:cubicBezTo>
                  <a:pt x="568" y="858"/>
                  <a:pt x="571" y="857"/>
                  <a:pt x="573" y="857"/>
                </a:cubicBezTo>
                <a:cubicBezTo>
                  <a:pt x="585" y="853"/>
                  <a:pt x="594" y="843"/>
                  <a:pt x="596" y="831"/>
                </a:cubicBezTo>
                <a:lnTo>
                  <a:pt x="611" y="720"/>
                </a:lnTo>
                <a:cubicBezTo>
                  <a:pt x="615" y="691"/>
                  <a:pt x="648" y="671"/>
                  <a:pt x="676" y="684"/>
                </a:cubicBezTo>
                <a:cubicBezTo>
                  <a:pt x="687" y="690"/>
                  <a:pt x="700" y="688"/>
                  <a:pt x="709" y="679"/>
                </a:cubicBezTo>
                <a:cubicBezTo>
                  <a:pt x="719" y="671"/>
                  <a:pt x="722" y="658"/>
                  <a:pt x="718" y="647"/>
                </a:cubicBezTo>
                <a:lnTo>
                  <a:pt x="716" y="640"/>
                </a:lnTo>
                <a:cubicBezTo>
                  <a:pt x="714" y="632"/>
                  <a:pt x="715" y="625"/>
                  <a:pt x="719" y="617"/>
                </a:cubicBezTo>
                <a:cubicBezTo>
                  <a:pt x="729" y="598"/>
                  <a:pt x="754" y="583"/>
                  <a:pt x="769" y="579"/>
                </a:cubicBezTo>
                <a:cubicBezTo>
                  <a:pt x="793" y="571"/>
                  <a:pt x="846" y="564"/>
                  <a:pt x="864" y="562"/>
                </a:cubicBezTo>
                <a:cubicBezTo>
                  <a:pt x="876" y="560"/>
                  <a:pt x="887" y="552"/>
                  <a:pt x="890" y="540"/>
                </a:cubicBezTo>
                <a:cubicBezTo>
                  <a:pt x="894" y="528"/>
                  <a:pt x="890" y="516"/>
                  <a:pt x="880" y="508"/>
                </a:cubicBezTo>
                <a:close/>
                <a:moveTo>
                  <a:pt x="761" y="1011"/>
                </a:moveTo>
                <a:cubicBezTo>
                  <a:pt x="933" y="911"/>
                  <a:pt x="1124" y="885"/>
                  <a:pt x="1305" y="940"/>
                </a:cubicBezTo>
                <a:lnTo>
                  <a:pt x="1323" y="880"/>
                </a:lnTo>
                <a:cubicBezTo>
                  <a:pt x="1112" y="816"/>
                  <a:pt x="890" y="852"/>
                  <a:pt x="695" y="978"/>
                </a:cubicBezTo>
                <a:cubicBezTo>
                  <a:pt x="474" y="882"/>
                  <a:pt x="230" y="882"/>
                  <a:pt x="3" y="992"/>
                </a:cubicBezTo>
                <a:lnTo>
                  <a:pt x="30" y="1048"/>
                </a:lnTo>
                <a:cubicBezTo>
                  <a:pt x="385" y="875"/>
                  <a:pt x="789" y="994"/>
                  <a:pt x="1058" y="1349"/>
                </a:cubicBezTo>
                <a:lnTo>
                  <a:pt x="1107" y="1312"/>
                </a:lnTo>
                <a:cubicBezTo>
                  <a:pt x="1084" y="1281"/>
                  <a:pt x="1060" y="1253"/>
                  <a:pt x="1035" y="1225"/>
                </a:cubicBezTo>
                <a:cubicBezTo>
                  <a:pt x="1125" y="1211"/>
                  <a:pt x="1216" y="1221"/>
                  <a:pt x="1302" y="1257"/>
                </a:cubicBezTo>
                <a:lnTo>
                  <a:pt x="1326" y="1199"/>
                </a:lnTo>
                <a:cubicBezTo>
                  <a:pt x="1216" y="1154"/>
                  <a:pt x="1098" y="1145"/>
                  <a:pt x="984" y="1173"/>
                </a:cubicBezTo>
                <a:cubicBezTo>
                  <a:pt x="957" y="1147"/>
                  <a:pt x="929" y="1124"/>
                  <a:pt x="901" y="1102"/>
                </a:cubicBezTo>
                <a:cubicBezTo>
                  <a:pt x="1033" y="1051"/>
                  <a:pt x="1171" y="1048"/>
                  <a:pt x="1304" y="1094"/>
                </a:cubicBezTo>
                <a:lnTo>
                  <a:pt x="1325" y="1035"/>
                </a:lnTo>
                <a:cubicBezTo>
                  <a:pt x="1165" y="980"/>
                  <a:pt x="999" y="989"/>
                  <a:pt x="843" y="1059"/>
                </a:cubicBezTo>
                <a:cubicBezTo>
                  <a:pt x="816" y="1041"/>
                  <a:pt x="789" y="1025"/>
                  <a:pt x="761" y="10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4187417B-BC6F-534A-90FD-1C2156319F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2185" y="1088619"/>
            <a:ext cx="436562" cy="436563"/>
          </a:xfrm>
          <a:custGeom>
            <a:avLst/>
            <a:gdLst>
              <a:gd name="T0" fmla="*/ 281 w 1218"/>
              <a:gd name="T1" fmla="*/ 280 h 1218"/>
              <a:gd name="T2" fmla="*/ 212 w 1218"/>
              <a:gd name="T3" fmla="*/ 280 h 1218"/>
              <a:gd name="T4" fmla="*/ 115 w 1218"/>
              <a:gd name="T5" fmla="*/ 184 h 1218"/>
              <a:gd name="T6" fmla="*/ 167 w 1218"/>
              <a:gd name="T7" fmla="*/ 167 h 1218"/>
              <a:gd name="T8" fmla="*/ 184 w 1218"/>
              <a:gd name="T9" fmla="*/ 115 h 1218"/>
              <a:gd name="T10" fmla="*/ 281 w 1218"/>
              <a:gd name="T11" fmla="*/ 211 h 1218"/>
              <a:gd name="T12" fmla="*/ 281 w 1218"/>
              <a:gd name="T13" fmla="*/ 280 h 1218"/>
              <a:gd name="T14" fmla="*/ 343 w 1218"/>
              <a:gd name="T15" fmla="*/ 186 h 1218"/>
              <a:gd name="T16" fmla="*/ 157 w 1218"/>
              <a:gd name="T17" fmla="*/ 0 h 1218"/>
              <a:gd name="T18" fmla="*/ 118 w 1218"/>
              <a:gd name="T19" fmla="*/ 118 h 1218"/>
              <a:gd name="T20" fmla="*/ 0 w 1218"/>
              <a:gd name="T21" fmla="*/ 157 h 1218"/>
              <a:gd name="T22" fmla="*/ 186 w 1218"/>
              <a:gd name="T23" fmla="*/ 342 h 1218"/>
              <a:gd name="T24" fmla="*/ 299 w 1218"/>
              <a:gd name="T25" fmla="*/ 342 h 1218"/>
              <a:gd name="T26" fmla="*/ 600 w 1218"/>
              <a:gd name="T27" fmla="*/ 644 h 1218"/>
              <a:gd name="T28" fmla="*/ 644 w 1218"/>
              <a:gd name="T29" fmla="*/ 600 h 1218"/>
              <a:gd name="T30" fmla="*/ 343 w 1218"/>
              <a:gd name="T31" fmla="*/ 299 h 1218"/>
              <a:gd name="T32" fmla="*/ 343 w 1218"/>
              <a:gd name="T33" fmla="*/ 186 h 1218"/>
              <a:gd name="T34" fmla="*/ 622 w 1218"/>
              <a:gd name="T35" fmla="*/ 760 h 1218"/>
              <a:gd name="T36" fmla="*/ 484 w 1218"/>
              <a:gd name="T37" fmla="*/ 622 h 1218"/>
              <a:gd name="T38" fmla="*/ 492 w 1218"/>
              <a:gd name="T39" fmla="*/ 576 h 1218"/>
              <a:gd name="T40" fmla="*/ 433 w 1218"/>
              <a:gd name="T41" fmla="*/ 555 h 1218"/>
              <a:gd name="T42" fmla="*/ 422 w 1218"/>
              <a:gd name="T43" fmla="*/ 622 h 1218"/>
              <a:gd name="T44" fmla="*/ 622 w 1218"/>
              <a:gd name="T45" fmla="*/ 822 h 1218"/>
              <a:gd name="T46" fmla="*/ 822 w 1218"/>
              <a:gd name="T47" fmla="*/ 622 h 1218"/>
              <a:gd name="T48" fmla="*/ 622 w 1218"/>
              <a:gd name="T49" fmla="*/ 421 h 1218"/>
              <a:gd name="T50" fmla="*/ 555 w 1218"/>
              <a:gd name="T51" fmla="*/ 433 h 1218"/>
              <a:gd name="T52" fmla="*/ 576 w 1218"/>
              <a:gd name="T53" fmla="*/ 491 h 1218"/>
              <a:gd name="T54" fmla="*/ 622 w 1218"/>
              <a:gd name="T55" fmla="*/ 483 h 1218"/>
              <a:gd name="T56" fmla="*/ 760 w 1218"/>
              <a:gd name="T57" fmla="*/ 622 h 1218"/>
              <a:gd name="T58" fmla="*/ 622 w 1218"/>
              <a:gd name="T59" fmla="*/ 760 h 1218"/>
              <a:gd name="T60" fmla="*/ 441 w 1218"/>
              <a:gd name="T61" fmla="*/ 339 h 1218"/>
              <a:gd name="T62" fmla="*/ 622 w 1218"/>
              <a:gd name="T63" fmla="*/ 286 h 1218"/>
              <a:gd name="T64" fmla="*/ 958 w 1218"/>
              <a:gd name="T65" fmla="*/ 622 h 1218"/>
              <a:gd name="T66" fmla="*/ 622 w 1218"/>
              <a:gd name="T67" fmla="*/ 958 h 1218"/>
              <a:gd name="T68" fmla="*/ 286 w 1218"/>
              <a:gd name="T69" fmla="*/ 622 h 1218"/>
              <a:gd name="T70" fmla="*/ 339 w 1218"/>
              <a:gd name="T71" fmla="*/ 441 h 1218"/>
              <a:gd name="T72" fmla="*/ 287 w 1218"/>
              <a:gd name="T73" fmla="*/ 407 h 1218"/>
              <a:gd name="T74" fmla="*/ 224 w 1218"/>
              <a:gd name="T75" fmla="*/ 622 h 1218"/>
              <a:gd name="T76" fmla="*/ 622 w 1218"/>
              <a:gd name="T77" fmla="*/ 1020 h 1218"/>
              <a:gd name="T78" fmla="*/ 1020 w 1218"/>
              <a:gd name="T79" fmla="*/ 622 h 1218"/>
              <a:gd name="T80" fmla="*/ 622 w 1218"/>
              <a:gd name="T81" fmla="*/ 224 h 1218"/>
              <a:gd name="T82" fmla="*/ 408 w 1218"/>
              <a:gd name="T83" fmla="*/ 286 h 1218"/>
              <a:gd name="T84" fmla="*/ 441 w 1218"/>
              <a:gd name="T85" fmla="*/ 339 h 1218"/>
              <a:gd name="T86" fmla="*/ 622 w 1218"/>
              <a:gd name="T87" fmla="*/ 26 h 1218"/>
              <a:gd name="T88" fmla="*/ 338 w 1218"/>
              <a:gd name="T89" fmla="*/ 98 h 1218"/>
              <a:gd name="T90" fmla="*/ 368 w 1218"/>
              <a:gd name="T91" fmla="*/ 153 h 1218"/>
              <a:gd name="T92" fmla="*/ 622 w 1218"/>
              <a:gd name="T93" fmla="*/ 88 h 1218"/>
              <a:gd name="T94" fmla="*/ 1155 w 1218"/>
              <a:gd name="T95" fmla="*/ 622 h 1218"/>
              <a:gd name="T96" fmla="*/ 622 w 1218"/>
              <a:gd name="T97" fmla="*/ 1155 h 1218"/>
              <a:gd name="T98" fmla="*/ 89 w 1218"/>
              <a:gd name="T99" fmla="*/ 622 h 1218"/>
              <a:gd name="T100" fmla="*/ 153 w 1218"/>
              <a:gd name="T101" fmla="*/ 368 h 1218"/>
              <a:gd name="T102" fmla="*/ 98 w 1218"/>
              <a:gd name="T103" fmla="*/ 338 h 1218"/>
              <a:gd name="T104" fmla="*/ 27 w 1218"/>
              <a:gd name="T105" fmla="*/ 622 h 1218"/>
              <a:gd name="T106" fmla="*/ 622 w 1218"/>
              <a:gd name="T107" fmla="*/ 1217 h 1218"/>
              <a:gd name="T108" fmla="*/ 1217 w 1218"/>
              <a:gd name="T109" fmla="*/ 622 h 1218"/>
              <a:gd name="T110" fmla="*/ 622 w 1218"/>
              <a:gd name="T111" fmla="*/ 26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8" h="1218">
                <a:moveTo>
                  <a:pt x="281" y="280"/>
                </a:moveTo>
                <a:lnTo>
                  <a:pt x="212" y="280"/>
                </a:lnTo>
                <a:lnTo>
                  <a:pt x="115" y="184"/>
                </a:lnTo>
                <a:lnTo>
                  <a:pt x="167" y="167"/>
                </a:lnTo>
                <a:lnTo>
                  <a:pt x="184" y="115"/>
                </a:lnTo>
                <a:lnTo>
                  <a:pt x="281" y="211"/>
                </a:lnTo>
                <a:lnTo>
                  <a:pt x="281" y="280"/>
                </a:lnTo>
                <a:close/>
                <a:moveTo>
                  <a:pt x="343" y="186"/>
                </a:moveTo>
                <a:lnTo>
                  <a:pt x="157" y="0"/>
                </a:lnTo>
                <a:lnTo>
                  <a:pt x="118" y="118"/>
                </a:lnTo>
                <a:lnTo>
                  <a:pt x="0" y="157"/>
                </a:lnTo>
                <a:lnTo>
                  <a:pt x="186" y="342"/>
                </a:lnTo>
                <a:lnTo>
                  <a:pt x="299" y="342"/>
                </a:lnTo>
                <a:lnTo>
                  <a:pt x="600" y="644"/>
                </a:lnTo>
                <a:lnTo>
                  <a:pt x="644" y="600"/>
                </a:lnTo>
                <a:lnTo>
                  <a:pt x="343" y="299"/>
                </a:lnTo>
                <a:lnTo>
                  <a:pt x="343" y="186"/>
                </a:lnTo>
                <a:close/>
                <a:moveTo>
                  <a:pt x="622" y="760"/>
                </a:moveTo>
                <a:cubicBezTo>
                  <a:pt x="546" y="760"/>
                  <a:pt x="484" y="698"/>
                  <a:pt x="484" y="622"/>
                </a:cubicBezTo>
                <a:cubicBezTo>
                  <a:pt x="484" y="606"/>
                  <a:pt x="486" y="590"/>
                  <a:pt x="492" y="576"/>
                </a:cubicBezTo>
                <a:lnTo>
                  <a:pt x="433" y="555"/>
                </a:lnTo>
                <a:cubicBezTo>
                  <a:pt x="425" y="576"/>
                  <a:pt x="422" y="599"/>
                  <a:pt x="422" y="622"/>
                </a:cubicBezTo>
                <a:cubicBezTo>
                  <a:pt x="422" y="732"/>
                  <a:pt x="512" y="822"/>
                  <a:pt x="622" y="822"/>
                </a:cubicBezTo>
                <a:cubicBezTo>
                  <a:pt x="732" y="822"/>
                  <a:pt x="822" y="733"/>
                  <a:pt x="822" y="622"/>
                </a:cubicBezTo>
                <a:cubicBezTo>
                  <a:pt x="822" y="512"/>
                  <a:pt x="732" y="421"/>
                  <a:pt x="622" y="421"/>
                </a:cubicBezTo>
                <a:cubicBezTo>
                  <a:pt x="599" y="421"/>
                  <a:pt x="577" y="425"/>
                  <a:pt x="555" y="433"/>
                </a:cubicBezTo>
                <a:lnTo>
                  <a:pt x="576" y="491"/>
                </a:lnTo>
                <a:cubicBezTo>
                  <a:pt x="591" y="486"/>
                  <a:pt x="606" y="483"/>
                  <a:pt x="622" y="483"/>
                </a:cubicBezTo>
                <a:cubicBezTo>
                  <a:pt x="698" y="483"/>
                  <a:pt x="760" y="546"/>
                  <a:pt x="760" y="622"/>
                </a:cubicBezTo>
                <a:cubicBezTo>
                  <a:pt x="760" y="698"/>
                  <a:pt x="698" y="760"/>
                  <a:pt x="622" y="760"/>
                </a:cubicBezTo>
                <a:close/>
                <a:moveTo>
                  <a:pt x="441" y="339"/>
                </a:moveTo>
                <a:cubicBezTo>
                  <a:pt x="495" y="304"/>
                  <a:pt x="558" y="286"/>
                  <a:pt x="622" y="286"/>
                </a:cubicBezTo>
                <a:cubicBezTo>
                  <a:pt x="807" y="286"/>
                  <a:pt x="958" y="437"/>
                  <a:pt x="958" y="622"/>
                </a:cubicBezTo>
                <a:cubicBezTo>
                  <a:pt x="958" y="807"/>
                  <a:pt x="807" y="958"/>
                  <a:pt x="622" y="958"/>
                </a:cubicBezTo>
                <a:cubicBezTo>
                  <a:pt x="437" y="958"/>
                  <a:pt x="286" y="807"/>
                  <a:pt x="286" y="622"/>
                </a:cubicBezTo>
                <a:cubicBezTo>
                  <a:pt x="286" y="557"/>
                  <a:pt x="304" y="495"/>
                  <a:pt x="339" y="441"/>
                </a:cubicBezTo>
                <a:lnTo>
                  <a:pt x="287" y="407"/>
                </a:lnTo>
                <a:cubicBezTo>
                  <a:pt x="246" y="471"/>
                  <a:pt x="224" y="546"/>
                  <a:pt x="224" y="622"/>
                </a:cubicBezTo>
                <a:cubicBezTo>
                  <a:pt x="224" y="841"/>
                  <a:pt x="403" y="1020"/>
                  <a:pt x="622" y="1020"/>
                </a:cubicBezTo>
                <a:cubicBezTo>
                  <a:pt x="841" y="1020"/>
                  <a:pt x="1020" y="842"/>
                  <a:pt x="1020" y="622"/>
                </a:cubicBezTo>
                <a:cubicBezTo>
                  <a:pt x="1020" y="403"/>
                  <a:pt x="841" y="224"/>
                  <a:pt x="622" y="224"/>
                </a:cubicBezTo>
                <a:cubicBezTo>
                  <a:pt x="546" y="224"/>
                  <a:pt x="472" y="246"/>
                  <a:pt x="408" y="286"/>
                </a:cubicBezTo>
                <a:lnTo>
                  <a:pt x="441" y="339"/>
                </a:lnTo>
                <a:close/>
                <a:moveTo>
                  <a:pt x="622" y="26"/>
                </a:moveTo>
                <a:cubicBezTo>
                  <a:pt x="523" y="26"/>
                  <a:pt x="425" y="51"/>
                  <a:pt x="338" y="98"/>
                </a:cubicBezTo>
                <a:lnTo>
                  <a:pt x="368" y="153"/>
                </a:lnTo>
                <a:cubicBezTo>
                  <a:pt x="445" y="111"/>
                  <a:pt x="533" y="88"/>
                  <a:pt x="622" y="88"/>
                </a:cubicBezTo>
                <a:cubicBezTo>
                  <a:pt x="916" y="88"/>
                  <a:pt x="1155" y="328"/>
                  <a:pt x="1155" y="622"/>
                </a:cubicBezTo>
                <a:cubicBezTo>
                  <a:pt x="1155" y="916"/>
                  <a:pt x="916" y="1155"/>
                  <a:pt x="622" y="1155"/>
                </a:cubicBezTo>
                <a:cubicBezTo>
                  <a:pt x="328" y="1155"/>
                  <a:pt x="89" y="916"/>
                  <a:pt x="89" y="622"/>
                </a:cubicBezTo>
                <a:cubicBezTo>
                  <a:pt x="89" y="533"/>
                  <a:pt x="111" y="445"/>
                  <a:pt x="153" y="368"/>
                </a:cubicBezTo>
                <a:lnTo>
                  <a:pt x="98" y="338"/>
                </a:lnTo>
                <a:cubicBezTo>
                  <a:pt x="51" y="425"/>
                  <a:pt x="27" y="523"/>
                  <a:pt x="27" y="622"/>
                </a:cubicBezTo>
                <a:cubicBezTo>
                  <a:pt x="27" y="950"/>
                  <a:pt x="294" y="1217"/>
                  <a:pt x="622" y="1217"/>
                </a:cubicBezTo>
                <a:cubicBezTo>
                  <a:pt x="950" y="1217"/>
                  <a:pt x="1217" y="950"/>
                  <a:pt x="1217" y="622"/>
                </a:cubicBezTo>
                <a:cubicBezTo>
                  <a:pt x="1217" y="293"/>
                  <a:pt x="950" y="26"/>
                  <a:pt x="622" y="26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48664AF8-C8C4-124B-B709-F7CF1C17FF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010" y="2956544"/>
            <a:ext cx="488950" cy="454025"/>
          </a:xfrm>
          <a:custGeom>
            <a:avLst/>
            <a:gdLst>
              <a:gd name="T0" fmla="*/ 439 w 1361"/>
              <a:gd name="T1" fmla="*/ 1219 h 1267"/>
              <a:gd name="T2" fmla="*/ 984 w 1361"/>
              <a:gd name="T3" fmla="*/ 1222 h 1267"/>
              <a:gd name="T4" fmla="*/ 426 w 1361"/>
              <a:gd name="T5" fmla="*/ 1157 h 1267"/>
              <a:gd name="T6" fmla="*/ 736 w 1361"/>
              <a:gd name="T7" fmla="*/ 903 h 1267"/>
              <a:gd name="T8" fmla="*/ 736 w 1361"/>
              <a:gd name="T9" fmla="*/ 965 h 1267"/>
              <a:gd name="T10" fmla="*/ 648 w 1361"/>
              <a:gd name="T11" fmla="*/ 520 h 1267"/>
              <a:gd name="T12" fmla="*/ 727 w 1361"/>
              <a:gd name="T13" fmla="*/ 697 h 1267"/>
              <a:gd name="T14" fmla="*/ 286 w 1361"/>
              <a:gd name="T15" fmla="*/ 480 h 1267"/>
              <a:gd name="T16" fmla="*/ 309 w 1361"/>
              <a:gd name="T17" fmla="*/ 697 h 1267"/>
              <a:gd name="T18" fmla="*/ 286 w 1361"/>
              <a:gd name="T19" fmla="*/ 480 h 1267"/>
              <a:gd name="T20" fmla="*/ 318 w 1361"/>
              <a:gd name="T21" fmla="*/ 351 h 1267"/>
              <a:gd name="T22" fmla="*/ 346 w 1361"/>
              <a:gd name="T23" fmla="*/ 234 h 1267"/>
              <a:gd name="T24" fmla="*/ 373 w 1361"/>
              <a:gd name="T25" fmla="*/ 351 h 1267"/>
              <a:gd name="T26" fmla="*/ 346 w 1361"/>
              <a:gd name="T27" fmla="*/ 193 h 1267"/>
              <a:gd name="T28" fmla="*/ 263 w 1361"/>
              <a:gd name="T29" fmla="*/ 304 h 1267"/>
              <a:gd name="T30" fmla="*/ 403 w 1361"/>
              <a:gd name="T31" fmla="*/ 382 h 1267"/>
              <a:gd name="T32" fmla="*/ 548 w 1361"/>
              <a:gd name="T33" fmla="*/ 407 h 1267"/>
              <a:gd name="T34" fmla="*/ 472 w 1361"/>
              <a:gd name="T35" fmla="*/ 235 h 1267"/>
              <a:gd name="T36" fmla="*/ 546 w 1361"/>
              <a:gd name="T37" fmla="*/ 639 h 1267"/>
              <a:gd name="T38" fmla="*/ 478 w 1361"/>
              <a:gd name="T39" fmla="*/ 590 h 1267"/>
              <a:gd name="T40" fmla="*/ 547 w 1361"/>
              <a:gd name="T41" fmla="*/ 538 h 1267"/>
              <a:gd name="T42" fmla="*/ 603 w 1361"/>
              <a:gd name="T43" fmla="*/ 586 h 1267"/>
              <a:gd name="T44" fmla="*/ 517 w 1361"/>
              <a:gd name="T45" fmla="*/ 477 h 1267"/>
              <a:gd name="T46" fmla="*/ 456 w 1361"/>
              <a:gd name="T47" fmla="*/ 670 h 1267"/>
              <a:gd name="T48" fmla="*/ 603 w 1361"/>
              <a:gd name="T49" fmla="*/ 586 h 1267"/>
              <a:gd name="T50" fmla="*/ 677 w 1361"/>
              <a:gd name="T51" fmla="*/ 351 h 1267"/>
              <a:gd name="T52" fmla="*/ 706 w 1361"/>
              <a:gd name="T53" fmla="*/ 234 h 1267"/>
              <a:gd name="T54" fmla="*/ 733 w 1361"/>
              <a:gd name="T55" fmla="*/ 351 h 1267"/>
              <a:gd name="T56" fmla="*/ 706 w 1361"/>
              <a:gd name="T57" fmla="*/ 193 h 1267"/>
              <a:gd name="T58" fmla="*/ 622 w 1361"/>
              <a:gd name="T59" fmla="*/ 304 h 1267"/>
              <a:gd name="T60" fmla="*/ 763 w 1361"/>
              <a:gd name="T61" fmla="*/ 382 h 1267"/>
              <a:gd name="T62" fmla="*/ 908 w 1361"/>
              <a:gd name="T63" fmla="*/ 407 h 1267"/>
              <a:gd name="T64" fmla="*/ 831 w 1361"/>
              <a:gd name="T65" fmla="*/ 235 h 1267"/>
              <a:gd name="T66" fmla="*/ 917 w 1361"/>
              <a:gd name="T67" fmla="*/ 639 h 1267"/>
              <a:gd name="T68" fmla="*/ 848 w 1361"/>
              <a:gd name="T69" fmla="*/ 590 h 1267"/>
              <a:gd name="T70" fmla="*/ 917 w 1361"/>
              <a:gd name="T71" fmla="*/ 538 h 1267"/>
              <a:gd name="T72" fmla="*/ 973 w 1361"/>
              <a:gd name="T73" fmla="*/ 586 h 1267"/>
              <a:gd name="T74" fmla="*/ 887 w 1361"/>
              <a:gd name="T75" fmla="*/ 477 h 1267"/>
              <a:gd name="T76" fmla="*/ 826 w 1361"/>
              <a:gd name="T77" fmla="*/ 670 h 1267"/>
              <a:gd name="T78" fmla="*/ 973 w 1361"/>
              <a:gd name="T79" fmla="*/ 586 h 1267"/>
              <a:gd name="T80" fmla="*/ 1088 w 1361"/>
              <a:gd name="T81" fmla="*/ 196 h 1267"/>
              <a:gd name="T82" fmla="*/ 1041 w 1361"/>
              <a:gd name="T83" fmla="*/ 235 h 1267"/>
              <a:gd name="T84" fmla="*/ 1097 w 1361"/>
              <a:gd name="T85" fmla="*/ 697 h 1267"/>
              <a:gd name="T86" fmla="*/ 1018 w 1361"/>
              <a:gd name="T87" fmla="*/ 520 h 1267"/>
              <a:gd name="T88" fmla="*/ 1298 w 1361"/>
              <a:gd name="T89" fmla="*/ 818 h 1267"/>
              <a:gd name="T90" fmla="*/ 115 w 1361"/>
              <a:gd name="T91" fmla="*/ 62 h 1267"/>
              <a:gd name="T92" fmla="*/ 1298 w 1361"/>
              <a:gd name="T93" fmla="*/ 818 h 1267"/>
              <a:gd name="T94" fmla="*/ 1298 w 1361"/>
              <a:gd name="T95" fmla="*/ 934 h 1267"/>
              <a:gd name="T96" fmla="*/ 510 w 1361"/>
              <a:gd name="T97" fmla="*/ 987 h 1267"/>
              <a:gd name="T98" fmla="*/ 62 w 1361"/>
              <a:gd name="T99" fmla="*/ 880 h 1267"/>
              <a:gd name="T100" fmla="*/ 115 w 1361"/>
              <a:gd name="T101" fmla="*/ 0 h 1267"/>
              <a:gd name="T102" fmla="*/ 115 w 1361"/>
              <a:gd name="T103" fmla="*/ 1050 h 1267"/>
              <a:gd name="T104" fmla="*/ 542 w 1361"/>
              <a:gd name="T105" fmla="*/ 1131 h 1267"/>
              <a:gd name="T106" fmla="*/ 790 w 1361"/>
              <a:gd name="T107" fmla="*/ 1131 h 1267"/>
              <a:gd name="T108" fmla="*/ 1244 w 1361"/>
              <a:gd name="T109" fmla="*/ 105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1" h="1267">
                <a:moveTo>
                  <a:pt x="347" y="1222"/>
                </a:moveTo>
                <a:lnTo>
                  <a:pt x="391" y="1266"/>
                </a:lnTo>
                <a:lnTo>
                  <a:pt x="439" y="1219"/>
                </a:lnTo>
                <a:lnTo>
                  <a:pt x="893" y="1219"/>
                </a:lnTo>
                <a:lnTo>
                  <a:pt x="940" y="1266"/>
                </a:lnTo>
                <a:lnTo>
                  <a:pt x="984" y="1222"/>
                </a:lnTo>
                <a:lnTo>
                  <a:pt x="928" y="1166"/>
                </a:lnTo>
                <a:cubicBezTo>
                  <a:pt x="922" y="1160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0"/>
                  <a:pt x="404" y="1166"/>
                </a:cubicBezTo>
                <a:lnTo>
                  <a:pt x="347" y="1222"/>
                </a:lnTo>
                <a:close/>
                <a:moveTo>
                  <a:pt x="736" y="903"/>
                </a:moveTo>
                <a:lnTo>
                  <a:pt x="595" y="903"/>
                </a:lnTo>
                <a:lnTo>
                  <a:pt x="595" y="965"/>
                </a:lnTo>
                <a:lnTo>
                  <a:pt x="736" y="965"/>
                </a:lnTo>
                <a:lnTo>
                  <a:pt x="736" y="903"/>
                </a:lnTo>
                <a:close/>
                <a:moveTo>
                  <a:pt x="656" y="480"/>
                </a:moveTo>
                <a:lnTo>
                  <a:pt x="648" y="520"/>
                </a:lnTo>
                <a:lnTo>
                  <a:pt x="679" y="520"/>
                </a:lnTo>
                <a:lnTo>
                  <a:pt x="679" y="697"/>
                </a:lnTo>
                <a:lnTo>
                  <a:pt x="727" y="697"/>
                </a:lnTo>
                <a:lnTo>
                  <a:pt x="727" y="480"/>
                </a:lnTo>
                <a:lnTo>
                  <a:pt x="656" y="480"/>
                </a:lnTo>
                <a:close/>
                <a:moveTo>
                  <a:pt x="286" y="480"/>
                </a:moveTo>
                <a:lnTo>
                  <a:pt x="277" y="520"/>
                </a:lnTo>
                <a:lnTo>
                  <a:pt x="309" y="520"/>
                </a:lnTo>
                <a:lnTo>
                  <a:pt x="309" y="697"/>
                </a:lnTo>
                <a:lnTo>
                  <a:pt x="356" y="697"/>
                </a:lnTo>
                <a:lnTo>
                  <a:pt x="356" y="480"/>
                </a:lnTo>
                <a:lnTo>
                  <a:pt x="286" y="480"/>
                </a:lnTo>
                <a:close/>
                <a:moveTo>
                  <a:pt x="373" y="351"/>
                </a:moveTo>
                <a:cubicBezTo>
                  <a:pt x="366" y="363"/>
                  <a:pt x="357" y="369"/>
                  <a:pt x="345" y="369"/>
                </a:cubicBezTo>
                <a:cubicBezTo>
                  <a:pt x="334" y="369"/>
                  <a:pt x="325" y="363"/>
                  <a:pt x="318" y="351"/>
                </a:cubicBezTo>
                <a:cubicBezTo>
                  <a:pt x="311" y="339"/>
                  <a:pt x="307" y="323"/>
                  <a:pt x="307" y="303"/>
                </a:cubicBezTo>
                <a:cubicBezTo>
                  <a:pt x="307" y="282"/>
                  <a:pt x="310" y="264"/>
                  <a:pt x="317" y="252"/>
                </a:cubicBezTo>
                <a:cubicBezTo>
                  <a:pt x="324" y="240"/>
                  <a:pt x="334" y="234"/>
                  <a:pt x="346" y="234"/>
                </a:cubicBezTo>
                <a:cubicBezTo>
                  <a:pt x="358" y="234"/>
                  <a:pt x="367" y="240"/>
                  <a:pt x="374" y="252"/>
                </a:cubicBezTo>
                <a:cubicBezTo>
                  <a:pt x="381" y="265"/>
                  <a:pt x="384" y="281"/>
                  <a:pt x="384" y="303"/>
                </a:cubicBezTo>
                <a:cubicBezTo>
                  <a:pt x="384" y="323"/>
                  <a:pt x="380" y="339"/>
                  <a:pt x="373" y="351"/>
                </a:cubicBezTo>
                <a:close/>
                <a:moveTo>
                  <a:pt x="428" y="299"/>
                </a:moveTo>
                <a:cubicBezTo>
                  <a:pt x="428" y="267"/>
                  <a:pt x="421" y="241"/>
                  <a:pt x="406" y="222"/>
                </a:cubicBezTo>
                <a:cubicBezTo>
                  <a:pt x="391" y="203"/>
                  <a:pt x="371" y="193"/>
                  <a:pt x="346" y="193"/>
                </a:cubicBezTo>
                <a:lnTo>
                  <a:pt x="345" y="193"/>
                </a:lnTo>
                <a:cubicBezTo>
                  <a:pt x="320" y="193"/>
                  <a:pt x="300" y="203"/>
                  <a:pt x="285" y="223"/>
                </a:cubicBezTo>
                <a:cubicBezTo>
                  <a:pt x="270" y="244"/>
                  <a:pt x="263" y="271"/>
                  <a:pt x="263" y="304"/>
                </a:cubicBezTo>
                <a:cubicBezTo>
                  <a:pt x="263" y="336"/>
                  <a:pt x="270" y="361"/>
                  <a:pt x="286" y="380"/>
                </a:cubicBezTo>
                <a:cubicBezTo>
                  <a:pt x="301" y="400"/>
                  <a:pt x="321" y="409"/>
                  <a:pt x="346" y="409"/>
                </a:cubicBezTo>
                <a:cubicBezTo>
                  <a:pt x="368" y="409"/>
                  <a:pt x="387" y="400"/>
                  <a:pt x="403" y="382"/>
                </a:cubicBezTo>
                <a:cubicBezTo>
                  <a:pt x="420" y="364"/>
                  <a:pt x="428" y="336"/>
                  <a:pt x="428" y="299"/>
                </a:cubicBezTo>
                <a:close/>
                <a:moveTo>
                  <a:pt x="502" y="407"/>
                </a:moveTo>
                <a:lnTo>
                  <a:pt x="548" y="407"/>
                </a:lnTo>
                <a:lnTo>
                  <a:pt x="548" y="196"/>
                </a:lnTo>
                <a:lnTo>
                  <a:pt x="480" y="196"/>
                </a:lnTo>
                <a:lnTo>
                  <a:pt x="472" y="235"/>
                </a:lnTo>
                <a:lnTo>
                  <a:pt x="502" y="235"/>
                </a:lnTo>
                <a:lnTo>
                  <a:pt x="502" y="407"/>
                </a:lnTo>
                <a:close/>
                <a:moveTo>
                  <a:pt x="546" y="639"/>
                </a:moveTo>
                <a:cubicBezTo>
                  <a:pt x="539" y="652"/>
                  <a:pt x="530" y="658"/>
                  <a:pt x="518" y="658"/>
                </a:cubicBezTo>
                <a:cubicBezTo>
                  <a:pt x="506" y="658"/>
                  <a:pt x="496" y="652"/>
                  <a:pt x="489" y="639"/>
                </a:cubicBezTo>
                <a:cubicBezTo>
                  <a:pt x="482" y="627"/>
                  <a:pt x="478" y="611"/>
                  <a:pt x="478" y="590"/>
                </a:cubicBezTo>
                <a:cubicBezTo>
                  <a:pt x="478" y="568"/>
                  <a:pt x="482" y="550"/>
                  <a:pt x="489" y="538"/>
                </a:cubicBezTo>
                <a:cubicBezTo>
                  <a:pt x="496" y="525"/>
                  <a:pt x="506" y="519"/>
                  <a:pt x="518" y="519"/>
                </a:cubicBezTo>
                <a:cubicBezTo>
                  <a:pt x="530" y="519"/>
                  <a:pt x="540" y="525"/>
                  <a:pt x="547" y="538"/>
                </a:cubicBezTo>
                <a:cubicBezTo>
                  <a:pt x="554" y="550"/>
                  <a:pt x="557" y="568"/>
                  <a:pt x="557" y="590"/>
                </a:cubicBezTo>
                <a:cubicBezTo>
                  <a:pt x="557" y="611"/>
                  <a:pt x="554" y="627"/>
                  <a:pt x="546" y="639"/>
                </a:cubicBezTo>
                <a:close/>
                <a:moveTo>
                  <a:pt x="603" y="586"/>
                </a:moveTo>
                <a:cubicBezTo>
                  <a:pt x="603" y="553"/>
                  <a:pt x="595" y="526"/>
                  <a:pt x="580" y="506"/>
                </a:cubicBezTo>
                <a:cubicBezTo>
                  <a:pt x="565" y="487"/>
                  <a:pt x="544" y="477"/>
                  <a:pt x="518" y="477"/>
                </a:cubicBezTo>
                <a:lnTo>
                  <a:pt x="517" y="477"/>
                </a:lnTo>
                <a:cubicBezTo>
                  <a:pt x="492" y="477"/>
                  <a:pt x="471" y="487"/>
                  <a:pt x="456" y="508"/>
                </a:cubicBezTo>
                <a:cubicBezTo>
                  <a:pt x="440" y="529"/>
                  <a:pt x="432" y="557"/>
                  <a:pt x="432" y="591"/>
                </a:cubicBezTo>
                <a:cubicBezTo>
                  <a:pt x="432" y="623"/>
                  <a:pt x="440" y="650"/>
                  <a:pt x="456" y="670"/>
                </a:cubicBezTo>
                <a:cubicBezTo>
                  <a:pt x="472" y="690"/>
                  <a:pt x="493" y="699"/>
                  <a:pt x="518" y="699"/>
                </a:cubicBezTo>
                <a:cubicBezTo>
                  <a:pt x="541" y="700"/>
                  <a:pt x="560" y="690"/>
                  <a:pt x="577" y="672"/>
                </a:cubicBezTo>
                <a:cubicBezTo>
                  <a:pt x="594" y="653"/>
                  <a:pt x="603" y="624"/>
                  <a:pt x="603" y="586"/>
                </a:cubicBezTo>
                <a:close/>
                <a:moveTo>
                  <a:pt x="733" y="351"/>
                </a:moveTo>
                <a:cubicBezTo>
                  <a:pt x="726" y="363"/>
                  <a:pt x="717" y="369"/>
                  <a:pt x="705" y="369"/>
                </a:cubicBezTo>
                <a:cubicBezTo>
                  <a:pt x="693" y="369"/>
                  <a:pt x="684" y="363"/>
                  <a:pt x="677" y="351"/>
                </a:cubicBezTo>
                <a:cubicBezTo>
                  <a:pt x="670" y="339"/>
                  <a:pt x="667" y="323"/>
                  <a:pt x="667" y="303"/>
                </a:cubicBezTo>
                <a:cubicBezTo>
                  <a:pt x="667" y="282"/>
                  <a:pt x="670" y="264"/>
                  <a:pt x="677" y="252"/>
                </a:cubicBezTo>
                <a:cubicBezTo>
                  <a:pt x="684" y="240"/>
                  <a:pt x="693" y="234"/>
                  <a:pt x="706" y="234"/>
                </a:cubicBezTo>
                <a:cubicBezTo>
                  <a:pt x="717" y="234"/>
                  <a:pt x="726" y="240"/>
                  <a:pt x="733" y="252"/>
                </a:cubicBezTo>
                <a:cubicBezTo>
                  <a:pt x="740" y="265"/>
                  <a:pt x="743" y="281"/>
                  <a:pt x="743" y="303"/>
                </a:cubicBezTo>
                <a:cubicBezTo>
                  <a:pt x="743" y="323"/>
                  <a:pt x="740" y="339"/>
                  <a:pt x="733" y="351"/>
                </a:cubicBezTo>
                <a:close/>
                <a:moveTo>
                  <a:pt x="788" y="299"/>
                </a:moveTo>
                <a:cubicBezTo>
                  <a:pt x="788" y="267"/>
                  <a:pt x="780" y="241"/>
                  <a:pt x="765" y="222"/>
                </a:cubicBezTo>
                <a:cubicBezTo>
                  <a:pt x="751" y="203"/>
                  <a:pt x="731" y="193"/>
                  <a:pt x="706" y="193"/>
                </a:cubicBezTo>
                <a:lnTo>
                  <a:pt x="704" y="193"/>
                </a:lnTo>
                <a:cubicBezTo>
                  <a:pt x="680" y="193"/>
                  <a:pt x="660" y="203"/>
                  <a:pt x="645" y="223"/>
                </a:cubicBezTo>
                <a:cubicBezTo>
                  <a:pt x="630" y="244"/>
                  <a:pt x="622" y="271"/>
                  <a:pt x="622" y="304"/>
                </a:cubicBezTo>
                <a:cubicBezTo>
                  <a:pt x="622" y="336"/>
                  <a:pt x="630" y="361"/>
                  <a:pt x="645" y="380"/>
                </a:cubicBezTo>
                <a:cubicBezTo>
                  <a:pt x="661" y="400"/>
                  <a:pt x="681" y="409"/>
                  <a:pt x="706" y="409"/>
                </a:cubicBezTo>
                <a:cubicBezTo>
                  <a:pt x="727" y="409"/>
                  <a:pt x="746" y="400"/>
                  <a:pt x="763" y="382"/>
                </a:cubicBezTo>
                <a:cubicBezTo>
                  <a:pt x="779" y="364"/>
                  <a:pt x="788" y="336"/>
                  <a:pt x="788" y="299"/>
                </a:cubicBezTo>
                <a:close/>
                <a:moveTo>
                  <a:pt x="862" y="407"/>
                </a:moveTo>
                <a:lnTo>
                  <a:pt x="908" y="407"/>
                </a:lnTo>
                <a:lnTo>
                  <a:pt x="908" y="196"/>
                </a:lnTo>
                <a:lnTo>
                  <a:pt x="839" y="196"/>
                </a:lnTo>
                <a:lnTo>
                  <a:pt x="831" y="235"/>
                </a:lnTo>
                <a:lnTo>
                  <a:pt x="862" y="235"/>
                </a:lnTo>
                <a:lnTo>
                  <a:pt x="862" y="407"/>
                </a:lnTo>
                <a:close/>
                <a:moveTo>
                  <a:pt x="917" y="639"/>
                </a:moveTo>
                <a:cubicBezTo>
                  <a:pt x="910" y="652"/>
                  <a:pt x="900" y="658"/>
                  <a:pt x="888" y="658"/>
                </a:cubicBezTo>
                <a:cubicBezTo>
                  <a:pt x="876" y="658"/>
                  <a:pt x="867" y="652"/>
                  <a:pt x="859" y="639"/>
                </a:cubicBezTo>
                <a:cubicBezTo>
                  <a:pt x="852" y="627"/>
                  <a:pt x="848" y="611"/>
                  <a:pt x="848" y="590"/>
                </a:cubicBezTo>
                <a:cubicBezTo>
                  <a:pt x="848" y="568"/>
                  <a:pt x="852" y="550"/>
                  <a:pt x="859" y="538"/>
                </a:cubicBezTo>
                <a:cubicBezTo>
                  <a:pt x="866" y="525"/>
                  <a:pt x="876" y="519"/>
                  <a:pt x="889" y="519"/>
                </a:cubicBezTo>
                <a:cubicBezTo>
                  <a:pt x="900" y="519"/>
                  <a:pt x="910" y="525"/>
                  <a:pt x="917" y="538"/>
                </a:cubicBezTo>
                <a:cubicBezTo>
                  <a:pt x="924" y="550"/>
                  <a:pt x="928" y="568"/>
                  <a:pt x="928" y="590"/>
                </a:cubicBezTo>
                <a:cubicBezTo>
                  <a:pt x="928" y="611"/>
                  <a:pt x="924" y="627"/>
                  <a:pt x="917" y="639"/>
                </a:cubicBezTo>
                <a:close/>
                <a:moveTo>
                  <a:pt x="973" y="586"/>
                </a:moveTo>
                <a:cubicBezTo>
                  <a:pt x="973" y="553"/>
                  <a:pt x="966" y="526"/>
                  <a:pt x="950" y="506"/>
                </a:cubicBezTo>
                <a:cubicBezTo>
                  <a:pt x="935" y="487"/>
                  <a:pt x="914" y="477"/>
                  <a:pt x="889" y="477"/>
                </a:cubicBezTo>
                <a:lnTo>
                  <a:pt x="887" y="477"/>
                </a:lnTo>
                <a:cubicBezTo>
                  <a:pt x="862" y="477"/>
                  <a:pt x="841" y="487"/>
                  <a:pt x="826" y="508"/>
                </a:cubicBezTo>
                <a:cubicBezTo>
                  <a:pt x="810" y="529"/>
                  <a:pt x="803" y="557"/>
                  <a:pt x="803" y="591"/>
                </a:cubicBezTo>
                <a:cubicBezTo>
                  <a:pt x="803" y="623"/>
                  <a:pt x="810" y="650"/>
                  <a:pt x="826" y="670"/>
                </a:cubicBezTo>
                <a:cubicBezTo>
                  <a:pt x="841" y="690"/>
                  <a:pt x="863" y="699"/>
                  <a:pt x="889" y="699"/>
                </a:cubicBezTo>
                <a:cubicBezTo>
                  <a:pt x="911" y="700"/>
                  <a:pt x="931" y="690"/>
                  <a:pt x="948" y="672"/>
                </a:cubicBezTo>
                <a:cubicBezTo>
                  <a:pt x="965" y="653"/>
                  <a:pt x="973" y="624"/>
                  <a:pt x="973" y="586"/>
                </a:cubicBezTo>
                <a:close/>
                <a:moveTo>
                  <a:pt x="1041" y="407"/>
                </a:moveTo>
                <a:lnTo>
                  <a:pt x="1088" y="407"/>
                </a:lnTo>
                <a:lnTo>
                  <a:pt x="1088" y="196"/>
                </a:lnTo>
                <a:lnTo>
                  <a:pt x="1019" y="196"/>
                </a:lnTo>
                <a:lnTo>
                  <a:pt x="1011" y="235"/>
                </a:lnTo>
                <a:lnTo>
                  <a:pt x="1041" y="235"/>
                </a:lnTo>
                <a:lnTo>
                  <a:pt x="1041" y="407"/>
                </a:lnTo>
                <a:close/>
                <a:moveTo>
                  <a:pt x="1049" y="697"/>
                </a:moveTo>
                <a:lnTo>
                  <a:pt x="1097" y="697"/>
                </a:lnTo>
                <a:lnTo>
                  <a:pt x="1097" y="480"/>
                </a:lnTo>
                <a:lnTo>
                  <a:pt x="1026" y="480"/>
                </a:lnTo>
                <a:lnTo>
                  <a:pt x="1018" y="520"/>
                </a:lnTo>
                <a:lnTo>
                  <a:pt x="1049" y="520"/>
                </a:lnTo>
                <a:lnTo>
                  <a:pt x="1049" y="697"/>
                </a:lnTo>
                <a:close/>
                <a:moveTo>
                  <a:pt x="1298" y="818"/>
                </a:moveTo>
                <a:lnTo>
                  <a:pt x="62" y="818"/>
                </a:lnTo>
                <a:lnTo>
                  <a:pt x="62" y="115"/>
                </a:lnTo>
                <a:cubicBezTo>
                  <a:pt x="62" y="86"/>
                  <a:pt x="86" y="62"/>
                  <a:pt x="115" y="62"/>
                </a:cubicBezTo>
                <a:lnTo>
                  <a:pt x="1244" y="62"/>
                </a:lnTo>
                <a:cubicBezTo>
                  <a:pt x="1274" y="62"/>
                  <a:pt x="1298" y="86"/>
                  <a:pt x="1298" y="115"/>
                </a:cubicBezTo>
                <a:lnTo>
                  <a:pt x="1298" y="818"/>
                </a:lnTo>
                <a:close/>
                <a:moveTo>
                  <a:pt x="62" y="880"/>
                </a:moveTo>
                <a:lnTo>
                  <a:pt x="1298" y="880"/>
                </a:lnTo>
                <a:lnTo>
                  <a:pt x="1298" y="934"/>
                </a:lnTo>
                <a:cubicBezTo>
                  <a:pt x="1298" y="963"/>
                  <a:pt x="1274" y="987"/>
                  <a:pt x="1244" y="987"/>
                </a:cubicBezTo>
                <a:lnTo>
                  <a:pt x="821" y="987"/>
                </a:lnTo>
                <a:lnTo>
                  <a:pt x="510" y="987"/>
                </a:lnTo>
                <a:lnTo>
                  <a:pt x="115" y="987"/>
                </a:lnTo>
                <a:cubicBezTo>
                  <a:pt x="86" y="987"/>
                  <a:pt x="62" y="963"/>
                  <a:pt x="62" y="934"/>
                </a:cubicBezTo>
                <a:lnTo>
                  <a:pt x="62" y="880"/>
                </a:lnTo>
                <a:close/>
                <a:moveTo>
                  <a:pt x="1360" y="115"/>
                </a:moveTo>
                <a:cubicBezTo>
                  <a:pt x="1360" y="52"/>
                  <a:pt x="1308" y="0"/>
                  <a:pt x="1244" y="0"/>
                </a:cubicBezTo>
                <a:lnTo>
                  <a:pt x="115" y="0"/>
                </a:lnTo>
                <a:cubicBezTo>
                  <a:pt x="52" y="0"/>
                  <a:pt x="0" y="52"/>
                  <a:pt x="0" y="115"/>
                </a:cubicBezTo>
                <a:lnTo>
                  <a:pt x="0" y="934"/>
                </a:lnTo>
                <a:cubicBezTo>
                  <a:pt x="0" y="998"/>
                  <a:pt x="52" y="1050"/>
                  <a:pt x="115" y="1050"/>
                </a:cubicBezTo>
                <a:lnTo>
                  <a:pt x="479" y="1050"/>
                </a:lnTo>
                <a:lnTo>
                  <a:pt x="479" y="1131"/>
                </a:lnTo>
                <a:lnTo>
                  <a:pt x="542" y="1131"/>
                </a:lnTo>
                <a:lnTo>
                  <a:pt x="542" y="1050"/>
                </a:lnTo>
                <a:lnTo>
                  <a:pt x="790" y="1050"/>
                </a:lnTo>
                <a:lnTo>
                  <a:pt x="790" y="1131"/>
                </a:lnTo>
                <a:lnTo>
                  <a:pt x="852" y="1131"/>
                </a:lnTo>
                <a:lnTo>
                  <a:pt x="852" y="1050"/>
                </a:lnTo>
                <a:lnTo>
                  <a:pt x="1244" y="1050"/>
                </a:lnTo>
                <a:cubicBezTo>
                  <a:pt x="1308" y="1050"/>
                  <a:pt x="1360" y="998"/>
                  <a:pt x="1360" y="934"/>
                </a:cubicBezTo>
                <a:lnTo>
                  <a:pt x="1360" y="1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Freeform 1">
            <a:extLst>
              <a:ext uri="{FF2B5EF4-FFF2-40B4-BE49-F238E27FC236}">
                <a16:creationId xmlns:a16="http://schemas.microsoft.com/office/drawing/2014/main" id="{96BA1823-D50A-DB4E-A55F-4CFEA2821C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2686" y="2951781"/>
            <a:ext cx="485775" cy="463550"/>
          </a:xfrm>
          <a:custGeom>
            <a:avLst/>
            <a:gdLst>
              <a:gd name="T0" fmla="*/ 1007 w 1348"/>
              <a:gd name="T1" fmla="*/ 392 h 1288"/>
              <a:gd name="T2" fmla="*/ 734 w 1348"/>
              <a:gd name="T3" fmla="*/ 229 h 1288"/>
              <a:gd name="T4" fmla="*/ 946 w 1348"/>
              <a:gd name="T5" fmla="*/ 311 h 1288"/>
              <a:gd name="T6" fmla="*/ 672 w 1348"/>
              <a:gd name="T7" fmla="*/ 167 h 1288"/>
              <a:gd name="T8" fmla="*/ 480 w 1348"/>
              <a:gd name="T9" fmla="*/ 280 h 1288"/>
              <a:gd name="T10" fmla="*/ 784 w 1348"/>
              <a:gd name="T11" fmla="*/ 116 h 1288"/>
              <a:gd name="T12" fmla="*/ 574 w 1348"/>
              <a:gd name="T13" fmla="*/ 878 h 1288"/>
              <a:gd name="T14" fmla="*/ 758 w 1348"/>
              <a:gd name="T15" fmla="*/ 1028 h 1288"/>
              <a:gd name="T16" fmla="*/ 561 w 1348"/>
              <a:gd name="T17" fmla="*/ 972 h 1288"/>
              <a:gd name="T18" fmla="*/ 336 w 1348"/>
              <a:gd name="T19" fmla="*/ 972 h 1288"/>
              <a:gd name="T20" fmla="*/ 146 w 1348"/>
              <a:gd name="T21" fmla="*/ 1009 h 1288"/>
              <a:gd name="T22" fmla="*/ 352 w 1348"/>
              <a:gd name="T23" fmla="*/ 793 h 1288"/>
              <a:gd name="T24" fmla="*/ 439 w 1348"/>
              <a:gd name="T25" fmla="*/ 689 h 1288"/>
              <a:gd name="T26" fmla="*/ 1132 w 1348"/>
              <a:gd name="T27" fmla="*/ 454 h 1288"/>
              <a:gd name="T28" fmla="*/ 1132 w 1348"/>
              <a:gd name="T29" fmla="*/ 167 h 1288"/>
              <a:gd name="T30" fmla="*/ 847 w 1348"/>
              <a:gd name="T31" fmla="*/ 54 h 1288"/>
              <a:gd name="T32" fmla="*/ 480 w 1348"/>
              <a:gd name="T33" fmla="*/ 0 h 1288"/>
              <a:gd name="T34" fmla="*/ 418 w 1348"/>
              <a:gd name="T35" fmla="*/ 54 h 1288"/>
              <a:gd name="T36" fmla="*/ 418 w 1348"/>
              <a:gd name="T37" fmla="*/ 630 h 1288"/>
              <a:gd name="T38" fmla="*/ 319 w 1348"/>
              <a:gd name="T39" fmla="*/ 731 h 1288"/>
              <a:gd name="T40" fmla="*/ 0 w 1348"/>
              <a:gd name="T41" fmla="*/ 1111 h 1288"/>
              <a:gd name="T42" fmla="*/ 110 w 1348"/>
              <a:gd name="T43" fmla="*/ 1060 h 1288"/>
              <a:gd name="T44" fmla="*/ 336 w 1348"/>
              <a:gd name="T45" fmla="*/ 1060 h 1288"/>
              <a:gd name="T46" fmla="*/ 561 w 1348"/>
              <a:gd name="T47" fmla="*/ 1060 h 1288"/>
              <a:gd name="T48" fmla="*/ 792 w 1348"/>
              <a:gd name="T49" fmla="*/ 1079 h 1288"/>
              <a:gd name="T50" fmla="*/ 982 w 1348"/>
              <a:gd name="T51" fmla="*/ 1253 h 1288"/>
              <a:gd name="T52" fmla="*/ 606 w 1348"/>
              <a:gd name="T53" fmla="*/ 816 h 1288"/>
              <a:gd name="T54" fmla="*/ 480 w 1348"/>
              <a:gd name="T55" fmla="*/ 342 h 1288"/>
              <a:gd name="T56" fmla="*/ 672 w 1348"/>
              <a:gd name="T57" fmla="*/ 454 h 1288"/>
              <a:gd name="T58" fmla="*/ 1347 w 1348"/>
              <a:gd name="T59" fmla="*/ 1137 h 1288"/>
              <a:gd name="T60" fmla="*/ 1145 w 1348"/>
              <a:gd name="T61" fmla="*/ 957 h 1288"/>
              <a:gd name="T62" fmla="*/ 932 w 1348"/>
              <a:gd name="T63" fmla="*/ 689 h 1288"/>
              <a:gd name="T64" fmla="*/ 841 w 1348"/>
              <a:gd name="T65" fmla="*/ 921 h 1288"/>
              <a:gd name="T66" fmla="*/ 1007 w 1348"/>
              <a:gd name="T67" fmla="*/ 812 h 1288"/>
              <a:gd name="T68" fmla="*/ 1168 w 1348"/>
              <a:gd name="T69" fmla="*/ 1019 h 1288"/>
              <a:gd name="T70" fmla="*/ 1347 w 1348"/>
              <a:gd name="T71" fmla="*/ 1137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1288">
                <a:moveTo>
                  <a:pt x="946" y="311"/>
                </a:moveTo>
                <a:lnTo>
                  <a:pt x="1007" y="392"/>
                </a:lnTo>
                <a:lnTo>
                  <a:pt x="734" y="392"/>
                </a:lnTo>
                <a:lnTo>
                  <a:pt x="734" y="229"/>
                </a:lnTo>
                <a:lnTo>
                  <a:pt x="1007" y="229"/>
                </a:lnTo>
                <a:lnTo>
                  <a:pt x="946" y="311"/>
                </a:lnTo>
                <a:close/>
                <a:moveTo>
                  <a:pt x="784" y="167"/>
                </a:moveTo>
                <a:lnTo>
                  <a:pt x="672" y="167"/>
                </a:lnTo>
                <a:lnTo>
                  <a:pt x="672" y="280"/>
                </a:lnTo>
                <a:lnTo>
                  <a:pt x="480" y="280"/>
                </a:lnTo>
                <a:lnTo>
                  <a:pt x="480" y="116"/>
                </a:lnTo>
                <a:lnTo>
                  <a:pt x="784" y="116"/>
                </a:lnTo>
                <a:lnTo>
                  <a:pt x="784" y="167"/>
                </a:lnTo>
                <a:close/>
                <a:moveTo>
                  <a:pt x="574" y="878"/>
                </a:moveTo>
                <a:lnTo>
                  <a:pt x="658" y="878"/>
                </a:lnTo>
                <a:lnTo>
                  <a:pt x="758" y="1028"/>
                </a:lnTo>
                <a:lnTo>
                  <a:pt x="677" y="1088"/>
                </a:lnTo>
                <a:lnTo>
                  <a:pt x="561" y="972"/>
                </a:lnTo>
                <a:lnTo>
                  <a:pt x="449" y="1085"/>
                </a:lnTo>
                <a:lnTo>
                  <a:pt x="336" y="972"/>
                </a:lnTo>
                <a:lnTo>
                  <a:pt x="223" y="1085"/>
                </a:lnTo>
                <a:lnTo>
                  <a:pt x="146" y="1009"/>
                </a:lnTo>
                <a:lnTo>
                  <a:pt x="296" y="793"/>
                </a:lnTo>
                <a:lnTo>
                  <a:pt x="352" y="793"/>
                </a:lnTo>
                <a:lnTo>
                  <a:pt x="413" y="701"/>
                </a:lnTo>
                <a:lnTo>
                  <a:pt x="439" y="689"/>
                </a:lnTo>
                <a:lnTo>
                  <a:pt x="574" y="878"/>
                </a:lnTo>
                <a:close/>
                <a:moveTo>
                  <a:pt x="1132" y="454"/>
                </a:moveTo>
                <a:lnTo>
                  <a:pt x="1024" y="311"/>
                </a:lnTo>
                <a:lnTo>
                  <a:pt x="1132" y="167"/>
                </a:lnTo>
                <a:lnTo>
                  <a:pt x="847" y="167"/>
                </a:lnTo>
                <a:lnTo>
                  <a:pt x="847" y="54"/>
                </a:lnTo>
                <a:lnTo>
                  <a:pt x="480" y="54"/>
                </a:lnTo>
                <a:lnTo>
                  <a:pt x="480" y="0"/>
                </a:lnTo>
                <a:lnTo>
                  <a:pt x="418" y="0"/>
                </a:lnTo>
                <a:lnTo>
                  <a:pt x="418" y="54"/>
                </a:lnTo>
                <a:lnTo>
                  <a:pt x="418" y="342"/>
                </a:lnTo>
                <a:lnTo>
                  <a:pt x="418" y="630"/>
                </a:lnTo>
                <a:lnTo>
                  <a:pt x="371" y="653"/>
                </a:lnTo>
                <a:lnTo>
                  <a:pt x="319" y="731"/>
                </a:lnTo>
                <a:lnTo>
                  <a:pt x="263" y="731"/>
                </a:lnTo>
                <a:lnTo>
                  <a:pt x="0" y="1111"/>
                </a:lnTo>
                <a:lnTo>
                  <a:pt x="51" y="1147"/>
                </a:lnTo>
                <a:lnTo>
                  <a:pt x="110" y="1060"/>
                </a:lnTo>
                <a:lnTo>
                  <a:pt x="223" y="1173"/>
                </a:lnTo>
                <a:lnTo>
                  <a:pt x="336" y="1060"/>
                </a:lnTo>
                <a:lnTo>
                  <a:pt x="449" y="1173"/>
                </a:lnTo>
                <a:lnTo>
                  <a:pt x="561" y="1060"/>
                </a:lnTo>
                <a:lnTo>
                  <a:pt x="671" y="1170"/>
                </a:lnTo>
                <a:lnTo>
                  <a:pt x="792" y="1079"/>
                </a:lnTo>
                <a:lnTo>
                  <a:pt x="931" y="1287"/>
                </a:lnTo>
                <a:lnTo>
                  <a:pt x="982" y="1253"/>
                </a:lnTo>
                <a:lnTo>
                  <a:pt x="691" y="816"/>
                </a:lnTo>
                <a:lnTo>
                  <a:pt x="606" y="816"/>
                </a:lnTo>
                <a:lnTo>
                  <a:pt x="480" y="639"/>
                </a:lnTo>
                <a:lnTo>
                  <a:pt x="480" y="342"/>
                </a:lnTo>
                <a:lnTo>
                  <a:pt x="672" y="342"/>
                </a:lnTo>
                <a:lnTo>
                  <a:pt x="672" y="454"/>
                </a:lnTo>
                <a:lnTo>
                  <a:pt x="1132" y="454"/>
                </a:lnTo>
                <a:close/>
                <a:moveTo>
                  <a:pt x="1347" y="1137"/>
                </a:moveTo>
                <a:lnTo>
                  <a:pt x="1197" y="957"/>
                </a:lnTo>
                <a:lnTo>
                  <a:pt x="1145" y="957"/>
                </a:lnTo>
                <a:lnTo>
                  <a:pt x="1055" y="770"/>
                </a:lnTo>
                <a:lnTo>
                  <a:pt x="932" y="689"/>
                </a:lnTo>
                <a:lnTo>
                  <a:pt x="790" y="885"/>
                </a:lnTo>
                <a:lnTo>
                  <a:pt x="841" y="921"/>
                </a:lnTo>
                <a:lnTo>
                  <a:pt x="947" y="773"/>
                </a:lnTo>
                <a:lnTo>
                  <a:pt x="1007" y="812"/>
                </a:lnTo>
                <a:lnTo>
                  <a:pt x="1106" y="1019"/>
                </a:lnTo>
                <a:lnTo>
                  <a:pt x="1168" y="1019"/>
                </a:lnTo>
                <a:lnTo>
                  <a:pt x="1300" y="1177"/>
                </a:lnTo>
                <a:lnTo>
                  <a:pt x="1347" y="113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7">
            <a:extLst>
              <a:ext uri="{FF2B5EF4-FFF2-40B4-BE49-F238E27FC236}">
                <a16:creationId xmlns:a16="http://schemas.microsoft.com/office/drawing/2014/main" id="{4F7C3EBA-E3AE-E54A-B0B6-92F00AA529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8688" y="1972697"/>
            <a:ext cx="469900" cy="465138"/>
          </a:xfrm>
          <a:custGeom>
            <a:avLst/>
            <a:gdLst>
              <a:gd name="T0" fmla="*/ 1044 w 1304"/>
              <a:gd name="T1" fmla="*/ 728 h 1294"/>
              <a:gd name="T2" fmla="*/ 1106 w 1304"/>
              <a:gd name="T3" fmla="*/ 785 h 1294"/>
              <a:gd name="T4" fmla="*/ 1106 w 1304"/>
              <a:gd name="T5" fmla="*/ 248 h 1294"/>
              <a:gd name="T6" fmla="*/ 1044 w 1304"/>
              <a:gd name="T7" fmla="*/ 672 h 1294"/>
              <a:gd name="T8" fmla="*/ 1106 w 1304"/>
              <a:gd name="T9" fmla="*/ 248 h 1294"/>
              <a:gd name="T10" fmla="*/ 621 w 1304"/>
              <a:gd name="T11" fmla="*/ 1123 h 1294"/>
              <a:gd name="T12" fmla="*/ 683 w 1304"/>
              <a:gd name="T13" fmla="*/ 1180 h 1294"/>
              <a:gd name="T14" fmla="*/ 683 w 1304"/>
              <a:gd name="T15" fmla="*/ 756 h 1294"/>
              <a:gd name="T16" fmla="*/ 621 w 1304"/>
              <a:gd name="T17" fmla="*/ 1067 h 1294"/>
              <a:gd name="T18" fmla="*/ 683 w 1304"/>
              <a:gd name="T19" fmla="*/ 756 h 1294"/>
              <a:gd name="T20" fmla="*/ 197 w 1304"/>
              <a:gd name="T21" fmla="*/ 1152 h 1294"/>
              <a:gd name="T22" fmla="*/ 259 w 1304"/>
              <a:gd name="T23" fmla="*/ 1208 h 1294"/>
              <a:gd name="T24" fmla="*/ 259 w 1304"/>
              <a:gd name="T25" fmla="*/ 898 h 1294"/>
              <a:gd name="T26" fmla="*/ 197 w 1304"/>
              <a:gd name="T27" fmla="*/ 1095 h 1294"/>
              <a:gd name="T28" fmla="*/ 259 w 1304"/>
              <a:gd name="T29" fmla="*/ 898 h 1294"/>
              <a:gd name="T30" fmla="*/ 228 w 1304"/>
              <a:gd name="T31" fmla="*/ 537 h 1294"/>
              <a:gd name="T32" fmla="*/ 0 w 1304"/>
              <a:gd name="T33" fmla="*/ 900 h 1294"/>
              <a:gd name="T34" fmla="*/ 84 w 1304"/>
              <a:gd name="T35" fmla="*/ 1293 h 1294"/>
              <a:gd name="T36" fmla="*/ 146 w 1304"/>
              <a:gd name="T37" fmla="*/ 838 h 1294"/>
              <a:gd name="T38" fmla="*/ 228 w 1304"/>
              <a:gd name="T39" fmla="*/ 638 h 1294"/>
              <a:gd name="T40" fmla="*/ 310 w 1304"/>
              <a:gd name="T41" fmla="*/ 838 h 1294"/>
              <a:gd name="T42" fmla="*/ 372 w 1304"/>
              <a:gd name="T43" fmla="*/ 1010 h 1294"/>
              <a:gd name="T44" fmla="*/ 457 w 1304"/>
              <a:gd name="T45" fmla="*/ 900 h 1294"/>
              <a:gd name="T46" fmla="*/ 880 w 1304"/>
              <a:gd name="T47" fmla="*/ 576 h 1294"/>
              <a:gd name="T48" fmla="*/ 423 w 1304"/>
              <a:gd name="T49" fmla="*/ 576 h 1294"/>
              <a:gd name="T50" fmla="*/ 508 w 1304"/>
              <a:gd name="T51" fmla="*/ 646 h 1294"/>
              <a:gd name="T52" fmla="*/ 570 w 1304"/>
              <a:gd name="T53" fmla="*/ 1293 h 1294"/>
              <a:gd name="T54" fmla="*/ 496 w 1304"/>
              <a:gd name="T55" fmla="*/ 584 h 1294"/>
              <a:gd name="T56" fmla="*/ 808 w 1304"/>
              <a:gd name="T57" fmla="*/ 584 h 1294"/>
              <a:gd name="T58" fmla="*/ 733 w 1304"/>
              <a:gd name="T59" fmla="*/ 926 h 1294"/>
              <a:gd name="T60" fmla="*/ 795 w 1304"/>
              <a:gd name="T61" fmla="*/ 646 h 1294"/>
              <a:gd name="T62" fmla="*/ 880 w 1304"/>
              <a:gd name="T63" fmla="*/ 576 h 1294"/>
              <a:gd name="T64" fmla="*/ 1303 w 1304"/>
              <a:gd name="T65" fmla="*/ 294 h 1294"/>
              <a:gd name="T66" fmla="*/ 846 w 1304"/>
              <a:gd name="T67" fmla="*/ 294 h 1294"/>
              <a:gd name="T68" fmla="*/ 931 w 1304"/>
              <a:gd name="T69" fmla="*/ 364 h 1294"/>
              <a:gd name="T70" fmla="*/ 993 w 1304"/>
              <a:gd name="T71" fmla="*/ 1293 h 1294"/>
              <a:gd name="T72" fmla="*/ 919 w 1304"/>
              <a:gd name="T73" fmla="*/ 302 h 1294"/>
              <a:gd name="T74" fmla="*/ 1231 w 1304"/>
              <a:gd name="T75" fmla="*/ 302 h 1294"/>
              <a:gd name="T76" fmla="*/ 1157 w 1304"/>
              <a:gd name="T77" fmla="*/ 898 h 1294"/>
              <a:gd name="T78" fmla="*/ 1219 w 1304"/>
              <a:gd name="T79" fmla="*/ 36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4" h="1294">
                <a:moveTo>
                  <a:pt x="1106" y="728"/>
                </a:moveTo>
                <a:lnTo>
                  <a:pt x="1044" y="728"/>
                </a:lnTo>
                <a:lnTo>
                  <a:pt x="1044" y="785"/>
                </a:lnTo>
                <a:lnTo>
                  <a:pt x="1106" y="785"/>
                </a:lnTo>
                <a:lnTo>
                  <a:pt x="1106" y="728"/>
                </a:lnTo>
                <a:close/>
                <a:moveTo>
                  <a:pt x="1106" y="248"/>
                </a:moveTo>
                <a:lnTo>
                  <a:pt x="1044" y="248"/>
                </a:lnTo>
                <a:lnTo>
                  <a:pt x="1044" y="672"/>
                </a:lnTo>
                <a:lnTo>
                  <a:pt x="1106" y="672"/>
                </a:lnTo>
                <a:lnTo>
                  <a:pt x="1106" y="248"/>
                </a:lnTo>
                <a:close/>
                <a:moveTo>
                  <a:pt x="683" y="1123"/>
                </a:moveTo>
                <a:lnTo>
                  <a:pt x="621" y="1123"/>
                </a:lnTo>
                <a:lnTo>
                  <a:pt x="621" y="1180"/>
                </a:lnTo>
                <a:lnTo>
                  <a:pt x="683" y="1180"/>
                </a:lnTo>
                <a:lnTo>
                  <a:pt x="683" y="1123"/>
                </a:lnTo>
                <a:close/>
                <a:moveTo>
                  <a:pt x="683" y="756"/>
                </a:moveTo>
                <a:lnTo>
                  <a:pt x="621" y="756"/>
                </a:lnTo>
                <a:lnTo>
                  <a:pt x="621" y="1067"/>
                </a:lnTo>
                <a:lnTo>
                  <a:pt x="683" y="1067"/>
                </a:lnTo>
                <a:lnTo>
                  <a:pt x="683" y="756"/>
                </a:lnTo>
                <a:close/>
                <a:moveTo>
                  <a:pt x="259" y="1152"/>
                </a:moveTo>
                <a:lnTo>
                  <a:pt x="197" y="1152"/>
                </a:lnTo>
                <a:lnTo>
                  <a:pt x="197" y="1208"/>
                </a:lnTo>
                <a:lnTo>
                  <a:pt x="259" y="1208"/>
                </a:lnTo>
                <a:lnTo>
                  <a:pt x="259" y="1152"/>
                </a:lnTo>
                <a:close/>
                <a:moveTo>
                  <a:pt x="259" y="898"/>
                </a:moveTo>
                <a:lnTo>
                  <a:pt x="197" y="898"/>
                </a:lnTo>
                <a:lnTo>
                  <a:pt x="197" y="1095"/>
                </a:lnTo>
                <a:lnTo>
                  <a:pt x="259" y="1095"/>
                </a:lnTo>
                <a:lnTo>
                  <a:pt x="259" y="898"/>
                </a:lnTo>
                <a:close/>
                <a:moveTo>
                  <a:pt x="457" y="830"/>
                </a:moveTo>
                <a:lnTo>
                  <a:pt x="228" y="537"/>
                </a:lnTo>
                <a:lnTo>
                  <a:pt x="0" y="830"/>
                </a:lnTo>
                <a:lnTo>
                  <a:pt x="0" y="900"/>
                </a:lnTo>
                <a:lnTo>
                  <a:pt x="84" y="900"/>
                </a:lnTo>
                <a:lnTo>
                  <a:pt x="84" y="1293"/>
                </a:lnTo>
                <a:lnTo>
                  <a:pt x="146" y="1293"/>
                </a:lnTo>
                <a:lnTo>
                  <a:pt x="146" y="838"/>
                </a:lnTo>
                <a:lnTo>
                  <a:pt x="72" y="838"/>
                </a:lnTo>
                <a:lnTo>
                  <a:pt x="228" y="638"/>
                </a:lnTo>
                <a:lnTo>
                  <a:pt x="384" y="838"/>
                </a:lnTo>
                <a:lnTo>
                  <a:pt x="310" y="838"/>
                </a:lnTo>
                <a:lnTo>
                  <a:pt x="310" y="1010"/>
                </a:lnTo>
                <a:lnTo>
                  <a:pt x="372" y="1010"/>
                </a:lnTo>
                <a:lnTo>
                  <a:pt x="372" y="900"/>
                </a:lnTo>
                <a:lnTo>
                  <a:pt x="457" y="900"/>
                </a:lnTo>
                <a:lnTo>
                  <a:pt x="457" y="830"/>
                </a:lnTo>
                <a:close/>
                <a:moveTo>
                  <a:pt x="880" y="576"/>
                </a:moveTo>
                <a:lnTo>
                  <a:pt x="652" y="283"/>
                </a:lnTo>
                <a:lnTo>
                  <a:pt x="423" y="576"/>
                </a:lnTo>
                <a:lnTo>
                  <a:pt x="423" y="646"/>
                </a:lnTo>
                <a:lnTo>
                  <a:pt x="508" y="646"/>
                </a:lnTo>
                <a:lnTo>
                  <a:pt x="508" y="1293"/>
                </a:lnTo>
                <a:lnTo>
                  <a:pt x="570" y="1293"/>
                </a:lnTo>
                <a:lnTo>
                  <a:pt x="570" y="584"/>
                </a:lnTo>
                <a:lnTo>
                  <a:pt x="496" y="584"/>
                </a:lnTo>
                <a:lnTo>
                  <a:pt x="652" y="384"/>
                </a:lnTo>
                <a:lnTo>
                  <a:pt x="808" y="584"/>
                </a:lnTo>
                <a:lnTo>
                  <a:pt x="733" y="584"/>
                </a:lnTo>
                <a:lnTo>
                  <a:pt x="733" y="926"/>
                </a:lnTo>
                <a:lnTo>
                  <a:pt x="795" y="926"/>
                </a:lnTo>
                <a:lnTo>
                  <a:pt x="795" y="646"/>
                </a:lnTo>
                <a:lnTo>
                  <a:pt x="880" y="646"/>
                </a:lnTo>
                <a:lnTo>
                  <a:pt x="880" y="576"/>
                </a:lnTo>
                <a:close/>
                <a:moveTo>
                  <a:pt x="1303" y="364"/>
                </a:moveTo>
                <a:lnTo>
                  <a:pt x="1303" y="294"/>
                </a:lnTo>
                <a:lnTo>
                  <a:pt x="1075" y="0"/>
                </a:lnTo>
                <a:lnTo>
                  <a:pt x="846" y="294"/>
                </a:lnTo>
                <a:lnTo>
                  <a:pt x="846" y="364"/>
                </a:lnTo>
                <a:lnTo>
                  <a:pt x="931" y="364"/>
                </a:lnTo>
                <a:lnTo>
                  <a:pt x="931" y="1293"/>
                </a:lnTo>
                <a:lnTo>
                  <a:pt x="993" y="1293"/>
                </a:lnTo>
                <a:lnTo>
                  <a:pt x="993" y="302"/>
                </a:lnTo>
                <a:lnTo>
                  <a:pt x="919" y="302"/>
                </a:lnTo>
                <a:lnTo>
                  <a:pt x="1075" y="102"/>
                </a:lnTo>
                <a:lnTo>
                  <a:pt x="1231" y="302"/>
                </a:lnTo>
                <a:lnTo>
                  <a:pt x="1157" y="302"/>
                </a:lnTo>
                <a:lnTo>
                  <a:pt x="1157" y="898"/>
                </a:lnTo>
                <a:lnTo>
                  <a:pt x="1219" y="898"/>
                </a:lnTo>
                <a:lnTo>
                  <a:pt x="1219" y="364"/>
                </a:lnTo>
                <a:lnTo>
                  <a:pt x="1303" y="36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Freeform 9">
            <a:extLst>
              <a:ext uri="{FF2B5EF4-FFF2-40B4-BE49-F238E27FC236}">
                <a16:creationId xmlns:a16="http://schemas.microsoft.com/office/drawing/2014/main" id="{AA0B7A97-E831-B94A-90C9-4C00615FC5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60610" y="2989881"/>
            <a:ext cx="490538" cy="387350"/>
          </a:xfrm>
          <a:custGeom>
            <a:avLst/>
            <a:gdLst>
              <a:gd name="T0" fmla="*/ 993 w 1363"/>
              <a:gd name="T1" fmla="*/ 333 h 1076"/>
              <a:gd name="T2" fmla="*/ 1034 w 1363"/>
              <a:gd name="T3" fmla="*/ 338 h 1076"/>
              <a:gd name="T4" fmla="*/ 1049 w 1363"/>
              <a:gd name="T5" fmla="*/ 278 h 1076"/>
              <a:gd name="T6" fmla="*/ 993 w 1363"/>
              <a:gd name="T7" fmla="*/ 392 h 1076"/>
              <a:gd name="T8" fmla="*/ 842 w 1363"/>
              <a:gd name="T9" fmla="*/ 251 h 1076"/>
              <a:gd name="T10" fmla="*/ 711 w 1363"/>
              <a:gd name="T11" fmla="*/ 133 h 1076"/>
              <a:gd name="T12" fmla="*/ 987 w 1363"/>
              <a:gd name="T13" fmla="*/ 134 h 1076"/>
              <a:gd name="T14" fmla="*/ 1359 w 1363"/>
              <a:gd name="T15" fmla="*/ 331 h 1076"/>
              <a:gd name="T16" fmla="*/ 1049 w 1363"/>
              <a:gd name="T17" fmla="*/ 208 h 1076"/>
              <a:gd name="T18" fmla="*/ 1033 w 1363"/>
              <a:gd name="T19" fmla="*/ 86 h 1076"/>
              <a:gd name="T20" fmla="*/ 711 w 1363"/>
              <a:gd name="T21" fmla="*/ 69 h 1076"/>
              <a:gd name="T22" fmla="*/ 649 w 1363"/>
              <a:gd name="T23" fmla="*/ 0 h 1076"/>
              <a:gd name="T24" fmla="*/ 649 w 1363"/>
              <a:gd name="T25" fmla="*/ 311 h 1076"/>
              <a:gd name="T26" fmla="*/ 711 w 1363"/>
              <a:gd name="T27" fmla="*/ 536 h 1076"/>
              <a:gd name="T28" fmla="*/ 842 w 1363"/>
              <a:gd name="T29" fmla="*/ 313 h 1076"/>
              <a:gd name="T30" fmla="*/ 931 w 1363"/>
              <a:gd name="T31" fmla="*/ 423 h 1076"/>
              <a:gd name="T32" fmla="*/ 1350 w 1363"/>
              <a:gd name="T33" fmla="*/ 361 h 1076"/>
              <a:gd name="T34" fmla="*/ 1360 w 1363"/>
              <a:gd name="T35" fmla="*/ 847 h 1076"/>
              <a:gd name="T36" fmla="*/ 787 w 1363"/>
              <a:gd name="T37" fmla="*/ 543 h 1076"/>
              <a:gd name="T38" fmla="*/ 1271 w 1363"/>
              <a:gd name="T39" fmla="*/ 849 h 1076"/>
              <a:gd name="T40" fmla="*/ 1298 w 1363"/>
              <a:gd name="T41" fmla="*/ 903 h 1076"/>
              <a:gd name="T42" fmla="*/ 1106 w 1363"/>
              <a:gd name="T43" fmla="*/ 931 h 1076"/>
              <a:gd name="T44" fmla="*/ 1087 w 1363"/>
              <a:gd name="T45" fmla="*/ 847 h 1076"/>
              <a:gd name="T46" fmla="*/ 871 w 1363"/>
              <a:gd name="T47" fmla="*/ 740 h 1076"/>
              <a:gd name="T48" fmla="*/ 993 w 1363"/>
              <a:gd name="T49" fmla="*/ 877 h 1076"/>
              <a:gd name="T50" fmla="*/ 1044 w 1363"/>
              <a:gd name="T51" fmla="*/ 931 h 1076"/>
              <a:gd name="T52" fmla="*/ 852 w 1363"/>
              <a:gd name="T53" fmla="*/ 931 h 1076"/>
              <a:gd name="T54" fmla="*/ 845 w 1363"/>
              <a:gd name="T55" fmla="*/ 883 h 1076"/>
              <a:gd name="T56" fmla="*/ 767 w 1363"/>
              <a:gd name="T57" fmla="*/ 757 h 1076"/>
              <a:gd name="T58" fmla="*/ 783 w 1363"/>
              <a:gd name="T59" fmla="*/ 907 h 1076"/>
              <a:gd name="T60" fmla="*/ 790 w 1363"/>
              <a:gd name="T61" fmla="*/ 931 h 1076"/>
              <a:gd name="T62" fmla="*/ 570 w 1363"/>
              <a:gd name="T63" fmla="*/ 931 h 1076"/>
              <a:gd name="T64" fmla="*/ 577 w 1363"/>
              <a:gd name="T65" fmla="*/ 907 h 1076"/>
              <a:gd name="T66" fmla="*/ 593 w 1363"/>
              <a:gd name="T67" fmla="*/ 757 h 1076"/>
              <a:gd name="T68" fmla="*/ 515 w 1363"/>
              <a:gd name="T69" fmla="*/ 883 h 1076"/>
              <a:gd name="T70" fmla="*/ 508 w 1363"/>
              <a:gd name="T71" fmla="*/ 931 h 1076"/>
              <a:gd name="T72" fmla="*/ 316 w 1363"/>
              <a:gd name="T73" fmla="*/ 931 h 1076"/>
              <a:gd name="T74" fmla="*/ 367 w 1363"/>
              <a:gd name="T75" fmla="*/ 877 h 1076"/>
              <a:gd name="T76" fmla="*/ 488 w 1363"/>
              <a:gd name="T77" fmla="*/ 740 h 1076"/>
              <a:gd name="T78" fmla="*/ 272 w 1363"/>
              <a:gd name="T79" fmla="*/ 847 h 1076"/>
              <a:gd name="T80" fmla="*/ 254 w 1363"/>
              <a:gd name="T81" fmla="*/ 931 h 1076"/>
              <a:gd name="T82" fmla="*/ 62 w 1363"/>
              <a:gd name="T83" fmla="*/ 903 h 1076"/>
              <a:gd name="T84" fmla="*/ 89 w 1363"/>
              <a:gd name="T85" fmla="*/ 849 h 1076"/>
              <a:gd name="T86" fmla="*/ 573 w 1363"/>
              <a:gd name="T87" fmla="*/ 543 h 1076"/>
              <a:gd name="T88" fmla="*/ 0 w 1363"/>
              <a:gd name="T89" fmla="*/ 847 h 1076"/>
              <a:gd name="T90" fmla="*/ 144 w 1363"/>
              <a:gd name="T91" fmla="*/ 1075 h 1076"/>
              <a:gd name="T92" fmla="*/ 412 w 1363"/>
              <a:gd name="T93" fmla="*/ 1075 h 1076"/>
              <a:gd name="T94" fmla="*/ 680 w 1363"/>
              <a:gd name="T95" fmla="*/ 1075 h 1076"/>
              <a:gd name="T96" fmla="*/ 948 w 1363"/>
              <a:gd name="T97" fmla="*/ 1075 h 1076"/>
              <a:gd name="T98" fmla="*/ 1216 w 1363"/>
              <a:gd name="T99" fmla="*/ 1075 h 1076"/>
              <a:gd name="T100" fmla="*/ 1360 w 1363"/>
              <a:gd name="T101" fmla="*/ 847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3" h="1076">
                <a:moveTo>
                  <a:pt x="993" y="392"/>
                </a:moveTo>
                <a:lnTo>
                  <a:pt x="993" y="333"/>
                </a:lnTo>
                <a:cubicBezTo>
                  <a:pt x="997" y="334"/>
                  <a:pt x="1000" y="336"/>
                  <a:pt x="1003" y="337"/>
                </a:cubicBezTo>
                <a:cubicBezTo>
                  <a:pt x="1012" y="343"/>
                  <a:pt x="1024" y="343"/>
                  <a:pt x="1034" y="338"/>
                </a:cubicBezTo>
                <a:cubicBezTo>
                  <a:pt x="1044" y="332"/>
                  <a:pt x="1049" y="322"/>
                  <a:pt x="1049" y="311"/>
                </a:cubicBezTo>
                <a:lnTo>
                  <a:pt x="1049" y="278"/>
                </a:lnTo>
                <a:cubicBezTo>
                  <a:pt x="1108" y="306"/>
                  <a:pt x="1188" y="332"/>
                  <a:pt x="1254" y="351"/>
                </a:cubicBezTo>
                <a:cubicBezTo>
                  <a:pt x="1207" y="372"/>
                  <a:pt x="1130" y="390"/>
                  <a:pt x="993" y="392"/>
                </a:cubicBezTo>
                <a:close/>
                <a:moveTo>
                  <a:pt x="987" y="267"/>
                </a:moveTo>
                <a:cubicBezTo>
                  <a:pt x="945" y="256"/>
                  <a:pt x="889" y="251"/>
                  <a:pt x="842" y="251"/>
                </a:cubicBezTo>
                <a:cubicBezTo>
                  <a:pt x="809" y="251"/>
                  <a:pt x="757" y="253"/>
                  <a:pt x="711" y="266"/>
                </a:cubicBezTo>
                <a:lnTo>
                  <a:pt x="711" y="133"/>
                </a:lnTo>
                <a:cubicBezTo>
                  <a:pt x="741" y="122"/>
                  <a:pt x="787" y="116"/>
                  <a:pt x="840" y="116"/>
                </a:cubicBezTo>
                <a:cubicBezTo>
                  <a:pt x="903" y="116"/>
                  <a:pt x="957" y="125"/>
                  <a:pt x="987" y="134"/>
                </a:cubicBezTo>
                <a:lnTo>
                  <a:pt x="987" y="267"/>
                </a:lnTo>
                <a:close/>
                <a:moveTo>
                  <a:pt x="1359" y="331"/>
                </a:moveTo>
                <a:cubicBezTo>
                  <a:pt x="1356" y="320"/>
                  <a:pt x="1347" y="311"/>
                  <a:pt x="1336" y="309"/>
                </a:cubicBezTo>
                <a:cubicBezTo>
                  <a:pt x="1239" y="285"/>
                  <a:pt x="1111" y="243"/>
                  <a:pt x="1049" y="208"/>
                </a:cubicBezTo>
                <a:lnTo>
                  <a:pt x="1049" y="113"/>
                </a:lnTo>
                <a:cubicBezTo>
                  <a:pt x="1049" y="102"/>
                  <a:pt x="1043" y="91"/>
                  <a:pt x="1033" y="86"/>
                </a:cubicBezTo>
                <a:cubicBezTo>
                  <a:pt x="992" y="64"/>
                  <a:pt x="907" y="54"/>
                  <a:pt x="840" y="54"/>
                </a:cubicBezTo>
                <a:cubicBezTo>
                  <a:pt x="808" y="54"/>
                  <a:pt x="757" y="56"/>
                  <a:pt x="711" y="69"/>
                </a:cubicBezTo>
                <a:lnTo>
                  <a:pt x="711" y="0"/>
                </a:lnTo>
                <a:lnTo>
                  <a:pt x="649" y="0"/>
                </a:lnTo>
                <a:lnTo>
                  <a:pt x="649" y="113"/>
                </a:lnTo>
                <a:lnTo>
                  <a:pt x="649" y="311"/>
                </a:lnTo>
                <a:lnTo>
                  <a:pt x="649" y="536"/>
                </a:lnTo>
                <a:lnTo>
                  <a:pt x="711" y="536"/>
                </a:lnTo>
                <a:lnTo>
                  <a:pt x="711" y="331"/>
                </a:lnTo>
                <a:cubicBezTo>
                  <a:pt x="741" y="320"/>
                  <a:pt x="787" y="313"/>
                  <a:pt x="842" y="313"/>
                </a:cubicBezTo>
                <a:cubicBezTo>
                  <a:pt x="874" y="313"/>
                  <a:pt x="905" y="316"/>
                  <a:pt x="931" y="319"/>
                </a:cubicBezTo>
                <a:lnTo>
                  <a:pt x="931" y="423"/>
                </a:lnTo>
                <a:cubicBezTo>
                  <a:pt x="931" y="441"/>
                  <a:pt x="945" y="454"/>
                  <a:pt x="962" y="454"/>
                </a:cubicBezTo>
                <a:cubicBezTo>
                  <a:pt x="1162" y="455"/>
                  <a:pt x="1281" y="426"/>
                  <a:pt x="1350" y="361"/>
                </a:cubicBezTo>
                <a:cubicBezTo>
                  <a:pt x="1358" y="354"/>
                  <a:pt x="1362" y="342"/>
                  <a:pt x="1359" y="331"/>
                </a:cubicBezTo>
                <a:close/>
                <a:moveTo>
                  <a:pt x="1360" y="847"/>
                </a:moveTo>
                <a:cubicBezTo>
                  <a:pt x="1360" y="808"/>
                  <a:pt x="1328" y="800"/>
                  <a:pt x="1287" y="789"/>
                </a:cubicBezTo>
                <a:cubicBezTo>
                  <a:pt x="1052" y="726"/>
                  <a:pt x="884" y="643"/>
                  <a:pt x="787" y="543"/>
                </a:cubicBezTo>
                <a:lnTo>
                  <a:pt x="742" y="586"/>
                </a:lnTo>
                <a:cubicBezTo>
                  <a:pt x="847" y="694"/>
                  <a:pt x="1025" y="783"/>
                  <a:pt x="1271" y="849"/>
                </a:cubicBezTo>
                <a:cubicBezTo>
                  <a:pt x="1284" y="852"/>
                  <a:pt x="1293" y="855"/>
                  <a:pt x="1298" y="857"/>
                </a:cubicBezTo>
                <a:lnTo>
                  <a:pt x="1298" y="903"/>
                </a:lnTo>
                <a:cubicBezTo>
                  <a:pt x="1298" y="958"/>
                  <a:pt x="1270" y="1013"/>
                  <a:pt x="1216" y="1013"/>
                </a:cubicBezTo>
                <a:cubicBezTo>
                  <a:pt x="1159" y="1013"/>
                  <a:pt x="1106" y="973"/>
                  <a:pt x="1106" y="931"/>
                </a:cubicBezTo>
                <a:lnTo>
                  <a:pt x="1106" y="875"/>
                </a:lnTo>
                <a:cubicBezTo>
                  <a:pt x="1106" y="863"/>
                  <a:pt x="1099" y="852"/>
                  <a:pt x="1087" y="847"/>
                </a:cubicBezTo>
                <a:cubicBezTo>
                  <a:pt x="1062" y="835"/>
                  <a:pt x="1038" y="827"/>
                  <a:pt x="1014" y="818"/>
                </a:cubicBezTo>
                <a:cubicBezTo>
                  <a:pt x="959" y="798"/>
                  <a:pt x="911" y="781"/>
                  <a:pt x="871" y="740"/>
                </a:cubicBezTo>
                <a:lnTo>
                  <a:pt x="827" y="784"/>
                </a:lnTo>
                <a:cubicBezTo>
                  <a:pt x="877" y="835"/>
                  <a:pt x="933" y="855"/>
                  <a:pt x="993" y="877"/>
                </a:cubicBezTo>
                <a:cubicBezTo>
                  <a:pt x="1010" y="883"/>
                  <a:pt x="1027" y="889"/>
                  <a:pt x="1044" y="896"/>
                </a:cubicBezTo>
                <a:lnTo>
                  <a:pt x="1044" y="931"/>
                </a:lnTo>
                <a:cubicBezTo>
                  <a:pt x="1044" y="977"/>
                  <a:pt x="1001" y="1013"/>
                  <a:pt x="948" y="1013"/>
                </a:cubicBezTo>
                <a:cubicBezTo>
                  <a:pt x="895" y="1013"/>
                  <a:pt x="852" y="976"/>
                  <a:pt x="852" y="931"/>
                </a:cubicBezTo>
                <a:lnTo>
                  <a:pt x="852" y="903"/>
                </a:lnTo>
                <a:cubicBezTo>
                  <a:pt x="852" y="896"/>
                  <a:pt x="849" y="889"/>
                  <a:pt x="845" y="883"/>
                </a:cubicBezTo>
                <a:cubicBezTo>
                  <a:pt x="840" y="878"/>
                  <a:pt x="835" y="872"/>
                  <a:pt x="829" y="865"/>
                </a:cubicBezTo>
                <a:cubicBezTo>
                  <a:pt x="805" y="838"/>
                  <a:pt x="775" y="805"/>
                  <a:pt x="767" y="757"/>
                </a:cubicBezTo>
                <a:lnTo>
                  <a:pt x="706" y="767"/>
                </a:lnTo>
                <a:cubicBezTo>
                  <a:pt x="716" y="833"/>
                  <a:pt x="755" y="876"/>
                  <a:pt x="783" y="907"/>
                </a:cubicBezTo>
                <a:cubicBezTo>
                  <a:pt x="785" y="910"/>
                  <a:pt x="788" y="912"/>
                  <a:pt x="790" y="915"/>
                </a:cubicBezTo>
                <a:lnTo>
                  <a:pt x="790" y="931"/>
                </a:lnTo>
                <a:cubicBezTo>
                  <a:pt x="790" y="973"/>
                  <a:pt x="736" y="1013"/>
                  <a:pt x="680" y="1013"/>
                </a:cubicBezTo>
                <a:cubicBezTo>
                  <a:pt x="623" y="1013"/>
                  <a:pt x="570" y="973"/>
                  <a:pt x="570" y="931"/>
                </a:cubicBezTo>
                <a:lnTo>
                  <a:pt x="570" y="915"/>
                </a:lnTo>
                <a:cubicBezTo>
                  <a:pt x="572" y="912"/>
                  <a:pt x="574" y="910"/>
                  <a:pt x="577" y="907"/>
                </a:cubicBezTo>
                <a:cubicBezTo>
                  <a:pt x="605" y="876"/>
                  <a:pt x="643" y="833"/>
                  <a:pt x="654" y="767"/>
                </a:cubicBezTo>
                <a:lnTo>
                  <a:pt x="593" y="757"/>
                </a:lnTo>
                <a:cubicBezTo>
                  <a:pt x="585" y="805"/>
                  <a:pt x="555" y="838"/>
                  <a:pt x="531" y="865"/>
                </a:cubicBezTo>
                <a:cubicBezTo>
                  <a:pt x="525" y="872"/>
                  <a:pt x="520" y="878"/>
                  <a:pt x="515" y="883"/>
                </a:cubicBezTo>
                <a:cubicBezTo>
                  <a:pt x="510" y="889"/>
                  <a:pt x="508" y="896"/>
                  <a:pt x="508" y="903"/>
                </a:cubicBezTo>
                <a:lnTo>
                  <a:pt x="508" y="931"/>
                </a:lnTo>
                <a:cubicBezTo>
                  <a:pt x="508" y="977"/>
                  <a:pt x="465" y="1013"/>
                  <a:pt x="412" y="1013"/>
                </a:cubicBezTo>
                <a:cubicBezTo>
                  <a:pt x="359" y="1013"/>
                  <a:pt x="316" y="976"/>
                  <a:pt x="316" y="931"/>
                </a:cubicBezTo>
                <a:lnTo>
                  <a:pt x="316" y="896"/>
                </a:lnTo>
                <a:cubicBezTo>
                  <a:pt x="333" y="889"/>
                  <a:pt x="350" y="883"/>
                  <a:pt x="367" y="877"/>
                </a:cubicBezTo>
                <a:cubicBezTo>
                  <a:pt x="426" y="855"/>
                  <a:pt x="483" y="835"/>
                  <a:pt x="533" y="784"/>
                </a:cubicBezTo>
                <a:lnTo>
                  <a:pt x="488" y="740"/>
                </a:lnTo>
                <a:cubicBezTo>
                  <a:pt x="448" y="781"/>
                  <a:pt x="401" y="798"/>
                  <a:pt x="346" y="818"/>
                </a:cubicBezTo>
                <a:cubicBezTo>
                  <a:pt x="322" y="827"/>
                  <a:pt x="298" y="835"/>
                  <a:pt x="272" y="847"/>
                </a:cubicBezTo>
                <a:cubicBezTo>
                  <a:pt x="261" y="852"/>
                  <a:pt x="254" y="863"/>
                  <a:pt x="254" y="875"/>
                </a:cubicBezTo>
                <a:lnTo>
                  <a:pt x="254" y="931"/>
                </a:lnTo>
                <a:cubicBezTo>
                  <a:pt x="254" y="973"/>
                  <a:pt x="200" y="1013"/>
                  <a:pt x="144" y="1013"/>
                </a:cubicBezTo>
                <a:cubicBezTo>
                  <a:pt x="90" y="1013"/>
                  <a:pt x="62" y="958"/>
                  <a:pt x="62" y="903"/>
                </a:cubicBezTo>
                <a:lnTo>
                  <a:pt x="62" y="857"/>
                </a:lnTo>
                <a:cubicBezTo>
                  <a:pt x="67" y="855"/>
                  <a:pt x="75" y="852"/>
                  <a:pt x="89" y="849"/>
                </a:cubicBezTo>
                <a:cubicBezTo>
                  <a:pt x="335" y="783"/>
                  <a:pt x="513" y="694"/>
                  <a:pt x="617" y="586"/>
                </a:cubicBezTo>
                <a:lnTo>
                  <a:pt x="573" y="543"/>
                </a:lnTo>
                <a:cubicBezTo>
                  <a:pt x="476" y="643"/>
                  <a:pt x="308" y="726"/>
                  <a:pt x="73" y="789"/>
                </a:cubicBezTo>
                <a:cubicBezTo>
                  <a:pt x="32" y="800"/>
                  <a:pt x="0" y="808"/>
                  <a:pt x="0" y="847"/>
                </a:cubicBezTo>
                <a:lnTo>
                  <a:pt x="0" y="903"/>
                </a:lnTo>
                <a:cubicBezTo>
                  <a:pt x="0" y="1001"/>
                  <a:pt x="62" y="1075"/>
                  <a:pt x="144" y="1075"/>
                </a:cubicBezTo>
                <a:cubicBezTo>
                  <a:pt x="195" y="1075"/>
                  <a:pt x="249" y="1052"/>
                  <a:pt x="283" y="1014"/>
                </a:cubicBezTo>
                <a:cubicBezTo>
                  <a:pt x="312" y="1051"/>
                  <a:pt x="359" y="1075"/>
                  <a:pt x="412" y="1075"/>
                </a:cubicBezTo>
                <a:cubicBezTo>
                  <a:pt x="465" y="1075"/>
                  <a:pt x="512" y="1051"/>
                  <a:pt x="541" y="1014"/>
                </a:cubicBezTo>
                <a:cubicBezTo>
                  <a:pt x="574" y="1052"/>
                  <a:pt x="629" y="1075"/>
                  <a:pt x="680" y="1075"/>
                </a:cubicBezTo>
                <a:cubicBezTo>
                  <a:pt x="731" y="1075"/>
                  <a:pt x="785" y="1052"/>
                  <a:pt x="819" y="1014"/>
                </a:cubicBezTo>
                <a:cubicBezTo>
                  <a:pt x="848" y="1051"/>
                  <a:pt x="895" y="1075"/>
                  <a:pt x="948" y="1075"/>
                </a:cubicBezTo>
                <a:cubicBezTo>
                  <a:pt x="1001" y="1075"/>
                  <a:pt x="1048" y="1051"/>
                  <a:pt x="1077" y="1014"/>
                </a:cubicBezTo>
                <a:cubicBezTo>
                  <a:pt x="1111" y="1052"/>
                  <a:pt x="1165" y="1075"/>
                  <a:pt x="1216" y="1075"/>
                </a:cubicBezTo>
                <a:cubicBezTo>
                  <a:pt x="1298" y="1075"/>
                  <a:pt x="1360" y="1001"/>
                  <a:pt x="1360" y="903"/>
                </a:cubicBezTo>
                <a:lnTo>
                  <a:pt x="1360" y="84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Freeform 11">
            <a:extLst>
              <a:ext uri="{FF2B5EF4-FFF2-40B4-BE49-F238E27FC236}">
                <a16:creationId xmlns:a16="http://schemas.microsoft.com/office/drawing/2014/main" id="{553439FE-CCCB-2E42-8BB1-7BE0787E59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86275" y="4983321"/>
            <a:ext cx="458787" cy="460375"/>
          </a:xfrm>
          <a:custGeom>
            <a:avLst/>
            <a:gdLst>
              <a:gd name="T0" fmla="*/ 1160 w 1276"/>
              <a:gd name="T1" fmla="*/ 960 h 1277"/>
              <a:gd name="T2" fmla="*/ 1275 w 1276"/>
              <a:gd name="T3" fmla="*/ 906 h 1277"/>
              <a:gd name="T4" fmla="*/ 975 w 1276"/>
              <a:gd name="T5" fmla="*/ 875 h 1277"/>
              <a:gd name="T6" fmla="*/ 793 w 1276"/>
              <a:gd name="T7" fmla="*/ 734 h 1277"/>
              <a:gd name="T8" fmla="*/ 940 w 1276"/>
              <a:gd name="T9" fmla="*/ 928 h 1277"/>
              <a:gd name="T10" fmla="*/ 1160 w 1276"/>
              <a:gd name="T11" fmla="*/ 1022 h 1277"/>
              <a:gd name="T12" fmla="*/ 1044 w 1276"/>
              <a:gd name="T13" fmla="*/ 1160 h 1277"/>
              <a:gd name="T14" fmla="*/ 991 w 1276"/>
              <a:gd name="T15" fmla="*/ 1106 h 1277"/>
              <a:gd name="T16" fmla="*/ 875 w 1276"/>
              <a:gd name="T17" fmla="*/ 1160 h 1277"/>
              <a:gd name="T18" fmla="*/ 991 w 1276"/>
              <a:gd name="T19" fmla="*/ 1044 h 1277"/>
              <a:gd name="T20" fmla="*/ 765 w 1276"/>
              <a:gd name="T21" fmla="*/ 903 h 1277"/>
              <a:gd name="T22" fmla="*/ 596 w 1276"/>
              <a:gd name="T23" fmla="*/ 344 h 1277"/>
              <a:gd name="T24" fmla="*/ 596 w 1276"/>
              <a:gd name="T25" fmla="*/ 965 h 1277"/>
              <a:gd name="T26" fmla="*/ 680 w 1276"/>
              <a:gd name="T27" fmla="*/ 734 h 1277"/>
              <a:gd name="T28" fmla="*/ 737 w 1276"/>
              <a:gd name="T29" fmla="*/ 734 h 1277"/>
              <a:gd name="T30" fmla="*/ 737 w 1276"/>
              <a:gd name="T31" fmla="*/ 593 h 1277"/>
              <a:gd name="T32" fmla="*/ 677 w 1276"/>
              <a:gd name="T33" fmla="*/ 201 h 1277"/>
              <a:gd name="T34" fmla="*/ 708 w 1276"/>
              <a:gd name="T35" fmla="*/ 28 h 1277"/>
              <a:gd name="T36" fmla="*/ 452 w 1276"/>
              <a:gd name="T37" fmla="*/ 164 h 1277"/>
              <a:gd name="T38" fmla="*/ 276 w 1276"/>
              <a:gd name="T39" fmla="*/ 114 h 1277"/>
              <a:gd name="T40" fmla="*/ 86 w 1276"/>
              <a:gd name="T41" fmla="*/ 305 h 1277"/>
              <a:gd name="T42" fmla="*/ 135 w 1276"/>
              <a:gd name="T43" fmla="*/ 480 h 1277"/>
              <a:gd name="T44" fmla="*/ 0 w 1276"/>
              <a:gd name="T45" fmla="*/ 737 h 1277"/>
              <a:gd name="T46" fmla="*/ 168 w 1276"/>
              <a:gd name="T47" fmla="*/ 847 h 1277"/>
              <a:gd name="T48" fmla="*/ 95 w 1276"/>
              <a:gd name="T49" fmla="*/ 965 h 1277"/>
              <a:gd name="T50" fmla="*/ 372 w 1276"/>
              <a:gd name="T51" fmla="*/ 1051 h 1277"/>
              <a:gd name="T52" fmla="*/ 483 w 1276"/>
              <a:gd name="T53" fmla="*/ 1219 h 1277"/>
              <a:gd name="T54" fmla="*/ 739 w 1276"/>
              <a:gd name="T55" fmla="*/ 1047 h 1277"/>
              <a:gd name="T56" fmla="*/ 514 w 1276"/>
              <a:gd name="T57" fmla="*/ 1157 h 1277"/>
              <a:gd name="T58" fmla="*/ 382 w 1276"/>
              <a:gd name="T59" fmla="*/ 986 h 1277"/>
              <a:gd name="T60" fmla="*/ 160 w 1276"/>
              <a:gd name="T61" fmla="*/ 943 h 1277"/>
              <a:gd name="T62" fmla="*/ 189 w 1276"/>
              <a:gd name="T63" fmla="*/ 729 h 1277"/>
              <a:gd name="T64" fmla="*/ 62 w 1276"/>
              <a:gd name="T65" fmla="*/ 542 h 1277"/>
              <a:gd name="T66" fmla="*/ 234 w 1276"/>
              <a:gd name="T67" fmla="*/ 411 h 1277"/>
              <a:gd name="T68" fmla="*/ 276 w 1276"/>
              <a:gd name="T69" fmla="*/ 189 h 1277"/>
              <a:gd name="T70" fmla="*/ 490 w 1276"/>
              <a:gd name="T71" fmla="*/ 217 h 1277"/>
              <a:gd name="T72" fmla="*/ 677 w 1276"/>
              <a:gd name="T73" fmla="*/ 90 h 1277"/>
              <a:gd name="T74" fmla="*/ 652 w 1276"/>
              <a:gd name="T75" fmla="*/ 282 h 1277"/>
              <a:gd name="T76" fmla="*/ 708 w 1276"/>
              <a:gd name="T77" fmla="*/ 282 h 1277"/>
              <a:gd name="T78" fmla="*/ 991 w 1276"/>
              <a:gd name="T79" fmla="*/ 62 h 1277"/>
              <a:gd name="T80" fmla="*/ 991 w 1276"/>
              <a:gd name="T81" fmla="*/ 0 h 1277"/>
              <a:gd name="T82" fmla="*/ 780 w 1276"/>
              <a:gd name="T83" fmla="*/ 282 h 1277"/>
              <a:gd name="T84" fmla="*/ 793 w 1276"/>
              <a:gd name="T85" fmla="*/ 344 h 1277"/>
              <a:gd name="T86" fmla="*/ 991 w 1276"/>
              <a:gd name="T87" fmla="*/ 232 h 1277"/>
              <a:gd name="T88" fmla="*/ 1160 w 1276"/>
              <a:gd name="T89" fmla="*/ 423 h 1277"/>
              <a:gd name="T90" fmla="*/ 1213 w 1276"/>
              <a:gd name="T91" fmla="*/ 370 h 1277"/>
              <a:gd name="T92" fmla="*/ 1049 w 1276"/>
              <a:gd name="T93" fmla="*/ 339 h 1277"/>
              <a:gd name="T94" fmla="*/ 808 w 1276"/>
              <a:gd name="T95" fmla="*/ 452 h 1277"/>
              <a:gd name="T96" fmla="*/ 595 w 1276"/>
              <a:gd name="T97" fmla="*/ 796 h 1277"/>
              <a:gd name="T98" fmla="*/ 595 w 1276"/>
              <a:gd name="T99" fmla="*/ 734 h 1277"/>
              <a:gd name="T100" fmla="*/ 821 w 1276"/>
              <a:gd name="T101" fmla="*/ 514 h 1277"/>
              <a:gd name="T102" fmla="*/ 1049 w 1276"/>
              <a:gd name="T103" fmla="*/ 401 h 1277"/>
              <a:gd name="T104" fmla="*/ 1160 w 1276"/>
              <a:gd name="T105" fmla="*/ 254 h 1277"/>
              <a:gd name="T106" fmla="*/ 624 w 1276"/>
              <a:gd name="T107" fmla="*/ 593 h 1277"/>
              <a:gd name="T108" fmla="*/ 1160 w 1276"/>
              <a:gd name="T109" fmla="*/ 677 h 1277"/>
              <a:gd name="T110" fmla="*/ 1213 w 1276"/>
              <a:gd name="T111" fmla="*/ 624 h 1277"/>
              <a:gd name="T112" fmla="*/ 1047 w 1276"/>
              <a:gd name="T113" fmla="*/ 599 h 1277"/>
              <a:gd name="T114" fmla="*/ 793 w 1276"/>
              <a:gd name="T115" fmla="*/ 655 h 1277"/>
              <a:gd name="T116" fmla="*/ 1160 w 1276"/>
              <a:gd name="T117" fmla="*/ 74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1277">
                <a:moveTo>
                  <a:pt x="1160" y="852"/>
                </a:moveTo>
                <a:cubicBezTo>
                  <a:pt x="1189" y="852"/>
                  <a:pt x="1213" y="876"/>
                  <a:pt x="1213" y="906"/>
                </a:cubicBezTo>
                <a:cubicBezTo>
                  <a:pt x="1213" y="936"/>
                  <a:pt x="1189" y="960"/>
                  <a:pt x="1160" y="960"/>
                </a:cubicBezTo>
                <a:cubicBezTo>
                  <a:pt x="1130" y="960"/>
                  <a:pt x="1106" y="936"/>
                  <a:pt x="1106" y="906"/>
                </a:cubicBezTo>
                <a:cubicBezTo>
                  <a:pt x="1106" y="876"/>
                  <a:pt x="1130" y="852"/>
                  <a:pt x="1160" y="852"/>
                </a:cubicBezTo>
                <a:close/>
                <a:moveTo>
                  <a:pt x="1275" y="906"/>
                </a:moveTo>
                <a:cubicBezTo>
                  <a:pt x="1275" y="842"/>
                  <a:pt x="1223" y="790"/>
                  <a:pt x="1160" y="790"/>
                </a:cubicBezTo>
                <a:cubicBezTo>
                  <a:pt x="1107" y="790"/>
                  <a:pt x="1063" y="826"/>
                  <a:pt x="1049" y="875"/>
                </a:cubicBezTo>
                <a:lnTo>
                  <a:pt x="975" y="875"/>
                </a:lnTo>
                <a:lnTo>
                  <a:pt x="843" y="743"/>
                </a:lnTo>
                <a:cubicBezTo>
                  <a:pt x="837" y="737"/>
                  <a:pt x="830" y="734"/>
                  <a:pt x="821" y="734"/>
                </a:cubicBezTo>
                <a:lnTo>
                  <a:pt x="793" y="734"/>
                </a:lnTo>
                <a:lnTo>
                  <a:pt x="793" y="796"/>
                </a:lnTo>
                <a:lnTo>
                  <a:pt x="808" y="796"/>
                </a:lnTo>
                <a:lnTo>
                  <a:pt x="940" y="928"/>
                </a:lnTo>
                <a:cubicBezTo>
                  <a:pt x="946" y="934"/>
                  <a:pt x="954" y="937"/>
                  <a:pt x="962" y="937"/>
                </a:cubicBezTo>
                <a:lnTo>
                  <a:pt x="1049" y="937"/>
                </a:lnTo>
                <a:cubicBezTo>
                  <a:pt x="1063" y="986"/>
                  <a:pt x="1107" y="1022"/>
                  <a:pt x="1160" y="1022"/>
                </a:cubicBezTo>
                <a:cubicBezTo>
                  <a:pt x="1223" y="1022"/>
                  <a:pt x="1275" y="970"/>
                  <a:pt x="1275" y="906"/>
                </a:cubicBezTo>
                <a:close/>
                <a:moveTo>
                  <a:pt x="991" y="1106"/>
                </a:moveTo>
                <a:cubicBezTo>
                  <a:pt x="1020" y="1106"/>
                  <a:pt x="1044" y="1130"/>
                  <a:pt x="1044" y="1160"/>
                </a:cubicBezTo>
                <a:cubicBezTo>
                  <a:pt x="1044" y="1190"/>
                  <a:pt x="1020" y="1214"/>
                  <a:pt x="991" y="1214"/>
                </a:cubicBezTo>
                <a:cubicBezTo>
                  <a:pt x="961" y="1214"/>
                  <a:pt x="937" y="1190"/>
                  <a:pt x="937" y="1160"/>
                </a:cubicBezTo>
                <a:cubicBezTo>
                  <a:pt x="937" y="1130"/>
                  <a:pt x="961" y="1106"/>
                  <a:pt x="991" y="1106"/>
                </a:cubicBezTo>
                <a:close/>
                <a:moveTo>
                  <a:pt x="752" y="965"/>
                </a:moveTo>
                <a:lnTo>
                  <a:pt x="890" y="1104"/>
                </a:lnTo>
                <a:cubicBezTo>
                  <a:pt x="881" y="1120"/>
                  <a:pt x="875" y="1139"/>
                  <a:pt x="875" y="1160"/>
                </a:cubicBezTo>
                <a:cubicBezTo>
                  <a:pt x="875" y="1224"/>
                  <a:pt x="927" y="1276"/>
                  <a:pt x="991" y="1276"/>
                </a:cubicBezTo>
                <a:cubicBezTo>
                  <a:pt x="1054" y="1276"/>
                  <a:pt x="1106" y="1224"/>
                  <a:pt x="1106" y="1160"/>
                </a:cubicBezTo>
                <a:cubicBezTo>
                  <a:pt x="1106" y="1096"/>
                  <a:pt x="1054" y="1044"/>
                  <a:pt x="991" y="1044"/>
                </a:cubicBezTo>
                <a:cubicBezTo>
                  <a:pt x="970" y="1044"/>
                  <a:pt x="951" y="1050"/>
                  <a:pt x="934" y="1060"/>
                </a:cubicBezTo>
                <a:lnTo>
                  <a:pt x="787" y="912"/>
                </a:lnTo>
                <a:cubicBezTo>
                  <a:pt x="781" y="906"/>
                  <a:pt x="773" y="903"/>
                  <a:pt x="765" y="903"/>
                </a:cubicBezTo>
                <a:lnTo>
                  <a:pt x="596" y="903"/>
                </a:lnTo>
                <a:cubicBezTo>
                  <a:pt x="441" y="903"/>
                  <a:pt x="316" y="778"/>
                  <a:pt x="316" y="624"/>
                </a:cubicBezTo>
                <a:cubicBezTo>
                  <a:pt x="316" y="470"/>
                  <a:pt x="441" y="344"/>
                  <a:pt x="596" y="344"/>
                </a:cubicBezTo>
                <a:lnTo>
                  <a:pt x="596" y="282"/>
                </a:lnTo>
                <a:cubicBezTo>
                  <a:pt x="407" y="282"/>
                  <a:pt x="254" y="436"/>
                  <a:pt x="254" y="624"/>
                </a:cubicBezTo>
                <a:cubicBezTo>
                  <a:pt x="254" y="812"/>
                  <a:pt x="407" y="965"/>
                  <a:pt x="596" y="965"/>
                </a:cubicBezTo>
                <a:lnTo>
                  <a:pt x="752" y="965"/>
                </a:lnTo>
                <a:close/>
                <a:moveTo>
                  <a:pt x="737" y="734"/>
                </a:moveTo>
                <a:lnTo>
                  <a:pt x="680" y="734"/>
                </a:lnTo>
                <a:lnTo>
                  <a:pt x="680" y="796"/>
                </a:lnTo>
                <a:lnTo>
                  <a:pt x="737" y="796"/>
                </a:lnTo>
                <a:lnTo>
                  <a:pt x="737" y="734"/>
                </a:lnTo>
                <a:close/>
                <a:moveTo>
                  <a:pt x="680" y="655"/>
                </a:moveTo>
                <a:lnTo>
                  <a:pt x="737" y="655"/>
                </a:lnTo>
                <a:lnTo>
                  <a:pt x="737" y="593"/>
                </a:lnTo>
                <a:lnTo>
                  <a:pt x="680" y="593"/>
                </a:lnTo>
                <a:lnTo>
                  <a:pt x="680" y="655"/>
                </a:lnTo>
                <a:close/>
                <a:moveTo>
                  <a:pt x="677" y="201"/>
                </a:moveTo>
                <a:lnTo>
                  <a:pt x="739" y="201"/>
                </a:lnTo>
                <a:lnTo>
                  <a:pt x="739" y="59"/>
                </a:lnTo>
                <a:cubicBezTo>
                  <a:pt x="739" y="42"/>
                  <a:pt x="726" y="28"/>
                  <a:pt x="708" y="28"/>
                </a:cubicBezTo>
                <a:lnTo>
                  <a:pt x="483" y="28"/>
                </a:lnTo>
                <a:cubicBezTo>
                  <a:pt x="466" y="28"/>
                  <a:pt x="452" y="42"/>
                  <a:pt x="452" y="59"/>
                </a:cubicBezTo>
                <a:lnTo>
                  <a:pt x="452" y="164"/>
                </a:lnTo>
                <a:cubicBezTo>
                  <a:pt x="424" y="172"/>
                  <a:pt x="397" y="183"/>
                  <a:pt x="372" y="197"/>
                </a:cubicBezTo>
                <a:lnTo>
                  <a:pt x="298" y="123"/>
                </a:lnTo>
                <a:cubicBezTo>
                  <a:pt x="292" y="117"/>
                  <a:pt x="284" y="114"/>
                  <a:pt x="276" y="114"/>
                </a:cubicBezTo>
                <a:cubicBezTo>
                  <a:pt x="267" y="114"/>
                  <a:pt x="260" y="117"/>
                  <a:pt x="254" y="123"/>
                </a:cubicBezTo>
                <a:lnTo>
                  <a:pt x="95" y="283"/>
                </a:lnTo>
                <a:cubicBezTo>
                  <a:pt x="89" y="288"/>
                  <a:pt x="86" y="296"/>
                  <a:pt x="86" y="305"/>
                </a:cubicBezTo>
                <a:cubicBezTo>
                  <a:pt x="86" y="313"/>
                  <a:pt x="89" y="321"/>
                  <a:pt x="95" y="326"/>
                </a:cubicBezTo>
                <a:lnTo>
                  <a:pt x="168" y="400"/>
                </a:lnTo>
                <a:cubicBezTo>
                  <a:pt x="155" y="426"/>
                  <a:pt x="144" y="452"/>
                  <a:pt x="135" y="480"/>
                </a:cubicBezTo>
                <a:lnTo>
                  <a:pt x="31" y="480"/>
                </a:lnTo>
                <a:cubicBezTo>
                  <a:pt x="14" y="480"/>
                  <a:pt x="0" y="494"/>
                  <a:pt x="0" y="511"/>
                </a:cubicBezTo>
                <a:lnTo>
                  <a:pt x="0" y="737"/>
                </a:lnTo>
                <a:cubicBezTo>
                  <a:pt x="0" y="754"/>
                  <a:pt x="14" y="768"/>
                  <a:pt x="31" y="768"/>
                </a:cubicBezTo>
                <a:lnTo>
                  <a:pt x="135" y="768"/>
                </a:lnTo>
                <a:cubicBezTo>
                  <a:pt x="144" y="795"/>
                  <a:pt x="155" y="822"/>
                  <a:pt x="168" y="847"/>
                </a:cubicBezTo>
                <a:lnTo>
                  <a:pt x="95" y="921"/>
                </a:lnTo>
                <a:cubicBezTo>
                  <a:pt x="89" y="927"/>
                  <a:pt x="86" y="935"/>
                  <a:pt x="86" y="943"/>
                </a:cubicBezTo>
                <a:cubicBezTo>
                  <a:pt x="86" y="951"/>
                  <a:pt x="89" y="959"/>
                  <a:pt x="95" y="965"/>
                </a:cubicBezTo>
                <a:lnTo>
                  <a:pt x="254" y="1125"/>
                </a:lnTo>
                <a:cubicBezTo>
                  <a:pt x="266" y="1136"/>
                  <a:pt x="287" y="1136"/>
                  <a:pt x="298" y="1125"/>
                </a:cubicBezTo>
                <a:lnTo>
                  <a:pt x="372" y="1051"/>
                </a:lnTo>
                <a:cubicBezTo>
                  <a:pt x="397" y="1064"/>
                  <a:pt x="424" y="1075"/>
                  <a:pt x="452" y="1084"/>
                </a:cubicBezTo>
                <a:lnTo>
                  <a:pt x="452" y="1188"/>
                </a:lnTo>
                <a:cubicBezTo>
                  <a:pt x="452" y="1205"/>
                  <a:pt x="466" y="1219"/>
                  <a:pt x="483" y="1219"/>
                </a:cubicBezTo>
                <a:lnTo>
                  <a:pt x="708" y="1219"/>
                </a:lnTo>
                <a:cubicBezTo>
                  <a:pt x="726" y="1219"/>
                  <a:pt x="739" y="1205"/>
                  <a:pt x="739" y="1188"/>
                </a:cubicBezTo>
                <a:lnTo>
                  <a:pt x="739" y="1047"/>
                </a:lnTo>
                <a:lnTo>
                  <a:pt x="677" y="1047"/>
                </a:lnTo>
                <a:lnTo>
                  <a:pt x="677" y="1157"/>
                </a:lnTo>
                <a:lnTo>
                  <a:pt x="514" y="1157"/>
                </a:lnTo>
                <a:lnTo>
                  <a:pt x="514" y="1061"/>
                </a:lnTo>
                <a:cubicBezTo>
                  <a:pt x="514" y="1046"/>
                  <a:pt x="504" y="1034"/>
                  <a:pt x="490" y="1030"/>
                </a:cubicBezTo>
                <a:cubicBezTo>
                  <a:pt x="452" y="1021"/>
                  <a:pt x="416" y="1006"/>
                  <a:pt x="382" y="986"/>
                </a:cubicBezTo>
                <a:cubicBezTo>
                  <a:pt x="370" y="979"/>
                  <a:pt x="355" y="980"/>
                  <a:pt x="345" y="991"/>
                </a:cubicBezTo>
                <a:lnTo>
                  <a:pt x="276" y="1059"/>
                </a:lnTo>
                <a:lnTo>
                  <a:pt x="160" y="943"/>
                </a:lnTo>
                <a:lnTo>
                  <a:pt x="229" y="875"/>
                </a:lnTo>
                <a:cubicBezTo>
                  <a:pt x="239" y="865"/>
                  <a:pt x="241" y="849"/>
                  <a:pt x="234" y="837"/>
                </a:cubicBezTo>
                <a:cubicBezTo>
                  <a:pt x="214" y="803"/>
                  <a:pt x="199" y="767"/>
                  <a:pt x="189" y="729"/>
                </a:cubicBezTo>
                <a:cubicBezTo>
                  <a:pt x="185" y="715"/>
                  <a:pt x="173" y="706"/>
                  <a:pt x="159" y="706"/>
                </a:cubicBezTo>
                <a:lnTo>
                  <a:pt x="62" y="706"/>
                </a:lnTo>
                <a:lnTo>
                  <a:pt x="62" y="542"/>
                </a:lnTo>
                <a:lnTo>
                  <a:pt x="159" y="542"/>
                </a:lnTo>
                <a:cubicBezTo>
                  <a:pt x="173" y="542"/>
                  <a:pt x="185" y="532"/>
                  <a:pt x="189" y="519"/>
                </a:cubicBezTo>
                <a:cubicBezTo>
                  <a:pt x="199" y="481"/>
                  <a:pt x="214" y="444"/>
                  <a:pt x="234" y="411"/>
                </a:cubicBezTo>
                <a:cubicBezTo>
                  <a:pt x="241" y="398"/>
                  <a:pt x="239" y="383"/>
                  <a:pt x="229" y="373"/>
                </a:cubicBezTo>
                <a:lnTo>
                  <a:pt x="160" y="305"/>
                </a:lnTo>
                <a:lnTo>
                  <a:pt x="276" y="189"/>
                </a:lnTo>
                <a:lnTo>
                  <a:pt x="345" y="257"/>
                </a:lnTo>
                <a:cubicBezTo>
                  <a:pt x="355" y="267"/>
                  <a:pt x="370" y="269"/>
                  <a:pt x="382" y="262"/>
                </a:cubicBezTo>
                <a:cubicBezTo>
                  <a:pt x="416" y="242"/>
                  <a:pt x="452" y="227"/>
                  <a:pt x="490" y="217"/>
                </a:cubicBezTo>
                <a:cubicBezTo>
                  <a:pt x="504" y="214"/>
                  <a:pt x="514" y="201"/>
                  <a:pt x="514" y="187"/>
                </a:cubicBezTo>
                <a:lnTo>
                  <a:pt x="514" y="90"/>
                </a:lnTo>
                <a:lnTo>
                  <a:pt x="677" y="90"/>
                </a:lnTo>
                <a:lnTo>
                  <a:pt x="677" y="201"/>
                </a:lnTo>
                <a:close/>
                <a:moveTo>
                  <a:pt x="708" y="282"/>
                </a:moveTo>
                <a:lnTo>
                  <a:pt x="652" y="282"/>
                </a:lnTo>
                <a:lnTo>
                  <a:pt x="652" y="344"/>
                </a:lnTo>
                <a:lnTo>
                  <a:pt x="708" y="344"/>
                </a:lnTo>
                <a:lnTo>
                  <a:pt x="708" y="282"/>
                </a:lnTo>
                <a:close/>
                <a:moveTo>
                  <a:pt x="991" y="169"/>
                </a:moveTo>
                <a:cubicBezTo>
                  <a:pt x="961" y="169"/>
                  <a:pt x="937" y="146"/>
                  <a:pt x="937" y="116"/>
                </a:cubicBezTo>
                <a:cubicBezTo>
                  <a:pt x="937" y="87"/>
                  <a:pt x="961" y="62"/>
                  <a:pt x="991" y="62"/>
                </a:cubicBezTo>
                <a:cubicBezTo>
                  <a:pt x="1020" y="62"/>
                  <a:pt x="1044" y="87"/>
                  <a:pt x="1044" y="116"/>
                </a:cubicBezTo>
                <a:cubicBezTo>
                  <a:pt x="1044" y="146"/>
                  <a:pt x="1020" y="169"/>
                  <a:pt x="991" y="169"/>
                </a:cubicBezTo>
                <a:close/>
                <a:moveTo>
                  <a:pt x="991" y="0"/>
                </a:moveTo>
                <a:cubicBezTo>
                  <a:pt x="927" y="0"/>
                  <a:pt x="875" y="52"/>
                  <a:pt x="875" y="116"/>
                </a:cubicBezTo>
                <a:cubicBezTo>
                  <a:pt x="875" y="136"/>
                  <a:pt x="881" y="156"/>
                  <a:pt x="890" y="172"/>
                </a:cubicBezTo>
                <a:lnTo>
                  <a:pt x="780" y="282"/>
                </a:lnTo>
                <a:lnTo>
                  <a:pt x="765" y="282"/>
                </a:lnTo>
                <a:lnTo>
                  <a:pt x="765" y="344"/>
                </a:lnTo>
                <a:lnTo>
                  <a:pt x="793" y="344"/>
                </a:lnTo>
                <a:cubicBezTo>
                  <a:pt x="801" y="344"/>
                  <a:pt x="809" y="341"/>
                  <a:pt x="815" y="335"/>
                </a:cubicBezTo>
                <a:lnTo>
                  <a:pt x="934" y="216"/>
                </a:lnTo>
                <a:cubicBezTo>
                  <a:pt x="951" y="226"/>
                  <a:pt x="970" y="232"/>
                  <a:pt x="991" y="232"/>
                </a:cubicBezTo>
                <a:cubicBezTo>
                  <a:pt x="1054" y="232"/>
                  <a:pt x="1106" y="180"/>
                  <a:pt x="1106" y="116"/>
                </a:cubicBezTo>
                <a:cubicBezTo>
                  <a:pt x="1106" y="52"/>
                  <a:pt x="1054" y="0"/>
                  <a:pt x="991" y="0"/>
                </a:cubicBezTo>
                <a:close/>
                <a:moveTo>
                  <a:pt x="1160" y="423"/>
                </a:moveTo>
                <a:cubicBezTo>
                  <a:pt x="1130" y="423"/>
                  <a:pt x="1106" y="400"/>
                  <a:pt x="1106" y="370"/>
                </a:cubicBezTo>
                <a:cubicBezTo>
                  <a:pt x="1106" y="341"/>
                  <a:pt x="1130" y="316"/>
                  <a:pt x="1160" y="316"/>
                </a:cubicBezTo>
                <a:cubicBezTo>
                  <a:pt x="1189" y="316"/>
                  <a:pt x="1213" y="341"/>
                  <a:pt x="1213" y="370"/>
                </a:cubicBezTo>
                <a:cubicBezTo>
                  <a:pt x="1213" y="400"/>
                  <a:pt x="1189" y="423"/>
                  <a:pt x="1160" y="423"/>
                </a:cubicBezTo>
                <a:close/>
                <a:moveTo>
                  <a:pt x="1160" y="254"/>
                </a:moveTo>
                <a:cubicBezTo>
                  <a:pt x="1107" y="254"/>
                  <a:pt x="1063" y="290"/>
                  <a:pt x="1049" y="339"/>
                </a:cubicBezTo>
                <a:lnTo>
                  <a:pt x="934" y="339"/>
                </a:lnTo>
                <a:cubicBezTo>
                  <a:pt x="926" y="339"/>
                  <a:pt x="918" y="342"/>
                  <a:pt x="912" y="348"/>
                </a:cubicBezTo>
                <a:lnTo>
                  <a:pt x="808" y="452"/>
                </a:lnTo>
                <a:lnTo>
                  <a:pt x="595" y="452"/>
                </a:lnTo>
                <a:cubicBezTo>
                  <a:pt x="501" y="452"/>
                  <a:pt x="423" y="529"/>
                  <a:pt x="423" y="624"/>
                </a:cubicBezTo>
                <a:cubicBezTo>
                  <a:pt x="423" y="719"/>
                  <a:pt x="501" y="796"/>
                  <a:pt x="595" y="796"/>
                </a:cubicBezTo>
                <a:lnTo>
                  <a:pt x="624" y="796"/>
                </a:lnTo>
                <a:lnTo>
                  <a:pt x="624" y="734"/>
                </a:lnTo>
                <a:lnTo>
                  <a:pt x="595" y="734"/>
                </a:lnTo>
                <a:cubicBezTo>
                  <a:pt x="535" y="734"/>
                  <a:pt x="485" y="685"/>
                  <a:pt x="485" y="624"/>
                </a:cubicBezTo>
                <a:cubicBezTo>
                  <a:pt x="485" y="563"/>
                  <a:pt x="535" y="514"/>
                  <a:pt x="595" y="514"/>
                </a:cubicBezTo>
                <a:lnTo>
                  <a:pt x="821" y="514"/>
                </a:lnTo>
                <a:cubicBezTo>
                  <a:pt x="830" y="514"/>
                  <a:pt x="837" y="511"/>
                  <a:pt x="843" y="505"/>
                </a:cubicBezTo>
                <a:lnTo>
                  <a:pt x="947" y="401"/>
                </a:lnTo>
                <a:lnTo>
                  <a:pt x="1049" y="401"/>
                </a:lnTo>
                <a:cubicBezTo>
                  <a:pt x="1063" y="450"/>
                  <a:pt x="1107" y="486"/>
                  <a:pt x="1160" y="486"/>
                </a:cubicBezTo>
                <a:cubicBezTo>
                  <a:pt x="1223" y="486"/>
                  <a:pt x="1275" y="434"/>
                  <a:pt x="1275" y="370"/>
                </a:cubicBezTo>
                <a:cubicBezTo>
                  <a:pt x="1275" y="306"/>
                  <a:pt x="1223" y="254"/>
                  <a:pt x="1160" y="254"/>
                </a:cubicBezTo>
                <a:close/>
                <a:moveTo>
                  <a:pt x="567" y="655"/>
                </a:moveTo>
                <a:lnTo>
                  <a:pt x="624" y="655"/>
                </a:lnTo>
                <a:lnTo>
                  <a:pt x="624" y="593"/>
                </a:lnTo>
                <a:lnTo>
                  <a:pt x="567" y="593"/>
                </a:lnTo>
                <a:lnTo>
                  <a:pt x="567" y="655"/>
                </a:lnTo>
                <a:close/>
                <a:moveTo>
                  <a:pt x="1160" y="677"/>
                </a:moveTo>
                <a:cubicBezTo>
                  <a:pt x="1130" y="677"/>
                  <a:pt x="1106" y="654"/>
                  <a:pt x="1106" y="624"/>
                </a:cubicBezTo>
                <a:cubicBezTo>
                  <a:pt x="1106" y="595"/>
                  <a:pt x="1130" y="570"/>
                  <a:pt x="1160" y="570"/>
                </a:cubicBezTo>
                <a:cubicBezTo>
                  <a:pt x="1189" y="570"/>
                  <a:pt x="1213" y="595"/>
                  <a:pt x="1213" y="624"/>
                </a:cubicBezTo>
                <a:cubicBezTo>
                  <a:pt x="1213" y="654"/>
                  <a:pt x="1189" y="677"/>
                  <a:pt x="1160" y="677"/>
                </a:cubicBezTo>
                <a:close/>
                <a:moveTo>
                  <a:pt x="1160" y="508"/>
                </a:moveTo>
                <a:cubicBezTo>
                  <a:pt x="1105" y="508"/>
                  <a:pt x="1058" y="547"/>
                  <a:pt x="1047" y="599"/>
                </a:cubicBezTo>
                <a:lnTo>
                  <a:pt x="1047" y="593"/>
                </a:lnTo>
                <a:lnTo>
                  <a:pt x="793" y="593"/>
                </a:lnTo>
                <a:lnTo>
                  <a:pt x="793" y="655"/>
                </a:lnTo>
                <a:lnTo>
                  <a:pt x="1047" y="655"/>
                </a:lnTo>
                <a:lnTo>
                  <a:pt x="1047" y="649"/>
                </a:lnTo>
                <a:cubicBezTo>
                  <a:pt x="1058" y="700"/>
                  <a:pt x="1105" y="740"/>
                  <a:pt x="1160" y="740"/>
                </a:cubicBezTo>
                <a:cubicBezTo>
                  <a:pt x="1223" y="740"/>
                  <a:pt x="1275" y="688"/>
                  <a:pt x="1275" y="624"/>
                </a:cubicBezTo>
                <a:cubicBezTo>
                  <a:pt x="1275" y="560"/>
                  <a:pt x="1223" y="508"/>
                  <a:pt x="1160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Freeform 12">
            <a:extLst>
              <a:ext uri="{FF2B5EF4-FFF2-40B4-BE49-F238E27FC236}">
                <a16:creationId xmlns:a16="http://schemas.microsoft.com/office/drawing/2014/main" id="{61C4CD2E-3056-474E-AF74-A5930884DD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1799" y="4989671"/>
            <a:ext cx="488950" cy="447675"/>
          </a:xfrm>
          <a:custGeom>
            <a:avLst/>
            <a:gdLst>
              <a:gd name="T0" fmla="*/ 328 w 1360"/>
              <a:gd name="T1" fmla="*/ 991 h 1242"/>
              <a:gd name="T2" fmla="*/ 213 w 1360"/>
              <a:gd name="T3" fmla="*/ 976 h 1242"/>
              <a:gd name="T4" fmla="*/ 376 w 1360"/>
              <a:gd name="T5" fmla="*/ 813 h 1242"/>
              <a:gd name="T6" fmla="*/ 88 w 1360"/>
              <a:gd name="T7" fmla="*/ 848 h 1242"/>
              <a:gd name="T8" fmla="*/ 232 w 1360"/>
              <a:gd name="T9" fmla="*/ 742 h 1242"/>
              <a:gd name="T10" fmla="*/ 358 w 1360"/>
              <a:gd name="T11" fmla="*/ 748 h 1242"/>
              <a:gd name="T12" fmla="*/ 435 w 1360"/>
              <a:gd name="T13" fmla="*/ 779 h 1242"/>
              <a:gd name="T14" fmla="*/ 528 w 1360"/>
              <a:gd name="T15" fmla="*/ 865 h 1242"/>
              <a:gd name="T16" fmla="*/ 555 w 1360"/>
              <a:gd name="T17" fmla="*/ 1041 h 1242"/>
              <a:gd name="T18" fmla="*/ 441 w 1360"/>
              <a:gd name="T19" fmla="*/ 1155 h 1242"/>
              <a:gd name="T20" fmla="*/ 298 w 1360"/>
              <a:gd name="T21" fmla="*/ 1109 h 1242"/>
              <a:gd name="T22" fmla="*/ 222 w 1360"/>
              <a:gd name="T23" fmla="*/ 1077 h 1242"/>
              <a:gd name="T24" fmla="*/ 129 w 1360"/>
              <a:gd name="T25" fmla="*/ 992 h 1242"/>
              <a:gd name="T26" fmla="*/ 73 w 1360"/>
              <a:gd name="T27" fmla="*/ 1110 h 1242"/>
              <a:gd name="T28" fmla="*/ 163 w 1360"/>
              <a:gd name="T29" fmla="*/ 1200 h 1242"/>
              <a:gd name="T30" fmla="*/ 344 w 1360"/>
              <a:gd name="T31" fmla="*/ 1173 h 1242"/>
              <a:gd name="T32" fmla="*/ 510 w 1360"/>
              <a:gd name="T33" fmla="*/ 1160 h 1242"/>
              <a:gd name="T34" fmla="*/ 638 w 1360"/>
              <a:gd name="T35" fmla="*/ 1004 h 1242"/>
              <a:gd name="T36" fmla="*/ 638 w 1360"/>
              <a:gd name="T37" fmla="*/ 853 h 1242"/>
              <a:gd name="T38" fmla="*/ 510 w 1360"/>
              <a:gd name="T39" fmla="*/ 697 h 1242"/>
              <a:gd name="T40" fmla="*/ 313 w 1360"/>
              <a:gd name="T41" fmla="*/ 684 h 1242"/>
              <a:gd name="T42" fmla="*/ 146 w 1360"/>
              <a:gd name="T43" fmla="*/ 697 h 1242"/>
              <a:gd name="T44" fmla="*/ 19 w 1360"/>
              <a:gd name="T45" fmla="*/ 853 h 1242"/>
              <a:gd name="T46" fmla="*/ 36 w 1360"/>
              <a:gd name="T47" fmla="*/ 963 h 1242"/>
              <a:gd name="T48" fmla="*/ 335 w 1360"/>
              <a:gd name="T49" fmla="*/ 391 h 1242"/>
              <a:gd name="T50" fmla="*/ 196 w 1360"/>
              <a:gd name="T51" fmla="*/ 401 h 1242"/>
              <a:gd name="T52" fmla="*/ 253 w 1360"/>
              <a:gd name="T53" fmla="*/ 425 h 1242"/>
              <a:gd name="T54" fmla="*/ 328 w 1360"/>
              <a:gd name="T55" fmla="*/ 157 h 1242"/>
              <a:gd name="T56" fmla="*/ 218 w 1360"/>
              <a:gd name="T57" fmla="*/ 147 h 1242"/>
              <a:gd name="T58" fmla="*/ 121 w 1360"/>
              <a:gd name="T59" fmla="*/ 297 h 1242"/>
              <a:gd name="T60" fmla="*/ 22 w 1360"/>
              <a:gd name="T61" fmla="*/ 430 h 1242"/>
              <a:gd name="T62" fmla="*/ 11 w 1360"/>
              <a:gd name="T63" fmla="*/ 539 h 1242"/>
              <a:gd name="T64" fmla="*/ 161 w 1360"/>
              <a:gd name="T65" fmla="*/ 607 h 1242"/>
              <a:gd name="T66" fmla="*/ 136 w 1360"/>
              <a:gd name="T67" fmla="*/ 486 h 1242"/>
              <a:gd name="T68" fmla="*/ 122 w 1360"/>
              <a:gd name="T69" fmla="*/ 364 h 1242"/>
              <a:gd name="T70" fmla="*/ 217 w 1360"/>
              <a:gd name="T71" fmla="*/ 216 h 1242"/>
              <a:gd name="T72" fmla="*/ 376 w 1360"/>
              <a:gd name="T73" fmla="*/ 207 h 1242"/>
              <a:gd name="T74" fmla="*/ 914 w 1360"/>
              <a:gd name="T75" fmla="*/ 549 h 1242"/>
              <a:gd name="T76" fmla="*/ 954 w 1360"/>
              <a:gd name="T77" fmla="*/ 541 h 1242"/>
              <a:gd name="T78" fmla="*/ 914 w 1360"/>
              <a:gd name="T79" fmla="*/ 612 h 1242"/>
              <a:gd name="T80" fmla="*/ 1235 w 1360"/>
              <a:gd name="T81" fmla="*/ 361 h 1242"/>
              <a:gd name="T82" fmla="*/ 1252 w 1360"/>
              <a:gd name="T83" fmla="*/ 630 h 1242"/>
              <a:gd name="T84" fmla="*/ 1099 w 1360"/>
              <a:gd name="T85" fmla="*/ 783 h 1242"/>
              <a:gd name="T86" fmla="*/ 863 w 1360"/>
              <a:gd name="T87" fmla="*/ 749 h 1242"/>
              <a:gd name="T88" fmla="*/ 734 w 1360"/>
              <a:gd name="T89" fmla="*/ 696 h 1242"/>
              <a:gd name="T90" fmla="*/ 593 w 1360"/>
              <a:gd name="T91" fmla="*/ 528 h 1242"/>
              <a:gd name="T92" fmla="*/ 576 w 1360"/>
              <a:gd name="T93" fmla="*/ 259 h 1242"/>
              <a:gd name="T94" fmla="*/ 728 w 1360"/>
              <a:gd name="T95" fmla="*/ 106 h 1242"/>
              <a:gd name="T96" fmla="*/ 997 w 1360"/>
              <a:gd name="T97" fmla="*/ 124 h 1242"/>
              <a:gd name="T98" fmla="*/ 1165 w 1360"/>
              <a:gd name="T99" fmla="*/ 265 h 1242"/>
              <a:gd name="T100" fmla="*/ 1260 w 1360"/>
              <a:gd name="T101" fmla="*/ 191 h 1242"/>
              <a:gd name="T102" fmla="*/ 1019 w 1360"/>
              <a:gd name="T103" fmla="*/ 6 h 1242"/>
              <a:gd name="T104" fmla="*/ 809 w 1360"/>
              <a:gd name="T105" fmla="*/ 6 h 1242"/>
              <a:gd name="T106" fmla="*/ 568 w 1360"/>
              <a:gd name="T107" fmla="*/ 191 h 1242"/>
              <a:gd name="T108" fmla="*/ 545 w 1360"/>
              <a:gd name="T109" fmla="*/ 483 h 1242"/>
              <a:gd name="T110" fmla="*/ 626 w 1360"/>
              <a:gd name="T111" fmla="*/ 679 h 1242"/>
              <a:gd name="T112" fmla="*/ 848 w 1360"/>
              <a:gd name="T113" fmla="*/ 869 h 1242"/>
              <a:gd name="T114" fmla="*/ 1019 w 1360"/>
              <a:gd name="T115" fmla="*/ 883 h 1242"/>
              <a:gd name="T116" fmla="*/ 1260 w 1360"/>
              <a:gd name="T117" fmla="*/ 698 h 1242"/>
              <a:gd name="T118" fmla="*/ 1283 w 1360"/>
              <a:gd name="T119" fmla="*/ 407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0" h="1242">
                <a:moveTo>
                  <a:pt x="328" y="865"/>
                </a:moveTo>
                <a:cubicBezTo>
                  <a:pt x="337" y="865"/>
                  <a:pt x="345" y="867"/>
                  <a:pt x="352" y="870"/>
                </a:cubicBezTo>
                <a:cubicBezTo>
                  <a:pt x="368" y="877"/>
                  <a:pt x="380" y="889"/>
                  <a:pt x="387" y="904"/>
                </a:cubicBezTo>
                <a:cubicBezTo>
                  <a:pt x="393" y="920"/>
                  <a:pt x="393" y="937"/>
                  <a:pt x="387" y="952"/>
                </a:cubicBezTo>
                <a:cubicBezTo>
                  <a:pt x="377" y="976"/>
                  <a:pt x="354" y="991"/>
                  <a:pt x="328" y="991"/>
                </a:cubicBezTo>
                <a:cubicBezTo>
                  <a:pt x="320" y="991"/>
                  <a:pt x="312" y="990"/>
                  <a:pt x="304" y="987"/>
                </a:cubicBezTo>
                <a:cubicBezTo>
                  <a:pt x="289" y="980"/>
                  <a:pt x="277" y="968"/>
                  <a:pt x="270" y="952"/>
                </a:cubicBezTo>
                <a:cubicBezTo>
                  <a:pt x="264" y="937"/>
                  <a:pt x="264" y="920"/>
                  <a:pt x="270" y="904"/>
                </a:cubicBezTo>
                <a:cubicBezTo>
                  <a:pt x="280" y="881"/>
                  <a:pt x="303" y="865"/>
                  <a:pt x="328" y="865"/>
                </a:cubicBezTo>
                <a:close/>
                <a:moveTo>
                  <a:pt x="213" y="976"/>
                </a:moveTo>
                <a:cubicBezTo>
                  <a:pt x="226" y="1007"/>
                  <a:pt x="250" y="1031"/>
                  <a:pt x="281" y="1044"/>
                </a:cubicBezTo>
                <a:cubicBezTo>
                  <a:pt x="296" y="1050"/>
                  <a:pt x="312" y="1053"/>
                  <a:pt x="328" y="1053"/>
                </a:cubicBezTo>
                <a:cubicBezTo>
                  <a:pt x="379" y="1053"/>
                  <a:pt x="425" y="1023"/>
                  <a:pt x="444" y="976"/>
                </a:cubicBezTo>
                <a:cubicBezTo>
                  <a:pt x="457" y="945"/>
                  <a:pt x="457" y="911"/>
                  <a:pt x="444" y="880"/>
                </a:cubicBezTo>
                <a:cubicBezTo>
                  <a:pt x="431" y="850"/>
                  <a:pt x="407" y="826"/>
                  <a:pt x="376" y="813"/>
                </a:cubicBezTo>
                <a:cubicBezTo>
                  <a:pt x="361" y="806"/>
                  <a:pt x="345" y="803"/>
                  <a:pt x="328" y="803"/>
                </a:cubicBezTo>
                <a:cubicBezTo>
                  <a:pt x="278" y="803"/>
                  <a:pt x="232" y="833"/>
                  <a:pt x="213" y="880"/>
                </a:cubicBezTo>
                <a:cubicBezTo>
                  <a:pt x="200" y="911"/>
                  <a:pt x="200" y="945"/>
                  <a:pt x="213" y="976"/>
                </a:cubicBezTo>
                <a:close/>
                <a:moveTo>
                  <a:pt x="129" y="864"/>
                </a:moveTo>
                <a:lnTo>
                  <a:pt x="88" y="848"/>
                </a:lnTo>
                <a:lnTo>
                  <a:pt x="102" y="816"/>
                </a:lnTo>
                <a:lnTo>
                  <a:pt x="142" y="832"/>
                </a:lnTo>
                <a:cubicBezTo>
                  <a:pt x="156" y="838"/>
                  <a:pt x="171" y="834"/>
                  <a:pt x="179" y="822"/>
                </a:cubicBezTo>
                <a:cubicBezTo>
                  <a:pt x="191" y="805"/>
                  <a:pt x="205" y="791"/>
                  <a:pt x="222" y="779"/>
                </a:cubicBezTo>
                <a:cubicBezTo>
                  <a:pt x="234" y="771"/>
                  <a:pt x="238" y="755"/>
                  <a:pt x="232" y="742"/>
                </a:cubicBezTo>
                <a:lnTo>
                  <a:pt x="216" y="702"/>
                </a:lnTo>
                <a:lnTo>
                  <a:pt x="248" y="688"/>
                </a:lnTo>
                <a:lnTo>
                  <a:pt x="265" y="729"/>
                </a:lnTo>
                <a:cubicBezTo>
                  <a:pt x="270" y="742"/>
                  <a:pt x="284" y="750"/>
                  <a:pt x="298" y="748"/>
                </a:cubicBezTo>
                <a:cubicBezTo>
                  <a:pt x="318" y="744"/>
                  <a:pt x="339" y="744"/>
                  <a:pt x="358" y="748"/>
                </a:cubicBezTo>
                <a:cubicBezTo>
                  <a:pt x="372" y="750"/>
                  <a:pt x="387" y="742"/>
                  <a:pt x="392" y="729"/>
                </a:cubicBezTo>
                <a:lnTo>
                  <a:pt x="409" y="688"/>
                </a:lnTo>
                <a:lnTo>
                  <a:pt x="441" y="702"/>
                </a:lnTo>
                <a:lnTo>
                  <a:pt x="424" y="742"/>
                </a:lnTo>
                <a:cubicBezTo>
                  <a:pt x="419" y="755"/>
                  <a:pt x="423" y="771"/>
                  <a:pt x="435" y="779"/>
                </a:cubicBezTo>
                <a:cubicBezTo>
                  <a:pt x="451" y="791"/>
                  <a:pt x="466" y="805"/>
                  <a:pt x="477" y="822"/>
                </a:cubicBezTo>
                <a:cubicBezTo>
                  <a:pt x="486" y="834"/>
                  <a:pt x="501" y="838"/>
                  <a:pt x="515" y="832"/>
                </a:cubicBezTo>
                <a:lnTo>
                  <a:pt x="555" y="816"/>
                </a:lnTo>
                <a:lnTo>
                  <a:pt x="568" y="848"/>
                </a:lnTo>
                <a:lnTo>
                  <a:pt x="528" y="865"/>
                </a:lnTo>
                <a:cubicBezTo>
                  <a:pt x="514" y="870"/>
                  <a:pt x="507" y="884"/>
                  <a:pt x="509" y="898"/>
                </a:cubicBezTo>
                <a:cubicBezTo>
                  <a:pt x="512" y="918"/>
                  <a:pt x="512" y="939"/>
                  <a:pt x="509" y="958"/>
                </a:cubicBezTo>
                <a:cubicBezTo>
                  <a:pt x="507" y="973"/>
                  <a:pt x="515" y="987"/>
                  <a:pt x="528" y="992"/>
                </a:cubicBezTo>
                <a:lnTo>
                  <a:pt x="568" y="1009"/>
                </a:lnTo>
                <a:lnTo>
                  <a:pt x="555" y="1041"/>
                </a:lnTo>
                <a:lnTo>
                  <a:pt x="515" y="1024"/>
                </a:lnTo>
                <a:cubicBezTo>
                  <a:pt x="501" y="1019"/>
                  <a:pt x="486" y="1023"/>
                  <a:pt x="477" y="1035"/>
                </a:cubicBezTo>
                <a:cubicBezTo>
                  <a:pt x="466" y="1051"/>
                  <a:pt x="451" y="1066"/>
                  <a:pt x="435" y="1077"/>
                </a:cubicBezTo>
                <a:cubicBezTo>
                  <a:pt x="423" y="1086"/>
                  <a:pt x="419" y="1101"/>
                  <a:pt x="424" y="1114"/>
                </a:cubicBezTo>
                <a:lnTo>
                  <a:pt x="441" y="1155"/>
                </a:lnTo>
                <a:lnTo>
                  <a:pt x="409" y="1168"/>
                </a:lnTo>
                <a:lnTo>
                  <a:pt x="392" y="1128"/>
                </a:lnTo>
                <a:cubicBezTo>
                  <a:pt x="387" y="1116"/>
                  <a:pt x="376" y="1109"/>
                  <a:pt x="364" y="1109"/>
                </a:cubicBezTo>
                <a:cubicBezTo>
                  <a:pt x="362" y="1109"/>
                  <a:pt x="360" y="1109"/>
                  <a:pt x="358" y="1109"/>
                </a:cubicBezTo>
                <a:cubicBezTo>
                  <a:pt x="339" y="1112"/>
                  <a:pt x="318" y="1112"/>
                  <a:pt x="298" y="1109"/>
                </a:cubicBezTo>
                <a:cubicBezTo>
                  <a:pt x="284" y="1107"/>
                  <a:pt x="270" y="1114"/>
                  <a:pt x="265" y="1128"/>
                </a:cubicBezTo>
                <a:lnTo>
                  <a:pt x="248" y="1168"/>
                </a:lnTo>
                <a:lnTo>
                  <a:pt x="216" y="1155"/>
                </a:lnTo>
                <a:lnTo>
                  <a:pt x="232" y="1115"/>
                </a:lnTo>
                <a:cubicBezTo>
                  <a:pt x="238" y="1101"/>
                  <a:pt x="234" y="1086"/>
                  <a:pt x="222" y="1077"/>
                </a:cubicBezTo>
                <a:cubicBezTo>
                  <a:pt x="205" y="1066"/>
                  <a:pt x="191" y="1051"/>
                  <a:pt x="179" y="1035"/>
                </a:cubicBezTo>
                <a:cubicBezTo>
                  <a:pt x="171" y="1023"/>
                  <a:pt x="156" y="1019"/>
                  <a:pt x="142" y="1024"/>
                </a:cubicBezTo>
                <a:lnTo>
                  <a:pt x="102" y="1041"/>
                </a:lnTo>
                <a:lnTo>
                  <a:pt x="88" y="1009"/>
                </a:lnTo>
                <a:lnTo>
                  <a:pt x="129" y="992"/>
                </a:lnTo>
                <a:cubicBezTo>
                  <a:pt x="142" y="987"/>
                  <a:pt x="150" y="973"/>
                  <a:pt x="148" y="958"/>
                </a:cubicBezTo>
                <a:cubicBezTo>
                  <a:pt x="144" y="938"/>
                  <a:pt x="144" y="918"/>
                  <a:pt x="148" y="898"/>
                </a:cubicBezTo>
                <a:cubicBezTo>
                  <a:pt x="150" y="884"/>
                  <a:pt x="142" y="870"/>
                  <a:pt x="129" y="864"/>
                </a:cubicBezTo>
                <a:close/>
                <a:moveTo>
                  <a:pt x="56" y="1093"/>
                </a:moveTo>
                <a:cubicBezTo>
                  <a:pt x="59" y="1101"/>
                  <a:pt x="65" y="1107"/>
                  <a:pt x="73" y="1110"/>
                </a:cubicBezTo>
                <a:cubicBezTo>
                  <a:pt x="81" y="1113"/>
                  <a:pt x="89" y="1113"/>
                  <a:pt x="97" y="1110"/>
                </a:cubicBezTo>
                <a:lnTo>
                  <a:pt x="144" y="1091"/>
                </a:lnTo>
                <a:cubicBezTo>
                  <a:pt x="151" y="1098"/>
                  <a:pt x="158" y="1106"/>
                  <a:pt x="166" y="1112"/>
                </a:cubicBezTo>
                <a:lnTo>
                  <a:pt x="146" y="1160"/>
                </a:lnTo>
                <a:cubicBezTo>
                  <a:pt x="140" y="1176"/>
                  <a:pt x="147" y="1194"/>
                  <a:pt x="163" y="1200"/>
                </a:cubicBezTo>
                <a:lnTo>
                  <a:pt x="253" y="1238"/>
                </a:lnTo>
                <a:cubicBezTo>
                  <a:pt x="260" y="1241"/>
                  <a:pt x="269" y="1241"/>
                  <a:pt x="276" y="1238"/>
                </a:cubicBezTo>
                <a:cubicBezTo>
                  <a:pt x="284" y="1234"/>
                  <a:pt x="290" y="1228"/>
                  <a:pt x="293" y="1221"/>
                </a:cubicBezTo>
                <a:lnTo>
                  <a:pt x="313" y="1173"/>
                </a:lnTo>
                <a:cubicBezTo>
                  <a:pt x="323" y="1174"/>
                  <a:pt x="334" y="1174"/>
                  <a:pt x="344" y="1173"/>
                </a:cubicBezTo>
                <a:lnTo>
                  <a:pt x="364" y="1221"/>
                </a:lnTo>
                <a:cubicBezTo>
                  <a:pt x="368" y="1233"/>
                  <a:pt x="380" y="1240"/>
                  <a:pt x="392" y="1240"/>
                </a:cubicBezTo>
                <a:cubicBezTo>
                  <a:pt x="396" y="1240"/>
                  <a:pt x="400" y="1239"/>
                  <a:pt x="404" y="1238"/>
                </a:cubicBezTo>
                <a:lnTo>
                  <a:pt x="494" y="1200"/>
                </a:lnTo>
                <a:cubicBezTo>
                  <a:pt x="509" y="1194"/>
                  <a:pt x="517" y="1176"/>
                  <a:pt x="510" y="1160"/>
                </a:cubicBezTo>
                <a:lnTo>
                  <a:pt x="491" y="1112"/>
                </a:lnTo>
                <a:cubicBezTo>
                  <a:pt x="498" y="1106"/>
                  <a:pt x="506" y="1098"/>
                  <a:pt x="512" y="1091"/>
                </a:cubicBezTo>
                <a:lnTo>
                  <a:pt x="560" y="1110"/>
                </a:lnTo>
                <a:cubicBezTo>
                  <a:pt x="576" y="1117"/>
                  <a:pt x="594" y="1109"/>
                  <a:pt x="601" y="1093"/>
                </a:cubicBezTo>
                <a:lnTo>
                  <a:pt x="638" y="1004"/>
                </a:lnTo>
                <a:cubicBezTo>
                  <a:pt x="644" y="988"/>
                  <a:pt x="637" y="970"/>
                  <a:pt x="621" y="963"/>
                </a:cubicBezTo>
                <a:lnTo>
                  <a:pt x="573" y="944"/>
                </a:lnTo>
                <a:cubicBezTo>
                  <a:pt x="574" y="933"/>
                  <a:pt x="574" y="923"/>
                  <a:pt x="573" y="913"/>
                </a:cubicBezTo>
                <a:lnTo>
                  <a:pt x="621" y="893"/>
                </a:lnTo>
                <a:cubicBezTo>
                  <a:pt x="637" y="887"/>
                  <a:pt x="644" y="868"/>
                  <a:pt x="638" y="853"/>
                </a:cubicBezTo>
                <a:lnTo>
                  <a:pt x="601" y="763"/>
                </a:lnTo>
                <a:cubicBezTo>
                  <a:pt x="594" y="747"/>
                  <a:pt x="576" y="740"/>
                  <a:pt x="560" y="746"/>
                </a:cubicBezTo>
                <a:lnTo>
                  <a:pt x="512" y="766"/>
                </a:lnTo>
                <a:cubicBezTo>
                  <a:pt x="506" y="758"/>
                  <a:pt x="498" y="751"/>
                  <a:pt x="491" y="744"/>
                </a:cubicBezTo>
                <a:lnTo>
                  <a:pt x="510" y="697"/>
                </a:lnTo>
                <a:cubicBezTo>
                  <a:pt x="517" y="681"/>
                  <a:pt x="509" y="663"/>
                  <a:pt x="494" y="656"/>
                </a:cubicBezTo>
                <a:lnTo>
                  <a:pt x="404" y="619"/>
                </a:lnTo>
                <a:cubicBezTo>
                  <a:pt x="388" y="613"/>
                  <a:pt x="370" y="620"/>
                  <a:pt x="364" y="636"/>
                </a:cubicBezTo>
                <a:lnTo>
                  <a:pt x="344" y="684"/>
                </a:lnTo>
                <a:cubicBezTo>
                  <a:pt x="334" y="683"/>
                  <a:pt x="323" y="683"/>
                  <a:pt x="313" y="684"/>
                </a:cubicBezTo>
                <a:lnTo>
                  <a:pt x="293" y="636"/>
                </a:lnTo>
                <a:cubicBezTo>
                  <a:pt x="290" y="628"/>
                  <a:pt x="284" y="622"/>
                  <a:pt x="276" y="619"/>
                </a:cubicBezTo>
                <a:cubicBezTo>
                  <a:pt x="269" y="616"/>
                  <a:pt x="260" y="616"/>
                  <a:pt x="253" y="619"/>
                </a:cubicBezTo>
                <a:lnTo>
                  <a:pt x="163" y="656"/>
                </a:lnTo>
                <a:cubicBezTo>
                  <a:pt x="147" y="663"/>
                  <a:pt x="140" y="681"/>
                  <a:pt x="146" y="697"/>
                </a:cubicBezTo>
                <a:lnTo>
                  <a:pt x="166" y="744"/>
                </a:lnTo>
                <a:cubicBezTo>
                  <a:pt x="158" y="751"/>
                  <a:pt x="151" y="758"/>
                  <a:pt x="144" y="766"/>
                </a:cubicBezTo>
                <a:lnTo>
                  <a:pt x="97" y="746"/>
                </a:lnTo>
                <a:cubicBezTo>
                  <a:pt x="81" y="740"/>
                  <a:pt x="63" y="747"/>
                  <a:pt x="56" y="763"/>
                </a:cubicBezTo>
                <a:lnTo>
                  <a:pt x="19" y="853"/>
                </a:lnTo>
                <a:cubicBezTo>
                  <a:pt x="16" y="860"/>
                  <a:pt x="16" y="869"/>
                  <a:pt x="19" y="876"/>
                </a:cubicBezTo>
                <a:cubicBezTo>
                  <a:pt x="22" y="884"/>
                  <a:pt x="28" y="890"/>
                  <a:pt x="36" y="893"/>
                </a:cubicBezTo>
                <a:lnTo>
                  <a:pt x="84" y="913"/>
                </a:lnTo>
                <a:cubicBezTo>
                  <a:pt x="83" y="923"/>
                  <a:pt x="83" y="933"/>
                  <a:pt x="84" y="944"/>
                </a:cubicBezTo>
                <a:lnTo>
                  <a:pt x="36" y="963"/>
                </a:lnTo>
                <a:cubicBezTo>
                  <a:pt x="20" y="970"/>
                  <a:pt x="13" y="988"/>
                  <a:pt x="19" y="1004"/>
                </a:cubicBezTo>
                <a:lnTo>
                  <a:pt x="56" y="1093"/>
                </a:lnTo>
                <a:close/>
                <a:moveTo>
                  <a:pt x="253" y="425"/>
                </a:moveTo>
                <a:cubicBezTo>
                  <a:pt x="259" y="410"/>
                  <a:pt x="271" y="397"/>
                  <a:pt x="287" y="391"/>
                </a:cubicBezTo>
                <a:cubicBezTo>
                  <a:pt x="302" y="384"/>
                  <a:pt x="319" y="384"/>
                  <a:pt x="335" y="391"/>
                </a:cubicBezTo>
                <a:cubicBezTo>
                  <a:pt x="350" y="397"/>
                  <a:pt x="362" y="409"/>
                  <a:pt x="369" y="425"/>
                </a:cubicBezTo>
                <a:lnTo>
                  <a:pt x="426" y="401"/>
                </a:lnTo>
                <a:cubicBezTo>
                  <a:pt x="413" y="370"/>
                  <a:pt x="389" y="346"/>
                  <a:pt x="359" y="333"/>
                </a:cubicBezTo>
                <a:cubicBezTo>
                  <a:pt x="328" y="321"/>
                  <a:pt x="294" y="321"/>
                  <a:pt x="263" y="333"/>
                </a:cubicBezTo>
                <a:cubicBezTo>
                  <a:pt x="232" y="346"/>
                  <a:pt x="208" y="370"/>
                  <a:pt x="196" y="401"/>
                </a:cubicBezTo>
                <a:cubicBezTo>
                  <a:pt x="183" y="432"/>
                  <a:pt x="183" y="465"/>
                  <a:pt x="196" y="496"/>
                </a:cubicBezTo>
                <a:cubicBezTo>
                  <a:pt x="206" y="522"/>
                  <a:pt x="225" y="543"/>
                  <a:pt x="249" y="556"/>
                </a:cubicBezTo>
                <a:lnTo>
                  <a:pt x="280" y="503"/>
                </a:lnTo>
                <a:cubicBezTo>
                  <a:pt x="268" y="496"/>
                  <a:pt x="258" y="485"/>
                  <a:pt x="253" y="472"/>
                </a:cubicBezTo>
                <a:cubicBezTo>
                  <a:pt x="247" y="457"/>
                  <a:pt x="247" y="441"/>
                  <a:pt x="253" y="425"/>
                </a:cubicBezTo>
                <a:close/>
                <a:moveTo>
                  <a:pt x="476" y="208"/>
                </a:moveTo>
                <a:cubicBezTo>
                  <a:pt x="482" y="192"/>
                  <a:pt x="473" y="175"/>
                  <a:pt x="457" y="169"/>
                </a:cubicBezTo>
                <a:lnTo>
                  <a:pt x="367" y="138"/>
                </a:lnTo>
                <a:cubicBezTo>
                  <a:pt x="359" y="135"/>
                  <a:pt x="351" y="136"/>
                  <a:pt x="343" y="139"/>
                </a:cubicBezTo>
                <a:cubicBezTo>
                  <a:pt x="336" y="143"/>
                  <a:pt x="330" y="149"/>
                  <a:pt x="328" y="157"/>
                </a:cubicBezTo>
                <a:lnTo>
                  <a:pt x="311" y="205"/>
                </a:lnTo>
                <a:lnTo>
                  <a:pt x="311" y="205"/>
                </a:lnTo>
                <a:cubicBezTo>
                  <a:pt x="301" y="205"/>
                  <a:pt x="291" y="205"/>
                  <a:pt x="282" y="206"/>
                </a:cubicBezTo>
                <a:lnTo>
                  <a:pt x="260" y="161"/>
                </a:lnTo>
                <a:cubicBezTo>
                  <a:pt x="252" y="146"/>
                  <a:pt x="234" y="139"/>
                  <a:pt x="218" y="147"/>
                </a:cubicBezTo>
                <a:lnTo>
                  <a:pt x="133" y="188"/>
                </a:lnTo>
                <a:cubicBezTo>
                  <a:pt x="125" y="192"/>
                  <a:pt x="120" y="198"/>
                  <a:pt x="117" y="206"/>
                </a:cubicBezTo>
                <a:cubicBezTo>
                  <a:pt x="114" y="214"/>
                  <a:pt x="115" y="223"/>
                  <a:pt x="118" y="230"/>
                </a:cubicBezTo>
                <a:lnTo>
                  <a:pt x="140" y="275"/>
                </a:lnTo>
                <a:cubicBezTo>
                  <a:pt x="133" y="282"/>
                  <a:pt x="127" y="290"/>
                  <a:pt x="121" y="297"/>
                </a:cubicBezTo>
                <a:lnTo>
                  <a:pt x="73" y="281"/>
                </a:lnTo>
                <a:cubicBezTo>
                  <a:pt x="57" y="275"/>
                  <a:pt x="39" y="284"/>
                  <a:pt x="34" y="300"/>
                </a:cubicBezTo>
                <a:lnTo>
                  <a:pt x="3" y="390"/>
                </a:lnTo>
                <a:cubicBezTo>
                  <a:pt x="0" y="398"/>
                  <a:pt x="0" y="406"/>
                  <a:pt x="4" y="414"/>
                </a:cubicBezTo>
                <a:cubicBezTo>
                  <a:pt x="8" y="421"/>
                  <a:pt x="14" y="427"/>
                  <a:pt x="22" y="430"/>
                </a:cubicBezTo>
                <a:lnTo>
                  <a:pt x="69" y="446"/>
                </a:lnTo>
                <a:cubicBezTo>
                  <a:pt x="69" y="456"/>
                  <a:pt x="70" y="466"/>
                  <a:pt x="71" y="476"/>
                </a:cubicBezTo>
                <a:lnTo>
                  <a:pt x="26" y="498"/>
                </a:lnTo>
                <a:cubicBezTo>
                  <a:pt x="18" y="501"/>
                  <a:pt x="13" y="508"/>
                  <a:pt x="10" y="515"/>
                </a:cubicBezTo>
                <a:cubicBezTo>
                  <a:pt x="7" y="523"/>
                  <a:pt x="8" y="532"/>
                  <a:pt x="11" y="539"/>
                </a:cubicBezTo>
                <a:lnTo>
                  <a:pt x="53" y="625"/>
                </a:lnTo>
                <a:cubicBezTo>
                  <a:pt x="57" y="632"/>
                  <a:pt x="63" y="638"/>
                  <a:pt x="71" y="640"/>
                </a:cubicBezTo>
                <a:cubicBezTo>
                  <a:pt x="74" y="642"/>
                  <a:pt x="78" y="642"/>
                  <a:pt x="81" y="642"/>
                </a:cubicBezTo>
                <a:cubicBezTo>
                  <a:pt x="86" y="642"/>
                  <a:pt x="90" y="641"/>
                  <a:pt x="95" y="639"/>
                </a:cubicBezTo>
                <a:lnTo>
                  <a:pt x="161" y="607"/>
                </a:lnTo>
                <a:lnTo>
                  <a:pt x="134" y="551"/>
                </a:lnTo>
                <a:lnTo>
                  <a:pt x="95" y="570"/>
                </a:lnTo>
                <a:lnTo>
                  <a:pt x="81" y="540"/>
                </a:lnTo>
                <a:lnTo>
                  <a:pt x="119" y="521"/>
                </a:lnTo>
                <a:cubicBezTo>
                  <a:pt x="132" y="515"/>
                  <a:pt x="139" y="500"/>
                  <a:pt x="136" y="486"/>
                </a:cubicBezTo>
                <a:cubicBezTo>
                  <a:pt x="131" y="467"/>
                  <a:pt x="130" y="447"/>
                  <a:pt x="132" y="428"/>
                </a:cubicBezTo>
                <a:cubicBezTo>
                  <a:pt x="134" y="413"/>
                  <a:pt x="125" y="400"/>
                  <a:pt x="112" y="395"/>
                </a:cubicBezTo>
                <a:lnTo>
                  <a:pt x="71" y="381"/>
                </a:lnTo>
                <a:lnTo>
                  <a:pt x="82" y="350"/>
                </a:lnTo>
                <a:lnTo>
                  <a:pt x="122" y="364"/>
                </a:lnTo>
                <a:cubicBezTo>
                  <a:pt x="136" y="368"/>
                  <a:pt x="151" y="363"/>
                  <a:pt x="159" y="351"/>
                </a:cubicBezTo>
                <a:cubicBezTo>
                  <a:pt x="169" y="334"/>
                  <a:pt x="182" y="319"/>
                  <a:pt x="198" y="307"/>
                </a:cubicBezTo>
                <a:cubicBezTo>
                  <a:pt x="209" y="298"/>
                  <a:pt x="213" y="282"/>
                  <a:pt x="206" y="269"/>
                </a:cubicBezTo>
                <a:lnTo>
                  <a:pt x="188" y="231"/>
                </a:lnTo>
                <a:lnTo>
                  <a:pt x="217" y="216"/>
                </a:lnTo>
                <a:lnTo>
                  <a:pt x="236" y="255"/>
                </a:lnTo>
                <a:cubicBezTo>
                  <a:pt x="242" y="268"/>
                  <a:pt x="257" y="274"/>
                  <a:pt x="271" y="271"/>
                </a:cubicBezTo>
                <a:cubicBezTo>
                  <a:pt x="290" y="267"/>
                  <a:pt x="310" y="266"/>
                  <a:pt x="330" y="268"/>
                </a:cubicBezTo>
                <a:cubicBezTo>
                  <a:pt x="344" y="269"/>
                  <a:pt x="358" y="261"/>
                  <a:pt x="362" y="247"/>
                </a:cubicBezTo>
                <a:lnTo>
                  <a:pt x="376" y="207"/>
                </a:lnTo>
                <a:lnTo>
                  <a:pt x="408" y="218"/>
                </a:lnTo>
                <a:lnTo>
                  <a:pt x="394" y="258"/>
                </a:lnTo>
                <a:lnTo>
                  <a:pt x="452" y="278"/>
                </a:lnTo>
                <a:lnTo>
                  <a:pt x="476" y="208"/>
                </a:lnTo>
                <a:close/>
                <a:moveTo>
                  <a:pt x="914" y="549"/>
                </a:moveTo>
                <a:cubicBezTo>
                  <a:pt x="871" y="549"/>
                  <a:pt x="833" y="524"/>
                  <a:pt x="817" y="485"/>
                </a:cubicBezTo>
                <a:cubicBezTo>
                  <a:pt x="795" y="431"/>
                  <a:pt x="820" y="370"/>
                  <a:pt x="874" y="348"/>
                </a:cubicBezTo>
                <a:cubicBezTo>
                  <a:pt x="887" y="343"/>
                  <a:pt x="900" y="340"/>
                  <a:pt x="914" y="340"/>
                </a:cubicBezTo>
                <a:cubicBezTo>
                  <a:pt x="956" y="340"/>
                  <a:pt x="994" y="365"/>
                  <a:pt x="1011" y="405"/>
                </a:cubicBezTo>
                <a:cubicBezTo>
                  <a:pt x="1033" y="458"/>
                  <a:pt x="1007" y="519"/>
                  <a:pt x="954" y="541"/>
                </a:cubicBezTo>
                <a:cubicBezTo>
                  <a:pt x="941" y="547"/>
                  <a:pt x="928" y="549"/>
                  <a:pt x="914" y="549"/>
                </a:cubicBezTo>
                <a:close/>
                <a:moveTo>
                  <a:pt x="914" y="278"/>
                </a:moveTo>
                <a:cubicBezTo>
                  <a:pt x="892" y="278"/>
                  <a:pt x="870" y="282"/>
                  <a:pt x="850" y="291"/>
                </a:cubicBezTo>
                <a:cubicBezTo>
                  <a:pt x="765" y="326"/>
                  <a:pt x="724" y="424"/>
                  <a:pt x="760" y="509"/>
                </a:cubicBezTo>
                <a:cubicBezTo>
                  <a:pt x="786" y="571"/>
                  <a:pt x="846" y="612"/>
                  <a:pt x="914" y="612"/>
                </a:cubicBezTo>
                <a:cubicBezTo>
                  <a:pt x="936" y="612"/>
                  <a:pt x="957" y="607"/>
                  <a:pt x="978" y="599"/>
                </a:cubicBezTo>
                <a:cubicBezTo>
                  <a:pt x="1063" y="564"/>
                  <a:pt x="1103" y="466"/>
                  <a:pt x="1068" y="381"/>
                </a:cubicBezTo>
                <a:cubicBezTo>
                  <a:pt x="1042" y="318"/>
                  <a:pt x="982" y="278"/>
                  <a:pt x="914" y="278"/>
                </a:cubicBezTo>
                <a:close/>
                <a:moveTo>
                  <a:pt x="1284" y="337"/>
                </a:moveTo>
                <a:lnTo>
                  <a:pt x="1235" y="361"/>
                </a:lnTo>
                <a:cubicBezTo>
                  <a:pt x="1223" y="367"/>
                  <a:pt x="1216" y="381"/>
                  <a:pt x="1218" y="394"/>
                </a:cubicBezTo>
                <a:cubicBezTo>
                  <a:pt x="1224" y="428"/>
                  <a:pt x="1224" y="462"/>
                  <a:pt x="1218" y="495"/>
                </a:cubicBezTo>
                <a:cubicBezTo>
                  <a:pt x="1216" y="509"/>
                  <a:pt x="1223" y="522"/>
                  <a:pt x="1235" y="528"/>
                </a:cubicBezTo>
                <a:lnTo>
                  <a:pt x="1284" y="553"/>
                </a:lnTo>
                <a:lnTo>
                  <a:pt x="1252" y="630"/>
                </a:lnTo>
                <a:lnTo>
                  <a:pt x="1200" y="613"/>
                </a:lnTo>
                <a:cubicBezTo>
                  <a:pt x="1187" y="608"/>
                  <a:pt x="1173" y="613"/>
                  <a:pt x="1165" y="624"/>
                </a:cubicBezTo>
                <a:cubicBezTo>
                  <a:pt x="1145" y="652"/>
                  <a:pt x="1121" y="676"/>
                  <a:pt x="1093" y="696"/>
                </a:cubicBezTo>
                <a:cubicBezTo>
                  <a:pt x="1082" y="704"/>
                  <a:pt x="1078" y="718"/>
                  <a:pt x="1082" y="731"/>
                </a:cubicBezTo>
                <a:lnTo>
                  <a:pt x="1099" y="783"/>
                </a:lnTo>
                <a:lnTo>
                  <a:pt x="1022" y="815"/>
                </a:lnTo>
                <a:lnTo>
                  <a:pt x="997" y="766"/>
                </a:lnTo>
                <a:cubicBezTo>
                  <a:pt x="992" y="755"/>
                  <a:pt x="981" y="749"/>
                  <a:pt x="969" y="749"/>
                </a:cubicBezTo>
                <a:cubicBezTo>
                  <a:pt x="968" y="749"/>
                  <a:pt x="966" y="749"/>
                  <a:pt x="964" y="749"/>
                </a:cubicBezTo>
                <a:cubicBezTo>
                  <a:pt x="931" y="755"/>
                  <a:pt x="896" y="755"/>
                  <a:pt x="863" y="749"/>
                </a:cubicBezTo>
                <a:cubicBezTo>
                  <a:pt x="850" y="747"/>
                  <a:pt x="836" y="754"/>
                  <a:pt x="830" y="766"/>
                </a:cubicBezTo>
                <a:lnTo>
                  <a:pt x="806" y="815"/>
                </a:lnTo>
                <a:lnTo>
                  <a:pt x="728" y="783"/>
                </a:lnTo>
                <a:lnTo>
                  <a:pt x="746" y="731"/>
                </a:lnTo>
                <a:cubicBezTo>
                  <a:pt x="750" y="718"/>
                  <a:pt x="745" y="704"/>
                  <a:pt x="734" y="696"/>
                </a:cubicBezTo>
                <a:cubicBezTo>
                  <a:pt x="707" y="676"/>
                  <a:pt x="683" y="652"/>
                  <a:pt x="663" y="624"/>
                </a:cubicBezTo>
                <a:cubicBezTo>
                  <a:pt x="655" y="613"/>
                  <a:pt x="641" y="608"/>
                  <a:pt x="628" y="613"/>
                </a:cubicBezTo>
                <a:lnTo>
                  <a:pt x="576" y="630"/>
                </a:lnTo>
                <a:lnTo>
                  <a:pt x="543" y="553"/>
                </a:lnTo>
                <a:lnTo>
                  <a:pt x="593" y="528"/>
                </a:lnTo>
                <a:cubicBezTo>
                  <a:pt x="605" y="522"/>
                  <a:pt x="612" y="509"/>
                  <a:pt x="609" y="495"/>
                </a:cubicBezTo>
                <a:cubicBezTo>
                  <a:pt x="604" y="462"/>
                  <a:pt x="604" y="428"/>
                  <a:pt x="609" y="394"/>
                </a:cubicBezTo>
                <a:cubicBezTo>
                  <a:pt x="612" y="381"/>
                  <a:pt x="605" y="367"/>
                  <a:pt x="593" y="361"/>
                </a:cubicBezTo>
                <a:lnTo>
                  <a:pt x="543" y="337"/>
                </a:lnTo>
                <a:lnTo>
                  <a:pt x="576" y="259"/>
                </a:lnTo>
                <a:lnTo>
                  <a:pt x="628" y="277"/>
                </a:lnTo>
                <a:cubicBezTo>
                  <a:pt x="641" y="281"/>
                  <a:pt x="655" y="276"/>
                  <a:pt x="663" y="265"/>
                </a:cubicBezTo>
                <a:cubicBezTo>
                  <a:pt x="682" y="238"/>
                  <a:pt x="707" y="214"/>
                  <a:pt x="734" y="194"/>
                </a:cubicBezTo>
                <a:cubicBezTo>
                  <a:pt x="745" y="186"/>
                  <a:pt x="750" y="172"/>
                  <a:pt x="746" y="159"/>
                </a:cubicBezTo>
                <a:lnTo>
                  <a:pt x="728" y="106"/>
                </a:lnTo>
                <a:lnTo>
                  <a:pt x="806" y="74"/>
                </a:lnTo>
                <a:lnTo>
                  <a:pt x="830" y="124"/>
                </a:lnTo>
                <a:cubicBezTo>
                  <a:pt x="836" y="136"/>
                  <a:pt x="850" y="143"/>
                  <a:pt x="863" y="140"/>
                </a:cubicBezTo>
                <a:cubicBezTo>
                  <a:pt x="897" y="135"/>
                  <a:pt x="931" y="135"/>
                  <a:pt x="964" y="140"/>
                </a:cubicBezTo>
                <a:cubicBezTo>
                  <a:pt x="978" y="142"/>
                  <a:pt x="991" y="136"/>
                  <a:pt x="997" y="124"/>
                </a:cubicBezTo>
                <a:lnTo>
                  <a:pt x="1022" y="74"/>
                </a:lnTo>
                <a:lnTo>
                  <a:pt x="1099" y="106"/>
                </a:lnTo>
                <a:lnTo>
                  <a:pt x="1082" y="159"/>
                </a:lnTo>
                <a:cubicBezTo>
                  <a:pt x="1078" y="172"/>
                  <a:pt x="1082" y="186"/>
                  <a:pt x="1093" y="194"/>
                </a:cubicBezTo>
                <a:cubicBezTo>
                  <a:pt x="1121" y="213"/>
                  <a:pt x="1145" y="237"/>
                  <a:pt x="1165" y="265"/>
                </a:cubicBezTo>
                <a:cubicBezTo>
                  <a:pt x="1173" y="276"/>
                  <a:pt x="1187" y="281"/>
                  <a:pt x="1200" y="277"/>
                </a:cubicBezTo>
                <a:lnTo>
                  <a:pt x="1252" y="259"/>
                </a:lnTo>
                <a:lnTo>
                  <a:pt x="1284" y="337"/>
                </a:lnTo>
                <a:close/>
                <a:moveTo>
                  <a:pt x="1298" y="209"/>
                </a:moveTo>
                <a:cubicBezTo>
                  <a:pt x="1292" y="194"/>
                  <a:pt x="1275" y="186"/>
                  <a:pt x="1260" y="191"/>
                </a:cubicBezTo>
                <a:lnTo>
                  <a:pt x="1201" y="211"/>
                </a:lnTo>
                <a:cubicBezTo>
                  <a:pt x="1185" y="191"/>
                  <a:pt x="1167" y="173"/>
                  <a:pt x="1148" y="157"/>
                </a:cubicBezTo>
                <a:lnTo>
                  <a:pt x="1167" y="99"/>
                </a:lnTo>
                <a:cubicBezTo>
                  <a:pt x="1172" y="83"/>
                  <a:pt x="1165" y="66"/>
                  <a:pt x="1150" y="60"/>
                </a:cubicBezTo>
                <a:lnTo>
                  <a:pt x="1019" y="6"/>
                </a:lnTo>
                <a:cubicBezTo>
                  <a:pt x="1004" y="0"/>
                  <a:pt x="987" y="6"/>
                  <a:pt x="979" y="21"/>
                </a:cubicBezTo>
                <a:lnTo>
                  <a:pt x="952" y="76"/>
                </a:lnTo>
                <a:cubicBezTo>
                  <a:pt x="927" y="73"/>
                  <a:pt x="901" y="73"/>
                  <a:pt x="876" y="76"/>
                </a:cubicBezTo>
                <a:lnTo>
                  <a:pt x="848" y="21"/>
                </a:lnTo>
                <a:cubicBezTo>
                  <a:pt x="841" y="6"/>
                  <a:pt x="824" y="0"/>
                  <a:pt x="809" y="6"/>
                </a:cubicBezTo>
                <a:lnTo>
                  <a:pt x="678" y="60"/>
                </a:lnTo>
                <a:cubicBezTo>
                  <a:pt x="663" y="66"/>
                  <a:pt x="655" y="83"/>
                  <a:pt x="660" y="99"/>
                </a:cubicBezTo>
                <a:lnTo>
                  <a:pt x="680" y="157"/>
                </a:lnTo>
                <a:cubicBezTo>
                  <a:pt x="660" y="173"/>
                  <a:pt x="642" y="191"/>
                  <a:pt x="626" y="211"/>
                </a:cubicBezTo>
                <a:lnTo>
                  <a:pt x="568" y="191"/>
                </a:lnTo>
                <a:cubicBezTo>
                  <a:pt x="552" y="186"/>
                  <a:pt x="535" y="194"/>
                  <a:pt x="529" y="209"/>
                </a:cubicBezTo>
                <a:lnTo>
                  <a:pt x="475" y="340"/>
                </a:lnTo>
                <a:cubicBezTo>
                  <a:pt x="469" y="355"/>
                  <a:pt x="475" y="372"/>
                  <a:pt x="490" y="379"/>
                </a:cubicBezTo>
                <a:lnTo>
                  <a:pt x="545" y="407"/>
                </a:lnTo>
                <a:cubicBezTo>
                  <a:pt x="542" y="432"/>
                  <a:pt x="543" y="457"/>
                  <a:pt x="545" y="483"/>
                </a:cubicBezTo>
                <a:lnTo>
                  <a:pt x="490" y="510"/>
                </a:lnTo>
                <a:cubicBezTo>
                  <a:pt x="475" y="517"/>
                  <a:pt x="469" y="535"/>
                  <a:pt x="475" y="550"/>
                </a:cubicBezTo>
                <a:lnTo>
                  <a:pt x="529" y="681"/>
                </a:lnTo>
                <a:cubicBezTo>
                  <a:pt x="535" y="696"/>
                  <a:pt x="552" y="703"/>
                  <a:pt x="568" y="698"/>
                </a:cubicBezTo>
                <a:lnTo>
                  <a:pt x="626" y="679"/>
                </a:lnTo>
                <a:cubicBezTo>
                  <a:pt x="642" y="698"/>
                  <a:pt x="660" y="716"/>
                  <a:pt x="680" y="732"/>
                </a:cubicBezTo>
                <a:lnTo>
                  <a:pt x="660" y="791"/>
                </a:lnTo>
                <a:cubicBezTo>
                  <a:pt x="655" y="806"/>
                  <a:pt x="663" y="823"/>
                  <a:pt x="678" y="829"/>
                </a:cubicBezTo>
                <a:lnTo>
                  <a:pt x="809" y="883"/>
                </a:lnTo>
                <a:cubicBezTo>
                  <a:pt x="824" y="890"/>
                  <a:pt x="841" y="883"/>
                  <a:pt x="848" y="869"/>
                </a:cubicBezTo>
                <a:lnTo>
                  <a:pt x="876" y="813"/>
                </a:lnTo>
                <a:cubicBezTo>
                  <a:pt x="901" y="816"/>
                  <a:pt x="926" y="816"/>
                  <a:pt x="952" y="813"/>
                </a:cubicBezTo>
                <a:lnTo>
                  <a:pt x="979" y="869"/>
                </a:lnTo>
                <a:cubicBezTo>
                  <a:pt x="985" y="879"/>
                  <a:pt x="996" y="886"/>
                  <a:pt x="1007" y="886"/>
                </a:cubicBezTo>
                <a:cubicBezTo>
                  <a:pt x="1011" y="886"/>
                  <a:pt x="1015" y="885"/>
                  <a:pt x="1019" y="883"/>
                </a:cubicBezTo>
                <a:lnTo>
                  <a:pt x="1150" y="829"/>
                </a:lnTo>
                <a:cubicBezTo>
                  <a:pt x="1165" y="823"/>
                  <a:pt x="1172" y="806"/>
                  <a:pt x="1167" y="791"/>
                </a:cubicBezTo>
                <a:lnTo>
                  <a:pt x="1148" y="732"/>
                </a:lnTo>
                <a:cubicBezTo>
                  <a:pt x="1167" y="716"/>
                  <a:pt x="1185" y="698"/>
                  <a:pt x="1201" y="679"/>
                </a:cubicBezTo>
                <a:lnTo>
                  <a:pt x="1260" y="698"/>
                </a:lnTo>
                <a:cubicBezTo>
                  <a:pt x="1275" y="703"/>
                  <a:pt x="1292" y="696"/>
                  <a:pt x="1298" y="681"/>
                </a:cubicBezTo>
                <a:lnTo>
                  <a:pt x="1353" y="550"/>
                </a:lnTo>
                <a:cubicBezTo>
                  <a:pt x="1359" y="535"/>
                  <a:pt x="1352" y="517"/>
                  <a:pt x="1338" y="510"/>
                </a:cubicBezTo>
                <a:lnTo>
                  <a:pt x="1283" y="483"/>
                </a:lnTo>
                <a:cubicBezTo>
                  <a:pt x="1285" y="457"/>
                  <a:pt x="1285" y="432"/>
                  <a:pt x="1283" y="407"/>
                </a:cubicBezTo>
                <a:lnTo>
                  <a:pt x="1338" y="379"/>
                </a:lnTo>
                <a:cubicBezTo>
                  <a:pt x="1352" y="372"/>
                  <a:pt x="1359" y="355"/>
                  <a:pt x="1353" y="340"/>
                </a:cubicBezTo>
                <a:lnTo>
                  <a:pt x="1298" y="20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Freeform 1">
            <a:extLst>
              <a:ext uri="{FF2B5EF4-FFF2-40B4-BE49-F238E27FC236}">
                <a16:creationId xmlns:a16="http://schemas.microsoft.com/office/drawing/2014/main" id="{23E34EF2-724C-E548-9669-F8FB0E14C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6897" y="1985397"/>
            <a:ext cx="495300" cy="439738"/>
          </a:xfrm>
          <a:custGeom>
            <a:avLst/>
            <a:gdLst>
              <a:gd name="T0" fmla="*/ 608 w 1380"/>
              <a:gd name="T1" fmla="*/ 941 h 1226"/>
              <a:gd name="T2" fmla="*/ 660 w 1380"/>
              <a:gd name="T3" fmla="*/ 941 h 1226"/>
              <a:gd name="T4" fmla="*/ 774 w 1380"/>
              <a:gd name="T5" fmla="*/ 922 h 1226"/>
              <a:gd name="T6" fmla="*/ 634 w 1380"/>
              <a:gd name="T7" fmla="*/ 1150 h 1226"/>
              <a:gd name="T8" fmla="*/ 493 w 1380"/>
              <a:gd name="T9" fmla="*/ 922 h 1226"/>
              <a:gd name="T10" fmla="*/ 617 w 1380"/>
              <a:gd name="T11" fmla="*/ 1214 h 1226"/>
              <a:gd name="T12" fmla="*/ 651 w 1380"/>
              <a:gd name="T13" fmla="*/ 1214 h 1226"/>
              <a:gd name="T14" fmla="*/ 810 w 1380"/>
              <a:gd name="T15" fmla="*/ 871 h 1226"/>
              <a:gd name="T16" fmla="*/ 634 w 1380"/>
              <a:gd name="T17" fmla="*/ 878 h 1226"/>
              <a:gd name="T18" fmla="*/ 458 w 1380"/>
              <a:gd name="T19" fmla="*/ 871 h 1226"/>
              <a:gd name="T20" fmla="*/ 617 w 1380"/>
              <a:gd name="T21" fmla="*/ 1214 h 1226"/>
              <a:gd name="T22" fmla="*/ 80 w 1380"/>
              <a:gd name="T23" fmla="*/ 347 h 1226"/>
              <a:gd name="T24" fmla="*/ 313 w 1380"/>
              <a:gd name="T25" fmla="*/ 854 h 1226"/>
              <a:gd name="T26" fmla="*/ 349 w 1380"/>
              <a:gd name="T27" fmla="*/ 854 h 1226"/>
              <a:gd name="T28" fmla="*/ 500 w 1380"/>
              <a:gd name="T29" fmla="*/ 658 h 1226"/>
              <a:gd name="T30" fmla="*/ 74 w 1380"/>
              <a:gd name="T31" fmla="*/ 522 h 1226"/>
              <a:gd name="T32" fmla="*/ 219 w 1380"/>
              <a:gd name="T33" fmla="*/ 374 h 1226"/>
              <a:gd name="T34" fmla="*/ 690 w 1380"/>
              <a:gd name="T35" fmla="*/ 670 h 1226"/>
              <a:gd name="T36" fmla="*/ 384 w 1380"/>
              <a:gd name="T37" fmla="*/ 98 h 1226"/>
              <a:gd name="T38" fmla="*/ 664 w 1380"/>
              <a:gd name="T39" fmla="*/ 148 h 1226"/>
              <a:gd name="T40" fmla="*/ 717 w 1380"/>
              <a:gd name="T41" fmla="*/ 148 h 1226"/>
              <a:gd name="T42" fmla="*/ 997 w 1380"/>
              <a:gd name="T43" fmla="*/ 98 h 1226"/>
              <a:gd name="T44" fmla="*/ 690 w 1380"/>
              <a:gd name="T45" fmla="*/ 670 h 1226"/>
              <a:gd name="T46" fmla="*/ 880 w 1380"/>
              <a:gd name="T47" fmla="*/ 0 h 1226"/>
              <a:gd name="T48" fmla="*/ 501 w 1380"/>
              <a:gd name="T49" fmla="*/ 0 h 1226"/>
              <a:gd name="T50" fmla="*/ 258 w 1380"/>
              <a:gd name="T51" fmla="*/ 294 h 1226"/>
              <a:gd name="T52" fmla="*/ 690 w 1380"/>
              <a:gd name="T53" fmla="*/ 746 h 1226"/>
              <a:gd name="T54" fmla="*/ 1123 w 1380"/>
              <a:gd name="T55" fmla="*/ 294 h 1226"/>
              <a:gd name="T56" fmla="*/ 1170 w 1380"/>
              <a:gd name="T57" fmla="*/ 511 h 1226"/>
              <a:gd name="T58" fmla="*/ 1007 w 1380"/>
              <a:gd name="T59" fmla="*/ 512 h 1226"/>
              <a:gd name="T60" fmla="*/ 1059 w 1380"/>
              <a:gd name="T61" fmla="*/ 618 h 1226"/>
              <a:gd name="T62" fmla="*/ 1112 w 1380"/>
              <a:gd name="T63" fmla="*/ 618 h 1226"/>
              <a:gd name="T64" fmla="*/ 1270 w 1380"/>
              <a:gd name="T65" fmla="*/ 590 h 1226"/>
              <a:gd name="T66" fmla="*/ 1085 w 1380"/>
              <a:gd name="T67" fmla="*/ 924 h 1226"/>
              <a:gd name="T68" fmla="*/ 803 w 1380"/>
              <a:gd name="T69" fmla="*/ 705 h 1226"/>
              <a:gd name="T70" fmla="*/ 1085 w 1380"/>
              <a:gd name="T71" fmla="*/ 1000 h 1226"/>
              <a:gd name="T72" fmla="*/ 1368 w 1380"/>
              <a:gd name="T73" fmla="*/ 705 h 1226"/>
              <a:gd name="T74" fmla="*/ 1170 w 1380"/>
              <a:gd name="T75" fmla="*/ 511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0" h="1226">
                <a:moveTo>
                  <a:pt x="542" y="909"/>
                </a:moveTo>
                <a:cubicBezTo>
                  <a:pt x="555" y="909"/>
                  <a:pt x="589" y="912"/>
                  <a:pt x="608" y="941"/>
                </a:cubicBezTo>
                <a:lnTo>
                  <a:pt x="634" y="979"/>
                </a:lnTo>
                <a:lnTo>
                  <a:pt x="660" y="941"/>
                </a:lnTo>
                <a:cubicBezTo>
                  <a:pt x="679" y="912"/>
                  <a:pt x="713" y="909"/>
                  <a:pt x="726" y="909"/>
                </a:cubicBezTo>
                <a:cubicBezTo>
                  <a:pt x="744" y="909"/>
                  <a:pt x="762" y="914"/>
                  <a:pt x="774" y="922"/>
                </a:cubicBezTo>
                <a:cubicBezTo>
                  <a:pt x="804" y="943"/>
                  <a:pt x="801" y="980"/>
                  <a:pt x="799" y="991"/>
                </a:cubicBezTo>
                <a:cubicBezTo>
                  <a:pt x="792" y="1035"/>
                  <a:pt x="749" y="1073"/>
                  <a:pt x="634" y="1150"/>
                </a:cubicBezTo>
                <a:cubicBezTo>
                  <a:pt x="519" y="1073"/>
                  <a:pt x="476" y="1035"/>
                  <a:pt x="469" y="991"/>
                </a:cubicBezTo>
                <a:cubicBezTo>
                  <a:pt x="467" y="980"/>
                  <a:pt x="463" y="943"/>
                  <a:pt x="493" y="922"/>
                </a:cubicBezTo>
                <a:cubicBezTo>
                  <a:pt x="505" y="914"/>
                  <a:pt x="524" y="909"/>
                  <a:pt x="542" y="909"/>
                </a:cubicBezTo>
                <a:close/>
                <a:moveTo>
                  <a:pt x="617" y="1214"/>
                </a:moveTo>
                <a:lnTo>
                  <a:pt x="634" y="1225"/>
                </a:lnTo>
                <a:lnTo>
                  <a:pt x="651" y="1214"/>
                </a:lnTo>
                <a:cubicBezTo>
                  <a:pt x="787" y="1122"/>
                  <a:pt x="848" y="1075"/>
                  <a:pt x="860" y="1001"/>
                </a:cubicBezTo>
                <a:cubicBezTo>
                  <a:pt x="869" y="948"/>
                  <a:pt x="850" y="900"/>
                  <a:pt x="810" y="871"/>
                </a:cubicBezTo>
                <a:cubicBezTo>
                  <a:pt x="788" y="856"/>
                  <a:pt x="757" y="846"/>
                  <a:pt x="726" y="846"/>
                </a:cubicBezTo>
                <a:cubicBezTo>
                  <a:pt x="691" y="846"/>
                  <a:pt x="659" y="858"/>
                  <a:pt x="634" y="878"/>
                </a:cubicBezTo>
                <a:cubicBezTo>
                  <a:pt x="609" y="858"/>
                  <a:pt x="577" y="846"/>
                  <a:pt x="542" y="846"/>
                </a:cubicBezTo>
                <a:cubicBezTo>
                  <a:pt x="511" y="846"/>
                  <a:pt x="480" y="856"/>
                  <a:pt x="458" y="871"/>
                </a:cubicBezTo>
                <a:cubicBezTo>
                  <a:pt x="417" y="900"/>
                  <a:pt x="399" y="948"/>
                  <a:pt x="407" y="1001"/>
                </a:cubicBezTo>
                <a:cubicBezTo>
                  <a:pt x="420" y="1075"/>
                  <a:pt x="481" y="1122"/>
                  <a:pt x="617" y="1214"/>
                </a:cubicBezTo>
                <a:close/>
                <a:moveTo>
                  <a:pt x="229" y="313"/>
                </a:moveTo>
                <a:cubicBezTo>
                  <a:pt x="175" y="304"/>
                  <a:pt x="120" y="317"/>
                  <a:pt x="80" y="347"/>
                </a:cubicBezTo>
                <a:cubicBezTo>
                  <a:pt x="0" y="407"/>
                  <a:pt x="9" y="504"/>
                  <a:pt x="13" y="532"/>
                </a:cubicBezTo>
                <a:cubicBezTo>
                  <a:pt x="30" y="641"/>
                  <a:pt x="117" y="713"/>
                  <a:pt x="313" y="854"/>
                </a:cubicBezTo>
                <a:lnTo>
                  <a:pt x="331" y="867"/>
                </a:lnTo>
                <a:lnTo>
                  <a:pt x="349" y="854"/>
                </a:lnTo>
                <a:cubicBezTo>
                  <a:pt x="431" y="795"/>
                  <a:pt x="495" y="746"/>
                  <a:pt x="542" y="704"/>
                </a:cubicBezTo>
                <a:lnTo>
                  <a:pt x="500" y="658"/>
                </a:lnTo>
                <a:cubicBezTo>
                  <a:pt x="459" y="696"/>
                  <a:pt x="403" y="738"/>
                  <a:pt x="331" y="790"/>
                </a:cubicBezTo>
                <a:cubicBezTo>
                  <a:pt x="150" y="660"/>
                  <a:pt x="86" y="601"/>
                  <a:pt x="74" y="522"/>
                </a:cubicBezTo>
                <a:cubicBezTo>
                  <a:pt x="71" y="503"/>
                  <a:pt x="65" y="436"/>
                  <a:pt x="117" y="396"/>
                </a:cubicBezTo>
                <a:cubicBezTo>
                  <a:pt x="143" y="377"/>
                  <a:pt x="182" y="368"/>
                  <a:pt x="219" y="374"/>
                </a:cubicBezTo>
                <a:lnTo>
                  <a:pt x="229" y="313"/>
                </a:lnTo>
                <a:close/>
                <a:moveTo>
                  <a:pt x="690" y="670"/>
                </a:moveTo>
                <a:cubicBezTo>
                  <a:pt x="428" y="482"/>
                  <a:pt x="337" y="398"/>
                  <a:pt x="319" y="284"/>
                </a:cubicBezTo>
                <a:cubicBezTo>
                  <a:pt x="314" y="255"/>
                  <a:pt x="306" y="157"/>
                  <a:pt x="384" y="98"/>
                </a:cubicBezTo>
                <a:cubicBezTo>
                  <a:pt x="414" y="75"/>
                  <a:pt x="457" y="62"/>
                  <a:pt x="501" y="62"/>
                </a:cubicBezTo>
                <a:cubicBezTo>
                  <a:pt x="570" y="62"/>
                  <a:pt x="630" y="93"/>
                  <a:pt x="664" y="148"/>
                </a:cubicBezTo>
                <a:lnTo>
                  <a:pt x="690" y="190"/>
                </a:lnTo>
                <a:lnTo>
                  <a:pt x="717" y="148"/>
                </a:lnTo>
                <a:cubicBezTo>
                  <a:pt x="751" y="93"/>
                  <a:pt x="811" y="62"/>
                  <a:pt x="880" y="62"/>
                </a:cubicBezTo>
                <a:cubicBezTo>
                  <a:pt x="924" y="62"/>
                  <a:pt x="966" y="75"/>
                  <a:pt x="997" y="98"/>
                </a:cubicBezTo>
                <a:cubicBezTo>
                  <a:pt x="1075" y="157"/>
                  <a:pt x="1066" y="255"/>
                  <a:pt x="1062" y="284"/>
                </a:cubicBezTo>
                <a:cubicBezTo>
                  <a:pt x="1044" y="398"/>
                  <a:pt x="953" y="482"/>
                  <a:pt x="690" y="670"/>
                </a:cubicBezTo>
                <a:close/>
                <a:moveTo>
                  <a:pt x="1034" y="48"/>
                </a:moveTo>
                <a:cubicBezTo>
                  <a:pt x="993" y="17"/>
                  <a:pt x="937" y="0"/>
                  <a:pt x="880" y="0"/>
                </a:cubicBezTo>
                <a:cubicBezTo>
                  <a:pt x="804" y="0"/>
                  <a:pt x="737" y="29"/>
                  <a:pt x="690" y="80"/>
                </a:cubicBezTo>
                <a:cubicBezTo>
                  <a:pt x="643" y="29"/>
                  <a:pt x="576" y="0"/>
                  <a:pt x="501" y="0"/>
                </a:cubicBezTo>
                <a:cubicBezTo>
                  <a:pt x="444" y="0"/>
                  <a:pt x="387" y="17"/>
                  <a:pt x="347" y="48"/>
                </a:cubicBezTo>
                <a:cubicBezTo>
                  <a:pt x="241" y="128"/>
                  <a:pt x="252" y="256"/>
                  <a:pt x="258" y="294"/>
                </a:cubicBezTo>
                <a:cubicBezTo>
                  <a:pt x="281" y="441"/>
                  <a:pt x="402" y="541"/>
                  <a:pt x="672" y="733"/>
                </a:cubicBezTo>
                <a:lnTo>
                  <a:pt x="690" y="746"/>
                </a:lnTo>
                <a:lnTo>
                  <a:pt x="708" y="733"/>
                </a:lnTo>
                <a:cubicBezTo>
                  <a:pt x="979" y="541"/>
                  <a:pt x="1100" y="441"/>
                  <a:pt x="1123" y="294"/>
                </a:cubicBezTo>
                <a:cubicBezTo>
                  <a:pt x="1129" y="256"/>
                  <a:pt x="1140" y="128"/>
                  <a:pt x="1034" y="48"/>
                </a:cubicBezTo>
                <a:close/>
                <a:moveTo>
                  <a:pt x="1170" y="511"/>
                </a:moveTo>
                <a:cubicBezTo>
                  <a:pt x="1138" y="517"/>
                  <a:pt x="1109" y="531"/>
                  <a:pt x="1086" y="553"/>
                </a:cubicBezTo>
                <a:cubicBezTo>
                  <a:pt x="1064" y="533"/>
                  <a:pt x="1038" y="519"/>
                  <a:pt x="1007" y="512"/>
                </a:cubicBezTo>
                <a:lnTo>
                  <a:pt x="994" y="573"/>
                </a:lnTo>
                <a:cubicBezTo>
                  <a:pt x="1013" y="577"/>
                  <a:pt x="1040" y="589"/>
                  <a:pt x="1059" y="618"/>
                </a:cubicBezTo>
                <a:lnTo>
                  <a:pt x="1085" y="660"/>
                </a:lnTo>
                <a:lnTo>
                  <a:pt x="1112" y="618"/>
                </a:lnTo>
                <a:cubicBezTo>
                  <a:pt x="1132" y="587"/>
                  <a:pt x="1161" y="576"/>
                  <a:pt x="1182" y="572"/>
                </a:cubicBezTo>
                <a:cubicBezTo>
                  <a:pt x="1213" y="566"/>
                  <a:pt x="1248" y="573"/>
                  <a:pt x="1270" y="590"/>
                </a:cubicBezTo>
                <a:cubicBezTo>
                  <a:pt x="1314" y="623"/>
                  <a:pt x="1309" y="679"/>
                  <a:pt x="1307" y="695"/>
                </a:cubicBezTo>
                <a:cubicBezTo>
                  <a:pt x="1296" y="762"/>
                  <a:pt x="1242" y="812"/>
                  <a:pt x="1085" y="924"/>
                </a:cubicBezTo>
                <a:cubicBezTo>
                  <a:pt x="929" y="812"/>
                  <a:pt x="875" y="762"/>
                  <a:pt x="864" y="695"/>
                </a:cubicBezTo>
                <a:lnTo>
                  <a:pt x="803" y="705"/>
                </a:lnTo>
                <a:cubicBezTo>
                  <a:pt x="818" y="801"/>
                  <a:pt x="895" y="865"/>
                  <a:pt x="1067" y="987"/>
                </a:cubicBezTo>
                <a:lnTo>
                  <a:pt x="1085" y="1000"/>
                </a:lnTo>
                <a:lnTo>
                  <a:pt x="1103" y="987"/>
                </a:lnTo>
                <a:cubicBezTo>
                  <a:pt x="1276" y="865"/>
                  <a:pt x="1353" y="801"/>
                  <a:pt x="1368" y="705"/>
                </a:cubicBezTo>
                <a:cubicBezTo>
                  <a:pt x="1379" y="638"/>
                  <a:pt x="1356" y="577"/>
                  <a:pt x="1308" y="540"/>
                </a:cubicBezTo>
                <a:cubicBezTo>
                  <a:pt x="1272" y="513"/>
                  <a:pt x="1219" y="502"/>
                  <a:pt x="1170" y="5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Freeform 1">
            <a:extLst>
              <a:ext uri="{FF2B5EF4-FFF2-40B4-BE49-F238E27FC236}">
                <a16:creationId xmlns:a16="http://schemas.microsoft.com/office/drawing/2014/main" id="{96A3F329-A5B7-5E47-99E7-E9A16B8680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46621" y="3997646"/>
            <a:ext cx="490538" cy="434975"/>
          </a:xfrm>
          <a:custGeom>
            <a:avLst/>
            <a:gdLst>
              <a:gd name="T0" fmla="*/ 454 w 1361"/>
              <a:gd name="T1" fmla="*/ 254 h 1207"/>
              <a:gd name="T2" fmla="*/ 0 w 1361"/>
              <a:gd name="T3" fmla="*/ 398 h 1207"/>
              <a:gd name="T4" fmla="*/ 141 w 1361"/>
              <a:gd name="T5" fmla="*/ 993 h 1207"/>
              <a:gd name="T6" fmla="*/ 178 w 1361"/>
              <a:gd name="T7" fmla="*/ 1201 h 1207"/>
              <a:gd name="T8" fmla="*/ 243 w 1361"/>
              <a:gd name="T9" fmla="*/ 1187 h 1207"/>
              <a:gd name="T10" fmla="*/ 680 w 1361"/>
              <a:gd name="T11" fmla="*/ 993 h 1207"/>
              <a:gd name="T12" fmla="*/ 824 w 1361"/>
              <a:gd name="T13" fmla="*/ 793 h 1207"/>
              <a:gd name="T14" fmla="*/ 762 w 1361"/>
              <a:gd name="T15" fmla="*/ 849 h 1207"/>
              <a:gd name="T16" fmla="*/ 417 w 1361"/>
              <a:gd name="T17" fmla="*/ 931 h 1207"/>
              <a:gd name="T18" fmla="*/ 203 w 1361"/>
              <a:gd name="T19" fmla="*/ 1139 h 1207"/>
              <a:gd name="T20" fmla="*/ 172 w 1361"/>
              <a:gd name="T21" fmla="*/ 931 h 1207"/>
              <a:gd name="T22" fmla="*/ 62 w 1361"/>
              <a:gd name="T23" fmla="*/ 849 h 1207"/>
              <a:gd name="T24" fmla="*/ 144 w 1361"/>
              <a:gd name="T25" fmla="*/ 316 h 1207"/>
              <a:gd name="T26" fmla="*/ 906 w 1361"/>
              <a:gd name="T27" fmla="*/ 480 h 1207"/>
              <a:gd name="T28" fmla="*/ 680 w 1361"/>
              <a:gd name="T29" fmla="*/ 542 h 1207"/>
              <a:gd name="T30" fmla="*/ 906 w 1361"/>
              <a:gd name="T31" fmla="*/ 480 h 1207"/>
              <a:gd name="T32" fmla="*/ 1160 w 1361"/>
              <a:gd name="T33" fmla="*/ 259 h 1207"/>
              <a:gd name="T34" fmla="*/ 680 w 1361"/>
              <a:gd name="T35" fmla="*/ 197 h 1207"/>
              <a:gd name="T36" fmla="*/ 680 w 1361"/>
              <a:gd name="T37" fmla="*/ 401 h 1207"/>
              <a:gd name="T38" fmla="*/ 1160 w 1361"/>
              <a:gd name="T39" fmla="*/ 338 h 1207"/>
              <a:gd name="T40" fmla="*/ 680 w 1361"/>
              <a:gd name="T41" fmla="*/ 401 h 1207"/>
              <a:gd name="T42" fmla="*/ 1216 w 1361"/>
              <a:gd name="T43" fmla="*/ 705 h 1207"/>
              <a:gd name="T44" fmla="*/ 1157 w 1361"/>
              <a:gd name="T45" fmla="*/ 736 h 1207"/>
              <a:gd name="T46" fmla="*/ 965 w 1361"/>
              <a:gd name="T47" fmla="*/ 715 h 1207"/>
              <a:gd name="T48" fmla="*/ 623 w 1361"/>
              <a:gd name="T49" fmla="*/ 705 h 1207"/>
              <a:gd name="T50" fmla="*/ 542 w 1361"/>
              <a:gd name="T51" fmla="*/ 144 h 1207"/>
              <a:gd name="T52" fmla="*/ 1216 w 1361"/>
              <a:gd name="T53" fmla="*/ 62 h 1207"/>
              <a:gd name="T54" fmla="*/ 1298 w 1361"/>
              <a:gd name="T55" fmla="*/ 623 h 1207"/>
              <a:gd name="T56" fmla="*/ 1216 w 1361"/>
              <a:gd name="T57" fmla="*/ 0 h 1207"/>
              <a:gd name="T58" fmla="*/ 479 w 1361"/>
              <a:gd name="T59" fmla="*/ 144 h 1207"/>
              <a:gd name="T60" fmla="*/ 623 w 1361"/>
              <a:gd name="T61" fmla="*/ 767 h 1207"/>
              <a:gd name="T62" fmla="*/ 1117 w 1361"/>
              <a:gd name="T63" fmla="*/ 962 h 1207"/>
              <a:gd name="T64" fmla="*/ 1219 w 1361"/>
              <a:gd name="T65" fmla="*/ 920 h 1207"/>
              <a:gd name="T66" fmla="*/ 1360 w 1361"/>
              <a:gd name="T67" fmla="*/ 623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61" h="1207">
                <a:moveTo>
                  <a:pt x="454" y="316"/>
                </a:moveTo>
                <a:lnTo>
                  <a:pt x="454" y="254"/>
                </a:lnTo>
                <a:lnTo>
                  <a:pt x="144" y="254"/>
                </a:lnTo>
                <a:cubicBezTo>
                  <a:pt x="64" y="254"/>
                  <a:pt x="0" y="318"/>
                  <a:pt x="0" y="398"/>
                </a:cubicBezTo>
                <a:lnTo>
                  <a:pt x="0" y="849"/>
                </a:lnTo>
                <a:cubicBezTo>
                  <a:pt x="0" y="928"/>
                  <a:pt x="63" y="992"/>
                  <a:pt x="141" y="993"/>
                </a:cubicBezTo>
                <a:lnTo>
                  <a:pt x="141" y="1146"/>
                </a:lnTo>
                <a:cubicBezTo>
                  <a:pt x="141" y="1171"/>
                  <a:pt x="155" y="1192"/>
                  <a:pt x="178" y="1201"/>
                </a:cubicBezTo>
                <a:cubicBezTo>
                  <a:pt x="185" y="1204"/>
                  <a:pt x="193" y="1206"/>
                  <a:pt x="200" y="1206"/>
                </a:cubicBezTo>
                <a:cubicBezTo>
                  <a:pt x="216" y="1206"/>
                  <a:pt x="231" y="1199"/>
                  <a:pt x="243" y="1187"/>
                </a:cubicBezTo>
                <a:lnTo>
                  <a:pt x="430" y="993"/>
                </a:lnTo>
                <a:lnTo>
                  <a:pt x="680" y="993"/>
                </a:lnTo>
                <a:cubicBezTo>
                  <a:pt x="759" y="993"/>
                  <a:pt x="824" y="929"/>
                  <a:pt x="824" y="849"/>
                </a:cubicBezTo>
                <a:lnTo>
                  <a:pt x="824" y="793"/>
                </a:lnTo>
                <a:lnTo>
                  <a:pt x="762" y="793"/>
                </a:lnTo>
                <a:lnTo>
                  <a:pt x="762" y="849"/>
                </a:lnTo>
                <a:cubicBezTo>
                  <a:pt x="762" y="894"/>
                  <a:pt x="725" y="931"/>
                  <a:pt x="680" y="931"/>
                </a:cubicBezTo>
                <a:lnTo>
                  <a:pt x="417" y="931"/>
                </a:lnTo>
                <a:cubicBezTo>
                  <a:pt x="409" y="931"/>
                  <a:pt x="401" y="934"/>
                  <a:pt x="395" y="940"/>
                </a:cubicBezTo>
                <a:lnTo>
                  <a:pt x="203" y="1139"/>
                </a:lnTo>
                <a:lnTo>
                  <a:pt x="203" y="962"/>
                </a:lnTo>
                <a:cubicBezTo>
                  <a:pt x="203" y="945"/>
                  <a:pt x="189" y="931"/>
                  <a:pt x="172" y="931"/>
                </a:cubicBezTo>
                <a:lnTo>
                  <a:pt x="144" y="931"/>
                </a:lnTo>
                <a:cubicBezTo>
                  <a:pt x="98" y="931"/>
                  <a:pt x="62" y="894"/>
                  <a:pt x="62" y="849"/>
                </a:cubicBezTo>
                <a:lnTo>
                  <a:pt x="62" y="398"/>
                </a:lnTo>
                <a:cubicBezTo>
                  <a:pt x="62" y="353"/>
                  <a:pt x="99" y="316"/>
                  <a:pt x="144" y="316"/>
                </a:cubicBezTo>
                <a:lnTo>
                  <a:pt x="454" y="316"/>
                </a:lnTo>
                <a:close/>
                <a:moveTo>
                  <a:pt x="906" y="480"/>
                </a:moveTo>
                <a:lnTo>
                  <a:pt x="680" y="480"/>
                </a:lnTo>
                <a:lnTo>
                  <a:pt x="680" y="542"/>
                </a:lnTo>
                <a:lnTo>
                  <a:pt x="906" y="542"/>
                </a:lnTo>
                <a:lnTo>
                  <a:pt x="906" y="480"/>
                </a:lnTo>
                <a:close/>
                <a:moveTo>
                  <a:pt x="680" y="259"/>
                </a:moveTo>
                <a:lnTo>
                  <a:pt x="1160" y="259"/>
                </a:lnTo>
                <a:lnTo>
                  <a:pt x="1160" y="197"/>
                </a:lnTo>
                <a:lnTo>
                  <a:pt x="680" y="197"/>
                </a:lnTo>
                <a:lnTo>
                  <a:pt x="680" y="259"/>
                </a:lnTo>
                <a:close/>
                <a:moveTo>
                  <a:pt x="680" y="401"/>
                </a:moveTo>
                <a:lnTo>
                  <a:pt x="1160" y="401"/>
                </a:lnTo>
                <a:lnTo>
                  <a:pt x="1160" y="338"/>
                </a:lnTo>
                <a:lnTo>
                  <a:pt x="680" y="338"/>
                </a:lnTo>
                <a:lnTo>
                  <a:pt x="680" y="401"/>
                </a:lnTo>
                <a:close/>
                <a:moveTo>
                  <a:pt x="1298" y="623"/>
                </a:moveTo>
                <a:cubicBezTo>
                  <a:pt x="1298" y="669"/>
                  <a:pt x="1261" y="705"/>
                  <a:pt x="1216" y="705"/>
                </a:cubicBezTo>
                <a:lnTo>
                  <a:pt x="1188" y="705"/>
                </a:lnTo>
                <a:cubicBezTo>
                  <a:pt x="1171" y="705"/>
                  <a:pt x="1157" y="719"/>
                  <a:pt x="1157" y="736"/>
                </a:cubicBezTo>
                <a:lnTo>
                  <a:pt x="1157" y="914"/>
                </a:lnTo>
                <a:lnTo>
                  <a:pt x="965" y="715"/>
                </a:lnTo>
                <a:cubicBezTo>
                  <a:pt x="959" y="709"/>
                  <a:pt x="951" y="705"/>
                  <a:pt x="942" y="705"/>
                </a:cubicBezTo>
                <a:lnTo>
                  <a:pt x="623" y="705"/>
                </a:lnTo>
                <a:cubicBezTo>
                  <a:pt x="578" y="705"/>
                  <a:pt x="542" y="669"/>
                  <a:pt x="542" y="623"/>
                </a:cubicBezTo>
                <a:lnTo>
                  <a:pt x="542" y="144"/>
                </a:lnTo>
                <a:cubicBezTo>
                  <a:pt x="542" y="99"/>
                  <a:pt x="578" y="62"/>
                  <a:pt x="623" y="62"/>
                </a:cubicBezTo>
                <a:lnTo>
                  <a:pt x="1216" y="62"/>
                </a:lnTo>
                <a:cubicBezTo>
                  <a:pt x="1261" y="62"/>
                  <a:pt x="1298" y="99"/>
                  <a:pt x="1298" y="144"/>
                </a:cubicBezTo>
                <a:lnTo>
                  <a:pt x="1298" y="623"/>
                </a:lnTo>
                <a:close/>
                <a:moveTo>
                  <a:pt x="1360" y="144"/>
                </a:moveTo>
                <a:cubicBezTo>
                  <a:pt x="1360" y="64"/>
                  <a:pt x="1295" y="0"/>
                  <a:pt x="1216" y="0"/>
                </a:cubicBezTo>
                <a:lnTo>
                  <a:pt x="623" y="0"/>
                </a:lnTo>
                <a:cubicBezTo>
                  <a:pt x="544" y="0"/>
                  <a:pt x="479" y="64"/>
                  <a:pt x="479" y="144"/>
                </a:cubicBezTo>
                <a:lnTo>
                  <a:pt x="479" y="623"/>
                </a:lnTo>
                <a:cubicBezTo>
                  <a:pt x="479" y="703"/>
                  <a:pt x="544" y="767"/>
                  <a:pt x="623" y="767"/>
                </a:cubicBezTo>
                <a:lnTo>
                  <a:pt x="929" y="767"/>
                </a:lnTo>
                <a:lnTo>
                  <a:pt x="1117" y="962"/>
                </a:lnTo>
                <a:cubicBezTo>
                  <a:pt x="1128" y="973"/>
                  <a:pt x="1143" y="980"/>
                  <a:pt x="1159" y="980"/>
                </a:cubicBezTo>
                <a:cubicBezTo>
                  <a:pt x="1192" y="980"/>
                  <a:pt x="1219" y="953"/>
                  <a:pt x="1219" y="920"/>
                </a:cubicBezTo>
                <a:lnTo>
                  <a:pt x="1219" y="767"/>
                </a:lnTo>
                <a:cubicBezTo>
                  <a:pt x="1297" y="766"/>
                  <a:pt x="1360" y="702"/>
                  <a:pt x="1360" y="623"/>
                </a:cubicBezTo>
                <a:lnTo>
                  <a:pt x="1360" y="1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Freeform 2">
            <a:extLst>
              <a:ext uri="{FF2B5EF4-FFF2-40B4-BE49-F238E27FC236}">
                <a16:creationId xmlns:a16="http://schemas.microsoft.com/office/drawing/2014/main" id="{53CEB2D1-3C5E-A146-877E-EFEE99F465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2125" y="1153707"/>
            <a:ext cx="490538" cy="306387"/>
          </a:xfrm>
          <a:custGeom>
            <a:avLst/>
            <a:gdLst>
              <a:gd name="T0" fmla="*/ 1075 w 1361"/>
              <a:gd name="T1" fmla="*/ 786 h 849"/>
              <a:gd name="T2" fmla="*/ 852 w 1361"/>
              <a:gd name="T3" fmla="*/ 563 h 849"/>
              <a:gd name="T4" fmla="*/ 955 w 1361"/>
              <a:gd name="T5" fmla="*/ 376 h 849"/>
              <a:gd name="T6" fmla="*/ 1047 w 1361"/>
              <a:gd name="T7" fmla="*/ 576 h 849"/>
              <a:gd name="T8" fmla="*/ 1103 w 1361"/>
              <a:gd name="T9" fmla="*/ 550 h 849"/>
              <a:gd name="T10" fmla="*/ 1011 w 1361"/>
              <a:gd name="T11" fmla="*/ 351 h 849"/>
              <a:gd name="T12" fmla="*/ 1075 w 1361"/>
              <a:gd name="T13" fmla="*/ 340 h 849"/>
              <a:gd name="T14" fmla="*/ 1298 w 1361"/>
              <a:gd name="T15" fmla="*/ 563 h 849"/>
              <a:gd name="T16" fmla="*/ 1075 w 1361"/>
              <a:gd name="T17" fmla="*/ 786 h 849"/>
              <a:gd name="T18" fmla="*/ 334 w 1361"/>
              <a:gd name="T19" fmla="*/ 532 h 849"/>
              <a:gd name="T20" fmla="*/ 406 w 1361"/>
              <a:gd name="T21" fmla="*/ 376 h 849"/>
              <a:gd name="T22" fmla="*/ 505 w 1361"/>
              <a:gd name="T23" fmla="*/ 532 h 849"/>
              <a:gd name="T24" fmla="*/ 334 w 1361"/>
              <a:gd name="T25" fmla="*/ 532 h 849"/>
              <a:gd name="T26" fmla="*/ 257 w 1361"/>
              <a:gd name="T27" fmla="*/ 550 h 849"/>
              <a:gd name="T28" fmla="*/ 259 w 1361"/>
              <a:gd name="T29" fmla="*/ 580 h 849"/>
              <a:gd name="T30" fmla="*/ 285 w 1361"/>
              <a:gd name="T31" fmla="*/ 594 h 849"/>
              <a:gd name="T32" fmla="*/ 505 w 1361"/>
              <a:gd name="T33" fmla="*/ 594 h 849"/>
              <a:gd name="T34" fmla="*/ 285 w 1361"/>
              <a:gd name="T35" fmla="*/ 786 h 849"/>
              <a:gd name="T36" fmla="*/ 62 w 1361"/>
              <a:gd name="T37" fmla="*/ 563 h 849"/>
              <a:gd name="T38" fmla="*/ 285 w 1361"/>
              <a:gd name="T39" fmla="*/ 340 h 849"/>
              <a:gd name="T40" fmla="*/ 349 w 1361"/>
              <a:gd name="T41" fmla="*/ 351 h 849"/>
              <a:gd name="T42" fmla="*/ 257 w 1361"/>
              <a:gd name="T43" fmla="*/ 550 h 849"/>
              <a:gd name="T44" fmla="*/ 1075 w 1361"/>
              <a:gd name="T45" fmla="*/ 278 h 849"/>
              <a:gd name="T46" fmla="*/ 985 w 1361"/>
              <a:gd name="T47" fmla="*/ 293 h 849"/>
              <a:gd name="T48" fmla="*/ 941 w 1361"/>
              <a:gd name="T49" fmla="*/ 199 h 849"/>
              <a:gd name="T50" fmla="*/ 988 w 1361"/>
              <a:gd name="T51" fmla="*/ 129 h 849"/>
              <a:gd name="T52" fmla="*/ 993 w 1361"/>
              <a:gd name="T53" fmla="*/ 105 h 849"/>
              <a:gd name="T54" fmla="*/ 978 w 1361"/>
              <a:gd name="T55" fmla="*/ 85 h 849"/>
              <a:gd name="T56" fmla="*/ 837 w 1361"/>
              <a:gd name="T57" fmla="*/ 0 h 849"/>
              <a:gd name="T58" fmla="*/ 805 w 1361"/>
              <a:gd name="T59" fmla="*/ 54 h 849"/>
              <a:gd name="T60" fmla="*/ 918 w 1361"/>
              <a:gd name="T61" fmla="*/ 122 h 849"/>
              <a:gd name="T62" fmla="*/ 889 w 1361"/>
              <a:gd name="T63" fmla="*/ 165 h 849"/>
              <a:gd name="T64" fmla="*/ 485 w 1361"/>
              <a:gd name="T65" fmla="*/ 165 h 849"/>
              <a:gd name="T66" fmla="*/ 485 w 1361"/>
              <a:gd name="T67" fmla="*/ 143 h 849"/>
              <a:gd name="T68" fmla="*/ 539 w 1361"/>
              <a:gd name="T69" fmla="*/ 143 h 849"/>
              <a:gd name="T70" fmla="*/ 539 w 1361"/>
              <a:gd name="T71" fmla="*/ 81 h 849"/>
              <a:gd name="T72" fmla="*/ 370 w 1361"/>
              <a:gd name="T73" fmla="*/ 81 h 849"/>
              <a:gd name="T74" fmla="*/ 370 w 1361"/>
              <a:gd name="T75" fmla="*/ 143 h 849"/>
              <a:gd name="T76" fmla="*/ 423 w 1361"/>
              <a:gd name="T77" fmla="*/ 143 h 849"/>
              <a:gd name="T78" fmla="*/ 423 w 1361"/>
              <a:gd name="T79" fmla="*/ 190 h 849"/>
              <a:gd name="T80" fmla="*/ 375 w 1361"/>
              <a:gd name="T81" fmla="*/ 293 h 849"/>
              <a:gd name="T82" fmla="*/ 285 w 1361"/>
              <a:gd name="T83" fmla="*/ 278 h 849"/>
              <a:gd name="T84" fmla="*/ 0 w 1361"/>
              <a:gd name="T85" fmla="*/ 563 h 849"/>
              <a:gd name="T86" fmla="*/ 285 w 1361"/>
              <a:gd name="T87" fmla="*/ 848 h 849"/>
              <a:gd name="T88" fmla="*/ 568 w 1361"/>
              <a:gd name="T89" fmla="*/ 594 h 849"/>
              <a:gd name="T90" fmla="*/ 678 w 1361"/>
              <a:gd name="T91" fmla="*/ 594 h 849"/>
              <a:gd name="T92" fmla="*/ 705 w 1361"/>
              <a:gd name="T93" fmla="*/ 578 h 849"/>
              <a:gd name="T94" fmla="*/ 855 w 1361"/>
              <a:gd name="T95" fmla="*/ 296 h 849"/>
              <a:gd name="T96" fmla="*/ 800 w 1361"/>
              <a:gd name="T97" fmla="*/ 267 h 849"/>
              <a:gd name="T98" fmla="*/ 659 w 1361"/>
              <a:gd name="T99" fmla="*/ 532 h 849"/>
              <a:gd name="T100" fmla="*/ 568 w 1361"/>
              <a:gd name="T101" fmla="*/ 532 h 849"/>
              <a:gd name="T102" fmla="*/ 432 w 1361"/>
              <a:gd name="T103" fmla="*/ 319 h 849"/>
              <a:gd name="T104" fmla="*/ 474 w 1361"/>
              <a:gd name="T105" fmla="*/ 227 h 849"/>
              <a:gd name="T106" fmla="*/ 886 w 1361"/>
              <a:gd name="T107" fmla="*/ 227 h 849"/>
              <a:gd name="T108" fmla="*/ 928 w 1361"/>
              <a:gd name="T109" fmla="*/ 319 h 849"/>
              <a:gd name="T110" fmla="*/ 790 w 1361"/>
              <a:gd name="T111" fmla="*/ 563 h 849"/>
              <a:gd name="T112" fmla="*/ 1075 w 1361"/>
              <a:gd name="T113" fmla="*/ 848 h 849"/>
              <a:gd name="T114" fmla="*/ 1360 w 1361"/>
              <a:gd name="T115" fmla="*/ 563 h 849"/>
              <a:gd name="T116" fmla="*/ 1075 w 1361"/>
              <a:gd name="T117" fmla="*/ 27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1" h="849">
                <a:moveTo>
                  <a:pt x="1075" y="786"/>
                </a:moveTo>
                <a:cubicBezTo>
                  <a:pt x="952" y="786"/>
                  <a:pt x="852" y="686"/>
                  <a:pt x="852" y="563"/>
                </a:cubicBezTo>
                <a:cubicBezTo>
                  <a:pt x="852" y="485"/>
                  <a:pt x="893" y="416"/>
                  <a:pt x="955" y="376"/>
                </a:cubicBezTo>
                <a:lnTo>
                  <a:pt x="1047" y="576"/>
                </a:lnTo>
                <a:lnTo>
                  <a:pt x="1103" y="550"/>
                </a:lnTo>
                <a:lnTo>
                  <a:pt x="1011" y="351"/>
                </a:lnTo>
                <a:cubicBezTo>
                  <a:pt x="1032" y="345"/>
                  <a:pt x="1053" y="340"/>
                  <a:pt x="1075" y="340"/>
                </a:cubicBezTo>
                <a:cubicBezTo>
                  <a:pt x="1198" y="340"/>
                  <a:pt x="1298" y="440"/>
                  <a:pt x="1298" y="563"/>
                </a:cubicBezTo>
                <a:cubicBezTo>
                  <a:pt x="1298" y="686"/>
                  <a:pt x="1198" y="786"/>
                  <a:pt x="1075" y="786"/>
                </a:cubicBezTo>
                <a:close/>
                <a:moveTo>
                  <a:pt x="334" y="532"/>
                </a:moveTo>
                <a:lnTo>
                  <a:pt x="406" y="376"/>
                </a:lnTo>
                <a:cubicBezTo>
                  <a:pt x="459" y="411"/>
                  <a:pt x="496" y="467"/>
                  <a:pt x="505" y="532"/>
                </a:cubicBezTo>
                <a:lnTo>
                  <a:pt x="334" y="532"/>
                </a:lnTo>
                <a:close/>
                <a:moveTo>
                  <a:pt x="257" y="550"/>
                </a:moveTo>
                <a:cubicBezTo>
                  <a:pt x="252" y="560"/>
                  <a:pt x="253" y="571"/>
                  <a:pt x="259" y="580"/>
                </a:cubicBezTo>
                <a:cubicBezTo>
                  <a:pt x="265" y="589"/>
                  <a:pt x="274" y="594"/>
                  <a:pt x="285" y="594"/>
                </a:cubicBezTo>
                <a:lnTo>
                  <a:pt x="505" y="594"/>
                </a:lnTo>
                <a:cubicBezTo>
                  <a:pt x="490" y="702"/>
                  <a:pt x="397" y="786"/>
                  <a:pt x="285" y="786"/>
                </a:cubicBezTo>
                <a:cubicBezTo>
                  <a:pt x="162" y="786"/>
                  <a:pt x="62" y="686"/>
                  <a:pt x="62" y="563"/>
                </a:cubicBezTo>
                <a:cubicBezTo>
                  <a:pt x="62" y="440"/>
                  <a:pt x="162" y="340"/>
                  <a:pt x="285" y="340"/>
                </a:cubicBezTo>
                <a:cubicBezTo>
                  <a:pt x="307" y="340"/>
                  <a:pt x="329" y="345"/>
                  <a:pt x="349" y="351"/>
                </a:cubicBezTo>
                <a:lnTo>
                  <a:pt x="257" y="550"/>
                </a:lnTo>
                <a:close/>
                <a:moveTo>
                  <a:pt x="1075" y="278"/>
                </a:moveTo>
                <a:cubicBezTo>
                  <a:pt x="1044" y="278"/>
                  <a:pt x="1013" y="284"/>
                  <a:pt x="985" y="293"/>
                </a:cubicBezTo>
                <a:lnTo>
                  <a:pt x="941" y="199"/>
                </a:lnTo>
                <a:lnTo>
                  <a:pt x="988" y="129"/>
                </a:lnTo>
                <a:cubicBezTo>
                  <a:pt x="993" y="122"/>
                  <a:pt x="994" y="113"/>
                  <a:pt x="993" y="105"/>
                </a:cubicBezTo>
                <a:cubicBezTo>
                  <a:pt x="991" y="97"/>
                  <a:pt x="986" y="90"/>
                  <a:pt x="978" y="85"/>
                </a:cubicBezTo>
                <a:lnTo>
                  <a:pt x="837" y="0"/>
                </a:lnTo>
                <a:lnTo>
                  <a:pt x="805" y="54"/>
                </a:lnTo>
                <a:lnTo>
                  <a:pt x="918" y="122"/>
                </a:lnTo>
                <a:lnTo>
                  <a:pt x="889" y="165"/>
                </a:lnTo>
                <a:lnTo>
                  <a:pt x="485" y="165"/>
                </a:lnTo>
                <a:lnTo>
                  <a:pt x="485" y="143"/>
                </a:lnTo>
                <a:lnTo>
                  <a:pt x="539" y="143"/>
                </a:lnTo>
                <a:lnTo>
                  <a:pt x="539" y="81"/>
                </a:lnTo>
                <a:lnTo>
                  <a:pt x="370" y="81"/>
                </a:lnTo>
                <a:lnTo>
                  <a:pt x="370" y="143"/>
                </a:lnTo>
                <a:lnTo>
                  <a:pt x="423" y="143"/>
                </a:lnTo>
                <a:lnTo>
                  <a:pt x="423" y="190"/>
                </a:lnTo>
                <a:lnTo>
                  <a:pt x="375" y="293"/>
                </a:lnTo>
                <a:cubicBezTo>
                  <a:pt x="347" y="284"/>
                  <a:pt x="317" y="278"/>
                  <a:pt x="285" y="278"/>
                </a:cubicBezTo>
                <a:cubicBezTo>
                  <a:pt x="128" y="278"/>
                  <a:pt x="0" y="406"/>
                  <a:pt x="0" y="563"/>
                </a:cubicBezTo>
                <a:cubicBezTo>
                  <a:pt x="0" y="720"/>
                  <a:pt x="128" y="848"/>
                  <a:pt x="285" y="848"/>
                </a:cubicBezTo>
                <a:cubicBezTo>
                  <a:pt x="432" y="848"/>
                  <a:pt x="553" y="737"/>
                  <a:pt x="568" y="594"/>
                </a:cubicBezTo>
                <a:lnTo>
                  <a:pt x="678" y="594"/>
                </a:lnTo>
                <a:cubicBezTo>
                  <a:pt x="689" y="594"/>
                  <a:pt x="700" y="588"/>
                  <a:pt x="705" y="578"/>
                </a:cubicBezTo>
                <a:lnTo>
                  <a:pt x="855" y="296"/>
                </a:lnTo>
                <a:lnTo>
                  <a:pt x="800" y="267"/>
                </a:lnTo>
                <a:lnTo>
                  <a:pt x="659" y="532"/>
                </a:lnTo>
                <a:lnTo>
                  <a:pt x="568" y="532"/>
                </a:lnTo>
                <a:cubicBezTo>
                  <a:pt x="558" y="442"/>
                  <a:pt x="506" y="364"/>
                  <a:pt x="432" y="319"/>
                </a:cubicBezTo>
                <a:lnTo>
                  <a:pt x="474" y="227"/>
                </a:lnTo>
                <a:lnTo>
                  <a:pt x="886" y="227"/>
                </a:lnTo>
                <a:lnTo>
                  <a:pt x="928" y="319"/>
                </a:lnTo>
                <a:cubicBezTo>
                  <a:pt x="846" y="369"/>
                  <a:pt x="790" y="460"/>
                  <a:pt x="790" y="563"/>
                </a:cubicBezTo>
                <a:cubicBezTo>
                  <a:pt x="790" y="720"/>
                  <a:pt x="918" y="848"/>
                  <a:pt x="1075" y="848"/>
                </a:cubicBezTo>
                <a:cubicBezTo>
                  <a:pt x="1232" y="848"/>
                  <a:pt x="1360" y="720"/>
                  <a:pt x="1360" y="563"/>
                </a:cubicBezTo>
                <a:cubicBezTo>
                  <a:pt x="1360" y="406"/>
                  <a:pt x="1232" y="278"/>
                  <a:pt x="1075" y="27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Freeform 3">
            <a:extLst>
              <a:ext uri="{FF2B5EF4-FFF2-40B4-BE49-F238E27FC236}">
                <a16:creationId xmlns:a16="http://schemas.microsoft.com/office/drawing/2014/main" id="{92D47A99-D9E2-D14E-BCB1-46672DB191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2810" y="1061632"/>
            <a:ext cx="387350" cy="490537"/>
          </a:xfrm>
          <a:custGeom>
            <a:avLst/>
            <a:gdLst>
              <a:gd name="T0" fmla="*/ 369 w 1078"/>
              <a:gd name="T1" fmla="*/ 909 h 1361"/>
              <a:gd name="T2" fmla="*/ 229 w 1078"/>
              <a:gd name="T3" fmla="*/ 847 h 1361"/>
              <a:gd name="T4" fmla="*/ 708 w 1078"/>
              <a:gd name="T5" fmla="*/ 909 h 1361"/>
              <a:gd name="T6" fmla="*/ 849 w 1078"/>
              <a:gd name="T7" fmla="*/ 847 h 1361"/>
              <a:gd name="T8" fmla="*/ 708 w 1078"/>
              <a:gd name="T9" fmla="*/ 909 h 1361"/>
              <a:gd name="T10" fmla="*/ 849 w 1078"/>
              <a:gd name="T11" fmla="*/ 1073 h 1361"/>
              <a:gd name="T12" fmla="*/ 175 w 1078"/>
              <a:gd name="T13" fmla="*/ 1019 h 1361"/>
              <a:gd name="T14" fmla="*/ 903 w 1078"/>
              <a:gd name="T15" fmla="*/ 768 h 1361"/>
              <a:gd name="T16" fmla="*/ 903 w 1078"/>
              <a:gd name="T17" fmla="*/ 706 h 1361"/>
              <a:gd name="T18" fmla="*/ 175 w 1078"/>
              <a:gd name="T19" fmla="*/ 345 h 1361"/>
              <a:gd name="T20" fmla="*/ 903 w 1078"/>
              <a:gd name="T21" fmla="*/ 706 h 1361"/>
              <a:gd name="T22" fmla="*/ 175 w 1078"/>
              <a:gd name="T23" fmla="*/ 257 h 1361"/>
              <a:gd name="T24" fmla="*/ 849 w 1078"/>
              <a:gd name="T25" fmla="*/ 203 h 1361"/>
              <a:gd name="T26" fmla="*/ 903 w 1078"/>
              <a:gd name="T27" fmla="*/ 282 h 1361"/>
              <a:gd name="T28" fmla="*/ 681 w 1078"/>
              <a:gd name="T29" fmla="*/ 62 h 1361"/>
              <a:gd name="T30" fmla="*/ 443 w 1078"/>
              <a:gd name="T31" fmla="*/ 141 h 1361"/>
              <a:gd name="T32" fmla="*/ 681 w 1078"/>
              <a:gd name="T33" fmla="*/ 62 h 1361"/>
              <a:gd name="T34" fmla="*/ 781 w 1078"/>
              <a:gd name="T35" fmla="*/ 1135 h 1361"/>
              <a:gd name="T36" fmla="*/ 268 w 1078"/>
              <a:gd name="T37" fmla="*/ 1214 h 1361"/>
              <a:gd name="T38" fmla="*/ 1077 w 1078"/>
              <a:gd name="T39" fmla="*/ 624 h 1361"/>
              <a:gd name="T40" fmla="*/ 1065 w 1078"/>
              <a:gd name="T41" fmla="*/ 430 h 1361"/>
              <a:gd name="T42" fmla="*/ 965 w 1078"/>
              <a:gd name="T43" fmla="*/ 257 h 1361"/>
              <a:gd name="T44" fmla="*/ 706 w 1078"/>
              <a:gd name="T45" fmla="*/ 141 h 1361"/>
              <a:gd name="T46" fmla="*/ 763 w 1078"/>
              <a:gd name="T47" fmla="*/ 16 h 1361"/>
              <a:gd name="T48" fmla="*/ 341 w 1078"/>
              <a:gd name="T49" fmla="*/ 0 h 1361"/>
              <a:gd name="T50" fmla="*/ 314 w 1078"/>
              <a:gd name="T51" fmla="*/ 47 h 1361"/>
              <a:gd name="T52" fmla="*/ 229 w 1078"/>
              <a:gd name="T53" fmla="*/ 141 h 1361"/>
              <a:gd name="T54" fmla="*/ 113 w 1078"/>
              <a:gd name="T55" fmla="*/ 354 h 1361"/>
              <a:gd name="T56" fmla="*/ 0 w 1078"/>
              <a:gd name="T57" fmla="*/ 455 h 1361"/>
              <a:gd name="T58" fmla="*/ 63 w 1078"/>
              <a:gd name="T59" fmla="*/ 624 h 1361"/>
              <a:gd name="T60" fmla="*/ 113 w 1078"/>
              <a:gd name="T61" fmla="*/ 432 h 1361"/>
              <a:gd name="T62" fmla="*/ 229 w 1078"/>
              <a:gd name="T63" fmla="*/ 1135 h 1361"/>
              <a:gd name="T64" fmla="*/ 142 w 1078"/>
              <a:gd name="T65" fmla="*/ 1314 h 1361"/>
              <a:gd name="T66" fmla="*/ 169 w 1078"/>
              <a:gd name="T67" fmla="*/ 1360 h 1361"/>
              <a:gd name="T68" fmla="*/ 234 w 1078"/>
              <a:gd name="T69" fmla="*/ 1276 h 1361"/>
              <a:gd name="T70" fmla="*/ 900 w 1078"/>
              <a:gd name="T71" fmla="*/ 1345 h 1361"/>
              <a:gd name="T72" fmla="*/ 942 w 1078"/>
              <a:gd name="T73" fmla="*/ 1356 h 1361"/>
              <a:gd name="T74" fmla="*/ 852 w 1078"/>
              <a:gd name="T75" fmla="*/ 1134 h 1361"/>
              <a:gd name="T76" fmla="*/ 965 w 1078"/>
              <a:gd name="T77" fmla="*/ 433 h 1361"/>
              <a:gd name="T78" fmla="*/ 1015 w 1078"/>
              <a:gd name="T79" fmla="*/ 62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8" h="1361">
                <a:moveTo>
                  <a:pt x="229" y="909"/>
                </a:moveTo>
                <a:lnTo>
                  <a:pt x="369" y="909"/>
                </a:lnTo>
                <a:lnTo>
                  <a:pt x="369" y="847"/>
                </a:lnTo>
                <a:lnTo>
                  <a:pt x="229" y="847"/>
                </a:lnTo>
                <a:lnTo>
                  <a:pt x="229" y="909"/>
                </a:lnTo>
                <a:close/>
                <a:moveTo>
                  <a:pt x="708" y="909"/>
                </a:moveTo>
                <a:lnTo>
                  <a:pt x="849" y="909"/>
                </a:lnTo>
                <a:lnTo>
                  <a:pt x="849" y="847"/>
                </a:lnTo>
                <a:lnTo>
                  <a:pt x="708" y="847"/>
                </a:lnTo>
                <a:lnTo>
                  <a:pt x="708" y="909"/>
                </a:lnTo>
                <a:close/>
                <a:moveTo>
                  <a:pt x="903" y="1019"/>
                </a:moveTo>
                <a:cubicBezTo>
                  <a:pt x="903" y="1049"/>
                  <a:pt x="878" y="1073"/>
                  <a:pt x="849" y="1073"/>
                </a:cubicBezTo>
                <a:lnTo>
                  <a:pt x="229" y="1073"/>
                </a:lnTo>
                <a:cubicBezTo>
                  <a:pt x="199" y="1073"/>
                  <a:pt x="175" y="1049"/>
                  <a:pt x="175" y="1019"/>
                </a:cubicBezTo>
                <a:lnTo>
                  <a:pt x="175" y="768"/>
                </a:lnTo>
                <a:lnTo>
                  <a:pt x="903" y="768"/>
                </a:lnTo>
                <a:lnTo>
                  <a:pt x="903" y="1019"/>
                </a:lnTo>
                <a:close/>
                <a:moveTo>
                  <a:pt x="903" y="706"/>
                </a:moveTo>
                <a:lnTo>
                  <a:pt x="175" y="706"/>
                </a:lnTo>
                <a:lnTo>
                  <a:pt x="175" y="345"/>
                </a:lnTo>
                <a:lnTo>
                  <a:pt x="903" y="345"/>
                </a:lnTo>
                <a:lnTo>
                  <a:pt x="903" y="706"/>
                </a:lnTo>
                <a:close/>
                <a:moveTo>
                  <a:pt x="175" y="282"/>
                </a:moveTo>
                <a:lnTo>
                  <a:pt x="175" y="257"/>
                </a:lnTo>
                <a:cubicBezTo>
                  <a:pt x="175" y="227"/>
                  <a:pt x="199" y="203"/>
                  <a:pt x="229" y="203"/>
                </a:cubicBezTo>
                <a:lnTo>
                  <a:pt x="849" y="203"/>
                </a:lnTo>
                <a:cubicBezTo>
                  <a:pt x="878" y="203"/>
                  <a:pt x="903" y="227"/>
                  <a:pt x="903" y="257"/>
                </a:cubicBezTo>
                <a:lnTo>
                  <a:pt x="903" y="282"/>
                </a:lnTo>
                <a:lnTo>
                  <a:pt x="175" y="282"/>
                </a:lnTo>
                <a:close/>
                <a:moveTo>
                  <a:pt x="681" y="62"/>
                </a:moveTo>
                <a:lnTo>
                  <a:pt x="634" y="141"/>
                </a:lnTo>
                <a:lnTo>
                  <a:pt x="443" y="141"/>
                </a:lnTo>
                <a:lnTo>
                  <a:pt x="396" y="62"/>
                </a:lnTo>
                <a:lnTo>
                  <a:pt x="681" y="62"/>
                </a:lnTo>
                <a:close/>
                <a:moveTo>
                  <a:pt x="310" y="1135"/>
                </a:moveTo>
                <a:lnTo>
                  <a:pt x="781" y="1135"/>
                </a:lnTo>
                <a:lnTo>
                  <a:pt x="826" y="1214"/>
                </a:lnTo>
                <a:lnTo>
                  <a:pt x="268" y="1214"/>
                </a:lnTo>
                <a:lnTo>
                  <a:pt x="310" y="1135"/>
                </a:lnTo>
                <a:close/>
                <a:moveTo>
                  <a:pt x="1077" y="624"/>
                </a:moveTo>
                <a:lnTo>
                  <a:pt x="1077" y="455"/>
                </a:lnTo>
                <a:cubicBezTo>
                  <a:pt x="1077" y="445"/>
                  <a:pt x="1073" y="435"/>
                  <a:pt x="1065" y="430"/>
                </a:cubicBezTo>
                <a:lnTo>
                  <a:pt x="965" y="356"/>
                </a:lnTo>
                <a:lnTo>
                  <a:pt x="965" y="257"/>
                </a:lnTo>
                <a:cubicBezTo>
                  <a:pt x="965" y="193"/>
                  <a:pt x="913" y="141"/>
                  <a:pt x="849" y="141"/>
                </a:cubicBezTo>
                <a:lnTo>
                  <a:pt x="706" y="141"/>
                </a:lnTo>
                <a:lnTo>
                  <a:pt x="763" y="47"/>
                </a:lnTo>
                <a:cubicBezTo>
                  <a:pt x="768" y="38"/>
                  <a:pt x="769" y="26"/>
                  <a:pt x="763" y="16"/>
                </a:cubicBezTo>
                <a:cubicBezTo>
                  <a:pt x="758" y="6"/>
                  <a:pt x="747" y="0"/>
                  <a:pt x="736" y="0"/>
                </a:cubicBezTo>
                <a:lnTo>
                  <a:pt x="341" y="0"/>
                </a:lnTo>
                <a:cubicBezTo>
                  <a:pt x="330" y="0"/>
                  <a:pt x="320" y="6"/>
                  <a:pt x="314" y="16"/>
                </a:cubicBezTo>
                <a:cubicBezTo>
                  <a:pt x="309" y="26"/>
                  <a:pt x="309" y="38"/>
                  <a:pt x="314" y="47"/>
                </a:cubicBezTo>
                <a:lnTo>
                  <a:pt x="371" y="141"/>
                </a:lnTo>
                <a:lnTo>
                  <a:pt x="229" y="141"/>
                </a:lnTo>
                <a:cubicBezTo>
                  <a:pt x="165" y="141"/>
                  <a:pt x="113" y="193"/>
                  <a:pt x="113" y="257"/>
                </a:cubicBezTo>
                <a:lnTo>
                  <a:pt x="113" y="354"/>
                </a:lnTo>
                <a:lnTo>
                  <a:pt x="13" y="430"/>
                </a:lnTo>
                <a:cubicBezTo>
                  <a:pt x="5" y="436"/>
                  <a:pt x="0" y="445"/>
                  <a:pt x="0" y="455"/>
                </a:cubicBezTo>
                <a:lnTo>
                  <a:pt x="0" y="624"/>
                </a:lnTo>
                <a:lnTo>
                  <a:pt x="63" y="624"/>
                </a:lnTo>
                <a:lnTo>
                  <a:pt x="63" y="470"/>
                </a:lnTo>
                <a:lnTo>
                  <a:pt x="113" y="432"/>
                </a:lnTo>
                <a:lnTo>
                  <a:pt x="113" y="1019"/>
                </a:lnTo>
                <a:cubicBezTo>
                  <a:pt x="113" y="1083"/>
                  <a:pt x="165" y="1135"/>
                  <a:pt x="229" y="1135"/>
                </a:cubicBezTo>
                <a:lnTo>
                  <a:pt x="241" y="1135"/>
                </a:lnTo>
                <a:lnTo>
                  <a:pt x="142" y="1314"/>
                </a:lnTo>
                <a:cubicBezTo>
                  <a:pt x="134" y="1330"/>
                  <a:pt x="139" y="1348"/>
                  <a:pt x="154" y="1357"/>
                </a:cubicBezTo>
                <a:cubicBezTo>
                  <a:pt x="159" y="1359"/>
                  <a:pt x="164" y="1360"/>
                  <a:pt x="169" y="1360"/>
                </a:cubicBezTo>
                <a:cubicBezTo>
                  <a:pt x="180" y="1360"/>
                  <a:pt x="191" y="1355"/>
                  <a:pt x="196" y="1344"/>
                </a:cubicBezTo>
                <a:lnTo>
                  <a:pt x="234" y="1276"/>
                </a:lnTo>
                <a:lnTo>
                  <a:pt x="861" y="1276"/>
                </a:lnTo>
                <a:lnTo>
                  <a:pt x="900" y="1345"/>
                </a:lnTo>
                <a:cubicBezTo>
                  <a:pt x="906" y="1355"/>
                  <a:pt x="916" y="1360"/>
                  <a:pt x="927" y="1360"/>
                </a:cubicBezTo>
                <a:cubicBezTo>
                  <a:pt x="932" y="1360"/>
                  <a:pt x="937" y="1359"/>
                  <a:pt x="942" y="1356"/>
                </a:cubicBezTo>
                <a:cubicBezTo>
                  <a:pt x="957" y="1348"/>
                  <a:pt x="962" y="1329"/>
                  <a:pt x="954" y="1314"/>
                </a:cubicBezTo>
                <a:lnTo>
                  <a:pt x="852" y="1134"/>
                </a:lnTo>
                <a:cubicBezTo>
                  <a:pt x="914" y="1133"/>
                  <a:pt x="965" y="1082"/>
                  <a:pt x="965" y="1019"/>
                </a:cubicBezTo>
                <a:lnTo>
                  <a:pt x="965" y="433"/>
                </a:lnTo>
                <a:lnTo>
                  <a:pt x="1015" y="470"/>
                </a:lnTo>
                <a:lnTo>
                  <a:pt x="1015" y="624"/>
                </a:lnTo>
                <a:lnTo>
                  <a:pt x="1077" y="62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Freeform 4">
            <a:extLst>
              <a:ext uri="{FF2B5EF4-FFF2-40B4-BE49-F238E27FC236}">
                <a16:creationId xmlns:a16="http://schemas.microsoft.com/office/drawing/2014/main" id="{2EFDE36E-3692-C24D-9CC5-B5AE167146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1666" y="1089413"/>
            <a:ext cx="450850" cy="434975"/>
          </a:xfrm>
          <a:custGeom>
            <a:avLst/>
            <a:gdLst>
              <a:gd name="T0" fmla="*/ 198 w 1252"/>
              <a:gd name="T1" fmla="*/ 1014 h 1210"/>
              <a:gd name="T2" fmla="*/ 986 w 1252"/>
              <a:gd name="T3" fmla="*/ 133 h 1210"/>
              <a:gd name="T4" fmla="*/ 1148 w 1252"/>
              <a:gd name="T5" fmla="*/ 64 h 1210"/>
              <a:gd name="T6" fmla="*/ 467 w 1252"/>
              <a:gd name="T7" fmla="*/ 839 h 1210"/>
              <a:gd name="T8" fmla="*/ 504 w 1252"/>
              <a:gd name="T9" fmla="*/ 527 h 1210"/>
              <a:gd name="T10" fmla="*/ 378 w 1252"/>
              <a:gd name="T11" fmla="*/ 402 h 1210"/>
              <a:gd name="T12" fmla="*/ 101 w 1252"/>
              <a:gd name="T13" fmla="*/ 241 h 1210"/>
              <a:gd name="T14" fmla="*/ 258 w 1252"/>
              <a:gd name="T15" fmla="*/ 789 h 1210"/>
              <a:gd name="T16" fmla="*/ 205 w 1252"/>
              <a:gd name="T17" fmla="*/ 865 h 1210"/>
              <a:gd name="T18" fmla="*/ 84 w 1252"/>
              <a:gd name="T19" fmla="*/ 767 h 1210"/>
              <a:gd name="T20" fmla="*/ 347 w 1252"/>
              <a:gd name="T21" fmla="*/ 1007 h 1210"/>
              <a:gd name="T22" fmla="*/ 446 w 1252"/>
              <a:gd name="T23" fmla="*/ 1129 h 1210"/>
              <a:gd name="T24" fmla="*/ 347 w 1252"/>
              <a:gd name="T25" fmla="*/ 1007 h 1210"/>
              <a:gd name="T26" fmla="*/ 856 w 1252"/>
              <a:gd name="T27" fmla="*/ 538 h 1210"/>
              <a:gd name="T28" fmla="*/ 958 w 1252"/>
              <a:gd name="T29" fmla="*/ 1112 h 1210"/>
              <a:gd name="T30" fmla="*/ 804 w 1252"/>
              <a:gd name="T31" fmla="*/ 827 h 1210"/>
              <a:gd name="T32" fmla="*/ 1137 w 1252"/>
              <a:gd name="T33" fmla="*/ 0 h 1210"/>
              <a:gd name="T34" fmla="*/ 727 w 1252"/>
              <a:gd name="T35" fmla="*/ 304 h 1210"/>
              <a:gd name="T36" fmla="*/ 51 w 1252"/>
              <a:gd name="T37" fmla="*/ 179 h 1210"/>
              <a:gd name="T38" fmla="*/ 38 w 1252"/>
              <a:gd name="T39" fmla="*/ 273 h 1210"/>
              <a:gd name="T40" fmla="*/ 345 w 1252"/>
              <a:gd name="T41" fmla="*/ 455 h 1210"/>
              <a:gd name="T42" fmla="*/ 329 w 1252"/>
              <a:gd name="T43" fmla="*/ 702 h 1210"/>
              <a:gd name="T44" fmla="*/ 69 w 1252"/>
              <a:gd name="T45" fmla="*/ 702 h 1210"/>
              <a:gd name="T46" fmla="*/ 6 w 1252"/>
              <a:gd name="T47" fmla="*/ 786 h 1210"/>
              <a:gd name="T48" fmla="*/ 173 w 1252"/>
              <a:gd name="T49" fmla="*/ 918 h 1210"/>
              <a:gd name="T50" fmla="*/ 190 w 1252"/>
              <a:gd name="T51" fmla="*/ 1077 h 1210"/>
              <a:gd name="T52" fmla="*/ 294 w 1252"/>
              <a:gd name="T53" fmla="*/ 1039 h 1210"/>
              <a:gd name="T54" fmla="*/ 413 w 1252"/>
              <a:gd name="T55" fmla="*/ 1209 h 1210"/>
              <a:gd name="T56" fmla="*/ 492 w 1252"/>
              <a:gd name="T57" fmla="*/ 1176 h 1210"/>
              <a:gd name="T58" fmla="*/ 480 w 1252"/>
              <a:gd name="T59" fmla="*/ 910 h 1210"/>
              <a:gd name="T60" fmla="*/ 642 w 1252"/>
              <a:gd name="T61" fmla="*/ 752 h 1210"/>
              <a:gd name="T62" fmla="*/ 912 w 1252"/>
              <a:gd name="T63" fmla="*/ 1158 h 1210"/>
              <a:gd name="T64" fmla="*/ 940 w 1252"/>
              <a:gd name="T65" fmla="*/ 1174 h 1210"/>
              <a:gd name="T66" fmla="*/ 1033 w 1252"/>
              <a:gd name="T67" fmla="*/ 1161 h 1210"/>
              <a:gd name="T68" fmla="*/ 908 w 1252"/>
              <a:gd name="T69" fmla="*/ 486 h 1210"/>
              <a:gd name="T70" fmla="*/ 1192 w 1252"/>
              <a:gd name="T71" fmla="*/ 2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2" h="1210">
                <a:moveTo>
                  <a:pt x="467" y="839"/>
                </a:moveTo>
                <a:cubicBezTo>
                  <a:pt x="422" y="884"/>
                  <a:pt x="256" y="1004"/>
                  <a:pt x="198" y="1014"/>
                </a:cubicBezTo>
                <a:cubicBezTo>
                  <a:pt x="207" y="962"/>
                  <a:pt x="324" y="795"/>
                  <a:pt x="373" y="745"/>
                </a:cubicBezTo>
                <a:lnTo>
                  <a:pt x="986" y="133"/>
                </a:lnTo>
                <a:cubicBezTo>
                  <a:pt x="1012" y="106"/>
                  <a:pt x="1094" y="62"/>
                  <a:pt x="1137" y="62"/>
                </a:cubicBezTo>
                <a:cubicBezTo>
                  <a:pt x="1144" y="62"/>
                  <a:pt x="1147" y="64"/>
                  <a:pt x="1148" y="64"/>
                </a:cubicBezTo>
                <a:cubicBezTo>
                  <a:pt x="1162" y="80"/>
                  <a:pt x="1121" y="185"/>
                  <a:pt x="1079" y="227"/>
                </a:cubicBezTo>
                <a:lnTo>
                  <a:pt x="467" y="839"/>
                </a:lnTo>
                <a:close/>
                <a:moveTo>
                  <a:pt x="674" y="357"/>
                </a:moveTo>
                <a:lnTo>
                  <a:pt x="504" y="527"/>
                </a:lnTo>
                <a:lnTo>
                  <a:pt x="385" y="408"/>
                </a:lnTo>
                <a:cubicBezTo>
                  <a:pt x="383" y="406"/>
                  <a:pt x="381" y="404"/>
                  <a:pt x="378" y="402"/>
                </a:cubicBezTo>
                <a:lnTo>
                  <a:pt x="100" y="254"/>
                </a:lnTo>
                <a:lnTo>
                  <a:pt x="101" y="241"/>
                </a:lnTo>
                <a:lnTo>
                  <a:pt x="674" y="357"/>
                </a:lnTo>
                <a:close/>
                <a:moveTo>
                  <a:pt x="258" y="789"/>
                </a:moveTo>
                <a:cubicBezTo>
                  <a:pt x="240" y="813"/>
                  <a:pt x="222" y="839"/>
                  <a:pt x="205" y="865"/>
                </a:cubicBezTo>
                <a:lnTo>
                  <a:pt x="205" y="865"/>
                </a:lnTo>
                <a:lnTo>
                  <a:pt x="74" y="787"/>
                </a:lnTo>
                <a:lnTo>
                  <a:pt x="84" y="767"/>
                </a:lnTo>
                <a:lnTo>
                  <a:pt x="258" y="789"/>
                </a:lnTo>
                <a:close/>
                <a:moveTo>
                  <a:pt x="347" y="1007"/>
                </a:moveTo>
                <a:cubicBezTo>
                  <a:pt x="374" y="990"/>
                  <a:pt x="400" y="972"/>
                  <a:pt x="423" y="954"/>
                </a:cubicBezTo>
                <a:lnTo>
                  <a:pt x="446" y="1129"/>
                </a:lnTo>
                <a:lnTo>
                  <a:pt x="425" y="1138"/>
                </a:lnTo>
                <a:lnTo>
                  <a:pt x="347" y="1007"/>
                </a:lnTo>
                <a:close/>
                <a:moveTo>
                  <a:pt x="686" y="708"/>
                </a:moveTo>
                <a:lnTo>
                  <a:pt x="856" y="538"/>
                </a:lnTo>
                <a:lnTo>
                  <a:pt x="971" y="1112"/>
                </a:lnTo>
                <a:lnTo>
                  <a:pt x="958" y="1112"/>
                </a:lnTo>
                <a:lnTo>
                  <a:pt x="810" y="834"/>
                </a:lnTo>
                <a:cubicBezTo>
                  <a:pt x="808" y="831"/>
                  <a:pt x="807" y="829"/>
                  <a:pt x="804" y="827"/>
                </a:cubicBezTo>
                <a:lnTo>
                  <a:pt x="686" y="708"/>
                </a:lnTo>
                <a:close/>
                <a:moveTo>
                  <a:pt x="1137" y="0"/>
                </a:moveTo>
                <a:cubicBezTo>
                  <a:pt x="1073" y="0"/>
                  <a:pt x="977" y="54"/>
                  <a:pt x="942" y="89"/>
                </a:cubicBezTo>
                <a:lnTo>
                  <a:pt x="727" y="304"/>
                </a:lnTo>
                <a:lnTo>
                  <a:pt x="76" y="173"/>
                </a:lnTo>
                <a:cubicBezTo>
                  <a:pt x="67" y="171"/>
                  <a:pt x="58" y="173"/>
                  <a:pt x="51" y="179"/>
                </a:cubicBezTo>
                <a:cubicBezTo>
                  <a:pt x="44" y="185"/>
                  <a:pt x="39" y="193"/>
                  <a:pt x="39" y="203"/>
                </a:cubicBezTo>
                <a:lnTo>
                  <a:pt x="38" y="273"/>
                </a:lnTo>
                <a:cubicBezTo>
                  <a:pt x="38" y="284"/>
                  <a:pt x="44" y="295"/>
                  <a:pt x="54" y="300"/>
                </a:cubicBezTo>
                <a:lnTo>
                  <a:pt x="345" y="455"/>
                </a:lnTo>
                <a:lnTo>
                  <a:pt x="460" y="570"/>
                </a:lnTo>
                <a:lnTo>
                  <a:pt x="329" y="702"/>
                </a:lnTo>
                <a:cubicBezTo>
                  <a:pt x="323" y="708"/>
                  <a:pt x="313" y="719"/>
                  <a:pt x="302" y="732"/>
                </a:cubicBezTo>
                <a:lnTo>
                  <a:pt x="69" y="702"/>
                </a:lnTo>
                <a:cubicBezTo>
                  <a:pt x="55" y="700"/>
                  <a:pt x="42" y="708"/>
                  <a:pt x="37" y="720"/>
                </a:cubicBezTo>
                <a:lnTo>
                  <a:pt x="6" y="786"/>
                </a:lnTo>
                <a:cubicBezTo>
                  <a:pt x="0" y="801"/>
                  <a:pt x="5" y="818"/>
                  <a:pt x="19" y="826"/>
                </a:cubicBezTo>
                <a:lnTo>
                  <a:pt x="173" y="918"/>
                </a:lnTo>
                <a:cubicBezTo>
                  <a:pt x="132" y="992"/>
                  <a:pt x="125" y="1036"/>
                  <a:pt x="150" y="1062"/>
                </a:cubicBezTo>
                <a:cubicBezTo>
                  <a:pt x="157" y="1069"/>
                  <a:pt x="170" y="1077"/>
                  <a:pt x="190" y="1077"/>
                </a:cubicBezTo>
                <a:lnTo>
                  <a:pt x="190" y="1077"/>
                </a:lnTo>
                <a:cubicBezTo>
                  <a:pt x="216" y="1077"/>
                  <a:pt x="254" y="1062"/>
                  <a:pt x="294" y="1039"/>
                </a:cubicBezTo>
                <a:lnTo>
                  <a:pt x="386" y="1194"/>
                </a:lnTo>
                <a:cubicBezTo>
                  <a:pt x="392" y="1203"/>
                  <a:pt x="403" y="1209"/>
                  <a:pt x="413" y="1209"/>
                </a:cubicBezTo>
                <a:cubicBezTo>
                  <a:pt x="417" y="1209"/>
                  <a:pt x="422" y="1208"/>
                  <a:pt x="426" y="1206"/>
                </a:cubicBezTo>
                <a:lnTo>
                  <a:pt x="492" y="1176"/>
                </a:lnTo>
                <a:cubicBezTo>
                  <a:pt x="505" y="1170"/>
                  <a:pt x="512" y="1157"/>
                  <a:pt x="510" y="1143"/>
                </a:cubicBezTo>
                <a:lnTo>
                  <a:pt x="480" y="910"/>
                </a:lnTo>
                <a:cubicBezTo>
                  <a:pt x="494" y="898"/>
                  <a:pt x="505" y="889"/>
                  <a:pt x="511" y="883"/>
                </a:cubicBezTo>
                <a:lnTo>
                  <a:pt x="642" y="752"/>
                </a:lnTo>
                <a:lnTo>
                  <a:pt x="757" y="867"/>
                </a:lnTo>
                <a:lnTo>
                  <a:pt x="912" y="1158"/>
                </a:lnTo>
                <a:cubicBezTo>
                  <a:pt x="917" y="1168"/>
                  <a:pt x="928" y="1174"/>
                  <a:pt x="939" y="1174"/>
                </a:cubicBezTo>
                <a:lnTo>
                  <a:pt x="940" y="1174"/>
                </a:lnTo>
                <a:lnTo>
                  <a:pt x="1010" y="1173"/>
                </a:lnTo>
                <a:cubicBezTo>
                  <a:pt x="1019" y="1173"/>
                  <a:pt x="1028" y="1169"/>
                  <a:pt x="1033" y="1161"/>
                </a:cubicBezTo>
                <a:cubicBezTo>
                  <a:pt x="1039" y="1154"/>
                  <a:pt x="1041" y="1145"/>
                  <a:pt x="1040" y="1136"/>
                </a:cubicBezTo>
                <a:lnTo>
                  <a:pt x="908" y="486"/>
                </a:lnTo>
                <a:lnTo>
                  <a:pt x="1123" y="271"/>
                </a:lnTo>
                <a:cubicBezTo>
                  <a:pt x="1163" y="231"/>
                  <a:pt x="1251" y="79"/>
                  <a:pt x="1192" y="20"/>
                </a:cubicBezTo>
                <a:cubicBezTo>
                  <a:pt x="1179" y="7"/>
                  <a:pt x="1160" y="0"/>
                  <a:pt x="113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B00DCAC5-E18D-E845-810E-9B7FF9E236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12320" y="1097350"/>
            <a:ext cx="388937" cy="419100"/>
          </a:xfrm>
          <a:custGeom>
            <a:avLst/>
            <a:gdLst>
              <a:gd name="T0" fmla="*/ 370 w 1079"/>
              <a:gd name="T1" fmla="*/ 852 h 1164"/>
              <a:gd name="T2" fmla="*/ 229 w 1079"/>
              <a:gd name="T3" fmla="*/ 790 h 1164"/>
              <a:gd name="T4" fmla="*/ 708 w 1079"/>
              <a:gd name="T5" fmla="*/ 852 h 1164"/>
              <a:gd name="T6" fmla="*/ 849 w 1079"/>
              <a:gd name="T7" fmla="*/ 790 h 1164"/>
              <a:gd name="T8" fmla="*/ 708 w 1079"/>
              <a:gd name="T9" fmla="*/ 852 h 1164"/>
              <a:gd name="T10" fmla="*/ 175 w 1079"/>
              <a:gd name="T11" fmla="*/ 169 h 1164"/>
              <a:gd name="T12" fmla="*/ 229 w 1079"/>
              <a:gd name="T13" fmla="*/ 62 h 1164"/>
              <a:gd name="T14" fmla="*/ 903 w 1079"/>
              <a:gd name="T15" fmla="*/ 116 h 1164"/>
              <a:gd name="T16" fmla="*/ 203 w 1079"/>
              <a:gd name="T17" fmla="*/ 1075 h 1164"/>
              <a:gd name="T18" fmla="*/ 339 w 1079"/>
              <a:gd name="T19" fmla="*/ 1078 h 1164"/>
              <a:gd name="T20" fmla="*/ 203 w 1079"/>
              <a:gd name="T21" fmla="*/ 1101 h 1164"/>
              <a:gd name="T22" fmla="*/ 739 w 1079"/>
              <a:gd name="T23" fmla="*/ 1078 h 1164"/>
              <a:gd name="T24" fmla="*/ 875 w 1079"/>
              <a:gd name="T25" fmla="*/ 1075 h 1164"/>
              <a:gd name="T26" fmla="*/ 739 w 1079"/>
              <a:gd name="T27" fmla="*/ 1101 h 1164"/>
              <a:gd name="T28" fmla="*/ 570 w 1079"/>
              <a:gd name="T29" fmla="*/ 231 h 1164"/>
              <a:gd name="T30" fmla="*/ 903 w 1079"/>
              <a:gd name="T31" fmla="*/ 649 h 1164"/>
              <a:gd name="T32" fmla="*/ 570 w 1079"/>
              <a:gd name="T33" fmla="*/ 231 h 1164"/>
              <a:gd name="T34" fmla="*/ 508 w 1079"/>
              <a:gd name="T35" fmla="*/ 231 h 1164"/>
              <a:gd name="T36" fmla="*/ 175 w 1079"/>
              <a:gd name="T37" fmla="*/ 649 h 1164"/>
              <a:gd name="T38" fmla="*/ 903 w 1079"/>
              <a:gd name="T39" fmla="*/ 711 h 1164"/>
              <a:gd name="T40" fmla="*/ 849 w 1079"/>
              <a:gd name="T41" fmla="*/ 1016 h 1164"/>
              <a:gd name="T42" fmla="*/ 175 w 1079"/>
              <a:gd name="T43" fmla="*/ 962 h 1164"/>
              <a:gd name="T44" fmla="*/ 903 w 1079"/>
              <a:gd name="T45" fmla="*/ 711 h 1164"/>
              <a:gd name="T46" fmla="*/ 1078 w 1079"/>
              <a:gd name="T47" fmla="*/ 313 h 1164"/>
              <a:gd name="T48" fmla="*/ 965 w 1079"/>
              <a:gd name="T49" fmla="*/ 213 h 1164"/>
              <a:gd name="T50" fmla="*/ 849 w 1079"/>
              <a:gd name="T51" fmla="*/ 0 h 1164"/>
              <a:gd name="T52" fmla="*/ 113 w 1079"/>
              <a:gd name="T53" fmla="*/ 116 h 1164"/>
              <a:gd name="T54" fmla="*/ 12 w 1079"/>
              <a:gd name="T55" fmla="*/ 288 h 1164"/>
              <a:gd name="T56" fmla="*/ 0 w 1079"/>
              <a:gd name="T57" fmla="*/ 483 h 1164"/>
              <a:gd name="T58" fmla="*/ 62 w 1079"/>
              <a:gd name="T59" fmla="*/ 329 h 1164"/>
              <a:gd name="T60" fmla="*/ 113 w 1079"/>
              <a:gd name="T61" fmla="*/ 962 h 1164"/>
              <a:gd name="T62" fmla="*/ 141 w 1079"/>
              <a:gd name="T63" fmla="*/ 1047 h 1164"/>
              <a:gd name="T64" fmla="*/ 200 w 1079"/>
              <a:gd name="T65" fmla="*/ 1163 h 1164"/>
              <a:gd name="T66" fmla="*/ 401 w 1079"/>
              <a:gd name="T67" fmla="*/ 1103 h 1164"/>
              <a:gd name="T68" fmla="*/ 677 w 1079"/>
              <a:gd name="T69" fmla="*/ 1078 h 1164"/>
              <a:gd name="T70" fmla="*/ 737 w 1079"/>
              <a:gd name="T71" fmla="*/ 1163 h 1164"/>
              <a:gd name="T72" fmla="*/ 937 w 1079"/>
              <a:gd name="T73" fmla="*/ 1103 h 1164"/>
              <a:gd name="T74" fmla="*/ 928 w 1079"/>
              <a:gd name="T75" fmla="*/ 1047 h 1164"/>
              <a:gd name="T76" fmla="*/ 965 w 1079"/>
              <a:gd name="T77" fmla="*/ 291 h 1164"/>
              <a:gd name="T78" fmla="*/ 1016 w 1079"/>
              <a:gd name="T79" fmla="*/ 483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9" h="1164">
                <a:moveTo>
                  <a:pt x="229" y="852"/>
                </a:moveTo>
                <a:lnTo>
                  <a:pt x="370" y="852"/>
                </a:lnTo>
                <a:lnTo>
                  <a:pt x="370" y="790"/>
                </a:lnTo>
                <a:lnTo>
                  <a:pt x="229" y="790"/>
                </a:lnTo>
                <a:lnTo>
                  <a:pt x="229" y="852"/>
                </a:lnTo>
                <a:close/>
                <a:moveTo>
                  <a:pt x="708" y="852"/>
                </a:moveTo>
                <a:lnTo>
                  <a:pt x="849" y="852"/>
                </a:lnTo>
                <a:lnTo>
                  <a:pt x="849" y="790"/>
                </a:lnTo>
                <a:lnTo>
                  <a:pt x="708" y="790"/>
                </a:lnTo>
                <a:lnTo>
                  <a:pt x="708" y="852"/>
                </a:lnTo>
                <a:close/>
                <a:moveTo>
                  <a:pt x="903" y="169"/>
                </a:moveTo>
                <a:lnTo>
                  <a:pt x="175" y="169"/>
                </a:lnTo>
                <a:lnTo>
                  <a:pt x="175" y="116"/>
                </a:lnTo>
                <a:cubicBezTo>
                  <a:pt x="175" y="86"/>
                  <a:pt x="199" y="62"/>
                  <a:pt x="229" y="62"/>
                </a:cubicBezTo>
                <a:lnTo>
                  <a:pt x="849" y="62"/>
                </a:lnTo>
                <a:cubicBezTo>
                  <a:pt x="879" y="62"/>
                  <a:pt x="903" y="86"/>
                  <a:pt x="903" y="116"/>
                </a:cubicBezTo>
                <a:lnTo>
                  <a:pt x="903" y="169"/>
                </a:lnTo>
                <a:close/>
                <a:moveTo>
                  <a:pt x="203" y="1075"/>
                </a:moveTo>
                <a:cubicBezTo>
                  <a:pt x="211" y="1077"/>
                  <a:pt x="220" y="1078"/>
                  <a:pt x="229" y="1078"/>
                </a:cubicBezTo>
                <a:lnTo>
                  <a:pt x="339" y="1078"/>
                </a:lnTo>
                <a:lnTo>
                  <a:pt x="339" y="1101"/>
                </a:lnTo>
                <a:lnTo>
                  <a:pt x="203" y="1101"/>
                </a:lnTo>
                <a:lnTo>
                  <a:pt x="203" y="1075"/>
                </a:lnTo>
                <a:close/>
                <a:moveTo>
                  <a:pt x="739" y="1078"/>
                </a:moveTo>
                <a:lnTo>
                  <a:pt x="849" y="1078"/>
                </a:lnTo>
                <a:cubicBezTo>
                  <a:pt x="858" y="1078"/>
                  <a:pt x="867" y="1077"/>
                  <a:pt x="875" y="1075"/>
                </a:cubicBezTo>
                <a:lnTo>
                  <a:pt x="875" y="1101"/>
                </a:lnTo>
                <a:lnTo>
                  <a:pt x="739" y="1101"/>
                </a:lnTo>
                <a:lnTo>
                  <a:pt x="739" y="1078"/>
                </a:lnTo>
                <a:close/>
                <a:moveTo>
                  <a:pt x="570" y="231"/>
                </a:moveTo>
                <a:lnTo>
                  <a:pt x="903" y="231"/>
                </a:lnTo>
                <a:lnTo>
                  <a:pt x="903" y="649"/>
                </a:lnTo>
                <a:lnTo>
                  <a:pt x="570" y="649"/>
                </a:lnTo>
                <a:lnTo>
                  <a:pt x="570" y="231"/>
                </a:lnTo>
                <a:close/>
                <a:moveTo>
                  <a:pt x="175" y="231"/>
                </a:moveTo>
                <a:lnTo>
                  <a:pt x="508" y="231"/>
                </a:lnTo>
                <a:lnTo>
                  <a:pt x="508" y="649"/>
                </a:lnTo>
                <a:lnTo>
                  <a:pt x="175" y="649"/>
                </a:lnTo>
                <a:lnTo>
                  <a:pt x="175" y="231"/>
                </a:lnTo>
                <a:close/>
                <a:moveTo>
                  <a:pt x="903" y="711"/>
                </a:moveTo>
                <a:lnTo>
                  <a:pt x="903" y="962"/>
                </a:lnTo>
                <a:cubicBezTo>
                  <a:pt x="903" y="992"/>
                  <a:pt x="879" y="1016"/>
                  <a:pt x="849" y="1016"/>
                </a:cubicBezTo>
                <a:lnTo>
                  <a:pt x="229" y="1016"/>
                </a:lnTo>
                <a:cubicBezTo>
                  <a:pt x="199" y="1016"/>
                  <a:pt x="175" y="992"/>
                  <a:pt x="175" y="962"/>
                </a:cubicBezTo>
                <a:lnTo>
                  <a:pt x="175" y="711"/>
                </a:lnTo>
                <a:lnTo>
                  <a:pt x="903" y="711"/>
                </a:lnTo>
                <a:close/>
                <a:moveTo>
                  <a:pt x="1078" y="483"/>
                </a:moveTo>
                <a:lnTo>
                  <a:pt x="1078" y="313"/>
                </a:lnTo>
                <a:cubicBezTo>
                  <a:pt x="1078" y="304"/>
                  <a:pt x="1073" y="294"/>
                  <a:pt x="1066" y="288"/>
                </a:cubicBezTo>
                <a:lnTo>
                  <a:pt x="965" y="213"/>
                </a:lnTo>
                <a:lnTo>
                  <a:pt x="965" y="116"/>
                </a:lnTo>
                <a:cubicBezTo>
                  <a:pt x="965" y="52"/>
                  <a:pt x="913" y="0"/>
                  <a:pt x="849" y="0"/>
                </a:cubicBezTo>
                <a:lnTo>
                  <a:pt x="229" y="0"/>
                </a:lnTo>
                <a:cubicBezTo>
                  <a:pt x="165" y="0"/>
                  <a:pt x="113" y="52"/>
                  <a:pt x="113" y="116"/>
                </a:cubicBezTo>
                <a:lnTo>
                  <a:pt x="113" y="213"/>
                </a:lnTo>
                <a:lnTo>
                  <a:pt x="12" y="288"/>
                </a:lnTo>
                <a:cubicBezTo>
                  <a:pt x="5" y="294"/>
                  <a:pt x="0" y="304"/>
                  <a:pt x="0" y="313"/>
                </a:cubicBezTo>
                <a:lnTo>
                  <a:pt x="0" y="483"/>
                </a:lnTo>
                <a:lnTo>
                  <a:pt x="62" y="483"/>
                </a:lnTo>
                <a:lnTo>
                  <a:pt x="62" y="329"/>
                </a:lnTo>
                <a:lnTo>
                  <a:pt x="113" y="291"/>
                </a:lnTo>
                <a:lnTo>
                  <a:pt x="113" y="962"/>
                </a:lnTo>
                <a:cubicBezTo>
                  <a:pt x="113" y="996"/>
                  <a:pt x="127" y="1026"/>
                  <a:pt x="150" y="1047"/>
                </a:cubicBezTo>
                <a:lnTo>
                  <a:pt x="141" y="1047"/>
                </a:lnTo>
                <a:lnTo>
                  <a:pt x="141" y="1103"/>
                </a:lnTo>
                <a:cubicBezTo>
                  <a:pt x="141" y="1136"/>
                  <a:pt x="168" y="1163"/>
                  <a:pt x="200" y="1163"/>
                </a:cubicBezTo>
                <a:lnTo>
                  <a:pt x="341" y="1163"/>
                </a:lnTo>
                <a:cubicBezTo>
                  <a:pt x="374" y="1163"/>
                  <a:pt x="401" y="1136"/>
                  <a:pt x="401" y="1103"/>
                </a:cubicBezTo>
                <a:lnTo>
                  <a:pt x="401" y="1078"/>
                </a:lnTo>
                <a:lnTo>
                  <a:pt x="677" y="1078"/>
                </a:lnTo>
                <a:lnTo>
                  <a:pt x="677" y="1103"/>
                </a:lnTo>
                <a:cubicBezTo>
                  <a:pt x="677" y="1136"/>
                  <a:pt x="704" y="1163"/>
                  <a:pt x="737" y="1163"/>
                </a:cubicBezTo>
                <a:lnTo>
                  <a:pt x="878" y="1163"/>
                </a:lnTo>
                <a:cubicBezTo>
                  <a:pt x="910" y="1163"/>
                  <a:pt x="937" y="1136"/>
                  <a:pt x="937" y="1103"/>
                </a:cubicBezTo>
                <a:lnTo>
                  <a:pt x="937" y="1047"/>
                </a:lnTo>
                <a:lnTo>
                  <a:pt x="928" y="1047"/>
                </a:lnTo>
                <a:cubicBezTo>
                  <a:pt x="951" y="1026"/>
                  <a:pt x="965" y="996"/>
                  <a:pt x="965" y="962"/>
                </a:cubicBezTo>
                <a:lnTo>
                  <a:pt x="965" y="291"/>
                </a:lnTo>
                <a:lnTo>
                  <a:pt x="1016" y="329"/>
                </a:lnTo>
                <a:lnTo>
                  <a:pt x="1016" y="483"/>
                </a:lnTo>
                <a:lnTo>
                  <a:pt x="1078" y="48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Freeform 6">
            <a:extLst>
              <a:ext uri="{FF2B5EF4-FFF2-40B4-BE49-F238E27FC236}">
                <a16:creationId xmlns:a16="http://schemas.microsoft.com/office/drawing/2014/main" id="{7E695C8C-157E-6242-9323-5ABC1C7081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31545" y="1099332"/>
            <a:ext cx="549275" cy="371475"/>
          </a:xfrm>
          <a:custGeom>
            <a:avLst/>
            <a:gdLst>
              <a:gd name="T0" fmla="*/ 629 w 1527"/>
              <a:gd name="T1" fmla="*/ 658 h 1033"/>
              <a:gd name="T2" fmla="*/ 972 w 1527"/>
              <a:gd name="T3" fmla="*/ 530 h 1033"/>
              <a:gd name="T4" fmla="*/ 574 w 1527"/>
              <a:gd name="T5" fmla="*/ 695 h 1033"/>
              <a:gd name="T6" fmla="*/ 582 w 1527"/>
              <a:gd name="T7" fmla="*/ 709 h 1033"/>
              <a:gd name="T8" fmla="*/ 602 w 1527"/>
              <a:gd name="T9" fmla="*/ 717 h 1033"/>
              <a:gd name="T10" fmla="*/ 928 w 1527"/>
              <a:gd name="T11" fmla="*/ 717 h 1033"/>
              <a:gd name="T12" fmla="*/ 943 w 1527"/>
              <a:gd name="T13" fmla="*/ 710 h 1033"/>
              <a:gd name="T14" fmla="*/ 952 w 1527"/>
              <a:gd name="T15" fmla="*/ 695 h 1033"/>
              <a:gd name="T16" fmla="*/ 245 w 1527"/>
              <a:gd name="T17" fmla="*/ 517 h 1033"/>
              <a:gd name="T18" fmla="*/ 389 w 1527"/>
              <a:gd name="T19" fmla="*/ 597 h 1033"/>
              <a:gd name="T20" fmla="*/ 241 w 1527"/>
              <a:gd name="T21" fmla="*/ 654 h 1033"/>
              <a:gd name="T22" fmla="*/ 490 w 1527"/>
              <a:gd name="T23" fmla="*/ 714 h 1033"/>
              <a:gd name="T24" fmla="*/ 245 w 1527"/>
              <a:gd name="T25" fmla="*/ 517 h 1033"/>
              <a:gd name="T26" fmla="*/ 462 w 1527"/>
              <a:gd name="T27" fmla="*/ 164 h 1033"/>
              <a:gd name="T28" fmla="*/ 1064 w 1527"/>
              <a:gd name="T29" fmla="*/ 164 h 1033"/>
              <a:gd name="T30" fmla="*/ 1240 w 1527"/>
              <a:gd name="T31" fmla="*/ 362 h 1033"/>
              <a:gd name="T32" fmla="*/ 464 w 1527"/>
              <a:gd name="T33" fmla="*/ 103 h 1033"/>
              <a:gd name="T34" fmla="*/ 1095 w 1527"/>
              <a:gd name="T35" fmla="*/ 654 h 1033"/>
              <a:gd name="T36" fmla="*/ 1289 w 1527"/>
              <a:gd name="T37" fmla="*/ 576 h 1033"/>
              <a:gd name="T38" fmla="*/ 1128 w 1527"/>
              <a:gd name="T39" fmla="*/ 538 h 1033"/>
              <a:gd name="T40" fmla="*/ 1285 w 1527"/>
              <a:gd name="T41" fmla="*/ 714 h 1033"/>
              <a:gd name="T42" fmla="*/ 1095 w 1527"/>
              <a:gd name="T43" fmla="*/ 654 h 1033"/>
              <a:gd name="T44" fmla="*/ 1357 w 1527"/>
              <a:gd name="T45" fmla="*/ 910 h 1033"/>
              <a:gd name="T46" fmla="*/ 1181 w 1527"/>
              <a:gd name="T47" fmla="*/ 910 h 1033"/>
              <a:gd name="T48" fmla="*/ 1277 w 1527"/>
              <a:gd name="T49" fmla="*/ 859 h 1033"/>
              <a:gd name="T50" fmla="*/ 1151 w 1527"/>
              <a:gd name="T51" fmla="*/ 829 h 1033"/>
              <a:gd name="T52" fmla="*/ 279 w 1527"/>
              <a:gd name="T53" fmla="*/ 829 h 1033"/>
              <a:gd name="T54" fmla="*/ 345 w 1527"/>
              <a:gd name="T55" fmla="*/ 889 h 1033"/>
              <a:gd name="T56" fmla="*/ 231 w 1527"/>
              <a:gd name="T57" fmla="*/ 973 h 1033"/>
              <a:gd name="T58" fmla="*/ 60 w 1527"/>
              <a:gd name="T59" fmla="*/ 423 h 1033"/>
              <a:gd name="T60" fmla="*/ 259 w 1527"/>
              <a:gd name="T61" fmla="*/ 302 h 1033"/>
              <a:gd name="T62" fmla="*/ 1083 w 1527"/>
              <a:gd name="T63" fmla="*/ 60 h 1033"/>
              <a:gd name="T64" fmla="*/ 1367 w 1527"/>
              <a:gd name="T65" fmla="*/ 361 h 1033"/>
              <a:gd name="T66" fmla="*/ 1526 w 1527"/>
              <a:gd name="T67" fmla="*/ 353 h 1033"/>
              <a:gd name="T68" fmla="*/ 1320 w 1527"/>
              <a:gd name="T69" fmla="*/ 273 h 1033"/>
              <a:gd name="T70" fmla="*/ 443 w 1527"/>
              <a:gd name="T71" fmla="*/ 0 h 1033"/>
              <a:gd name="T72" fmla="*/ 159 w 1527"/>
              <a:gd name="T73" fmla="*/ 301 h 1033"/>
              <a:gd name="T74" fmla="*/ 0 w 1527"/>
              <a:gd name="T75" fmla="*/ 428 h 1033"/>
              <a:gd name="T76" fmla="*/ 109 w 1527"/>
              <a:gd name="T77" fmla="*/ 910 h 1033"/>
              <a:gd name="T78" fmla="*/ 405 w 1527"/>
              <a:gd name="T79" fmla="*/ 910 h 1033"/>
              <a:gd name="T80" fmla="*/ 1121 w 1527"/>
              <a:gd name="T81" fmla="*/ 910 h 1033"/>
              <a:gd name="T82" fmla="*/ 1416 w 1527"/>
              <a:gd name="T83" fmla="*/ 910 h 1033"/>
              <a:gd name="T84" fmla="*/ 1526 w 1527"/>
              <a:gd name="T85" fmla="*/ 428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27" h="1033">
                <a:moveTo>
                  <a:pt x="905" y="590"/>
                </a:moveTo>
                <a:lnTo>
                  <a:pt x="897" y="658"/>
                </a:lnTo>
                <a:lnTo>
                  <a:pt x="629" y="658"/>
                </a:lnTo>
                <a:lnTo>
                  <a:pt x="621" y="590"/>
                </a:lnTo>
                <a:lnTo>
                  <a:pt x="905" y="590"/>
                </a:lnTo>
                <a:close/>
                <a:moveTo>
                  <a:pt x="972" y="530"/>
                </a:moveTo>
                <a:lnTo>
                  <a:pt x="554" y="530"/>
                </a:lnTo>
                <a:lnTo>
                  <a:pt x="573" y="691"/>
                </a:lnTo>
                <a:cubicBezTo>
                  <a:pt x="573" y="693"/>
                  <a:pt x="574" y="694"/>
                  <a:pt x="574" y="695"/>
                </a:cubicBezTo>
                <a:cubicBezTo>
                  <a:pt x="574" y="697"/>
                  <a:pt x="575" y="699"/>
                  <a:pt x="575" y="700"/>
                </a:cubicBezTo>
                <a:cubicBezTo>
                  <a:pt x="576" y="702"/>
                  <a:pt x="578" y="704"/>
                  <a:pt x="579" y="706"/>
                </a:cubicBezTo>
                <a:cubicBezTo>
                  <a:pt x="580" y="707"/>
                  <a:pt x="581" y="708"/>
                  <a:pt x="582" y="709"/>
                </a:cubicBezTo>
                <a:cubicBezTo>
                  <a:pt x="584" y="711"/>
                  <a:pt x="586" y="712"/>
                  <a:pt x="588" y="713"/>
                </a:cubicBezTo>
                <a:cubicBezTo>
                  <a:pt x="589" y="714"/>
                  <a:pt x="590" y="715"/>
                  <a:pt x="591" y="715"/>
                </a:cubicBezTo>
                <a:cubicBezTo>
                  <a:pt x="595" y="717"/>
                  <a:pt x="598" y="717"/>
                  <a:pt x="602" y="717"/>
                </a:cubicBezTo>
                <a:lnTo>
                  <a:pt x="602" y="717"/>
                </a:lnTo>
                <a:lnTo>
                  <a:pt x="924" y="717"/>
                </a:lnTo>
                <a:cubicBezTo>
                  <a:pt x="925" y="717"/>
                  <a:pt x="926" y="717"/>
                  <a:pt x="928" y="717"/>
                </a:cubicBezTo>
                <a:cubicBezTo>
                  <a:pt x="930" y="716"/>
                  <a:pt x="932" y="716"/>
                  <a:pt x="934" y="715"/>
                </a:cubicBezTo>
                <a:cubicBezTo>
                  <a:pt x="935" y="715"/>
                  <a:pt x="937" y="714"/>
                  <a:pt x="939" y="713"/>
                </a:cubicBezTo>
                <a:cubicBezTo>
                  <a:pt x="940" y="712"/>
                  <a:pt x="942" y="711"/>
                  <a:pt x="943" y="710"/>
                </a:cubicBezTo>
                <a:cubicBezTo>
                  <a:pt x="945" y="708"/>
                  <a:pt x="946" y="707"/>
                  <a:pt x="947" y="705"/>
                </a:cubicBezTo>
                <a:cubicBezTo>
                  <a:pt x="948" y="704"/>
                  <a:pt x="949" y="702"/>
                  <a:pt x="950" y="701"/>
                </a:cubicBezTo>
                <a:cubicBezTo>
                  <a:pt x="951" y="699"/>
                  <a:pt x="951" y="697"/>
                  <a:pt x="952" y="695"/>
                </a:cubicBezTo>
                <a:cubicBezTo>
                  <a:pt x="952" y="694"/>
                  <a:pt x="953" y="692"/>
                  <a:pt x="953" y="691"/>
                </a:cubicBezTo>
                <a:lnTo>
                  <a:pt x="972" y="530"/>
                </a:lnTo>
                <a:close/>
                <a:moveTo>
                  <a:pt x="245" y="517"/>
                </a:moveTo>
                <a:cubicBezTo>
                  <a:pt x="229" y="515"/>
                  <a:pt x="213" y="526"/>
                  <a:pt x="211" y="543"/>
                </a:cubicBezTo>
                <a:cubicBezTo>
                  <a:pt x="209" y="559"/>
                  <a:pt x="220" y="574"/>
                  <a:pt x="237" y="576"/>
                </a:cubicBezTo>
                <a:lnTo>
                  <a:pt x="389" y="597"/>
                </a:lnTo>
                <a:cubicBezTo>
                  <a:pt x="413" y="601"/>
                  <a:pt x="431" y="621"/>
                  <a:pt x="431" y="645"/>
                </a:cubicBezTo>
                <a:lnTo>
                  <a:pt x="431" y="654"/>
                </a:lnTo>
                <a:lnTo>
                  <a:pt x="241" y="654"/>
                </a:lnTo>
                <a:cubicBezTo>
                  <a:pt x="224" y="654"/>
                  <a:pt x="211" y="667"/>
                  <a:pt x="211" y="684"/>
                </a:cubicBezTo>
                <a:cubicBezTo>
                  <a:pt x="211" y="701"/>
                  <a:pt x="224" y="714"/>
                  <a:pt x="241" y="714"/>
                </a:cubicBezTo>
                <a:lnTo>
                  <a:pt x="490" y="714"/>
                </a:lnTo>
                <a:lnTo>
                  <a:pt x="490" y="645"/>
                </a:lnTo>
                <a:cubicBezTo>
                  <a:pt x="490" y="592"/>
                  <a:pt x="451" y="546"/>
                  <a:pt x="398" y="538"/>
                </a:cubicBezTo>
                <a:lnTo>
                  <a:pt x="245" y="517"/>
                </a:lnTo>
                <a:close/>
                <a:moveTo>
                  <a:pt x="1139" y="302"/>
                </a:moveTo>
                <a:lnTo>
                  <a:pt x="386" y="302"/>
                </a:lnTo>
                <a:lnTo>
                  <a:pt x="462" y="164"/>
                </a:lnTo>
                <a:cubicBezTo>
                  <a:pt x="462" y="164"/>
                  <a:pt x="463" y="163"/>
                  <a:pt x="464" y="163"/>
                </a:cubicBezTo>
                <a:lnTo>
                  <a:pt x="1062" y="163"/>
                </a:lnTo>
                <a:cubicBezTo>
                  <a:pt x="1063" y="163"/>
                  <a:pt x="1064" y="164"/>
                  <a:pt x="1064" y="164"/>
                </a:cubicBezTo>
                <a:lnTo>
                  <a:pt x="1139" y="302"/>
                </a:lnTo>
                <a:close/>
                <a:moveTo>
                  <a:pt x="286" y="362"/>
                </a:moveTo>
                <a:lnTo>
                  <a:pt x="1240" y="362"/>
                </a:lnTo>
                <a:lnTo>
                  <a:pt x="1117" y="136"/>
                </a:lnTo>
                <a:cubicBezTo>
                  <a:pt x="1106" y="116"/>
                  <a:pt x="1085" y="103"/>
                  <a:pt x="1062" y="103"/>
                </a:cubicBezTo>
                <a:lnTo>
                  <a:pt x="464" y="103"/>
                </a:lnTo>
                <a:cubicBezTo>
                  <a:pt x="441" y="103"/>
                  <a:pt x="420" y="116"/>
                  <a:pt x="409" y="136"/>
                </a:cubicBezTo>
                <a:lnTo>
                  <a:pt x="286" y="362"/>
                </a:lnTo>
                <a:close/>
                <a:moveTo>
                  <a:pt x="1095" y="654"/>
                </a:moveTo>
                <a:lnTo>
                  <a:pt x="1095" y="645"/>
                </a:lnTo>
                <a:cubicBezTo>
                  <a:pt x="1095" y="621"/>
                  <a:pt x="1113" y="601"/>
                  <a:pt x="1136" y="598"/>
                </a:cubicBezTo>
                <a:lnTo>
                  <a:pt x="1289" y="576"/>
                </a:lnTo>
                <a:cubicBezTo>
                  <a:pt x="1305" y="574"/>
                  <a:pt x="1318" y="559"/>
                  <a:pt x="1315" y="543"/>
                </a:cubicBezTo>
                <a:cubicBezTo>
                  <a:pt x="1313" y="526"/>
                  <a:pt x="1297" y="515"/>
                  <a:pt x="1281" y="517"/>
                </a:cubicBezTo>
                <a:lnTo>
                  <a:pt x="1128" y="538"/>
                </a:lnTo>
                <a:cubicBezTo>
                  <a:pt x="1075" y="546"/>
                  <a:pt x="1035" y="592"/>
                  <a:pt x="1035" y="645"/>
                </a:cubicBezTo>
                <a:lnTo>
                  <a:pt x="1035" y="714"/>
                </a:lnTo>
                <a:lnTo>
                  <a:pt x="1285" y="714"/>
                </a:lnTo>
                <a:cubicBezTo>
                  <a:pt x="1302" y="714"/>
                  <a:pt x="1315" y="701"/>
                  <a:pt x="1315" y="684"/>
                </a:cubicBezTo>
                <a:cubicBezTo>
                  <a:pt x="1315" y="667"/>
                  <a:pt x="1302" y="654"/>
                  <a:pt x="1285" y="654"/>
                </a:cubicBezTo>
                <a:lnTo>
                  <a:pt x="1095" y="654"/>
                </a:lnTo>
                <a:close/>
                <a:moveTo>
                  <a:pt x="1466" y="423"/>
                </a:moveTo>
                <a:lnTo>
                  <a:pt x="1357" y="463"/>
                </a:lnTo>
                <a:lnTo>
                  <a:pt x="1357" y="910"/>
                </a:lnTo>
                <a:cubicBezTo>
                  <a:pt x="1357" y="945"/>
                  <a:pt x="1329" y="973"/>
                  <a:pt x="1295" y="973"/>
                </a:cubicBezTo>
                <a:lnTo>
                  <a:pt x="1243" y="973"/>
                </a:lnTo>
                <a:cubicBezTo>
                  <a:pt x="1209" y="973"/>
                  <a:pt x="1181" y="945"/>
                  <a:pt x="1181" y="910"/>
                </a:cubicBezTo>
                <a:lnTo>
                  <a:pt x="1181" y="889"/>
                </a:lnTo>
                <a:lnTo>
                  <a:pt x="1247" y="889"/>
                </a:lnTo>
                <a:cubicBezTo>
                  <a:pt x="1264" y="889"/>
                  <a:pt x="1277" y="875"/>
                  <a:pt x="1277" y="859"/>
                </a:cubicBezTo>
                <a:cubicBezTo>
                  <a:pt x="1277" y="842"/>
                  <a:pt x="1264" y="829"/>
                  <a:pt x="1247" y="829"/>
                </a:cubicBezTo>
                <a:lnTo>
                  <a:pt x="1181" y="829"/>
                </a:lnTo>
                <a:lnTo>
                  <a:pt x="1151" y="829"/>
                </a:lnTo>
                <a:lnTo>
                  <a:pt x="375" y="829"/>
                </a:lnTo>
                <a:lnTo>
                  <a:pt x="345" y="829"/>
                </a:lnTo>
                <a:lnTo>
                  <a:pt x="279" y="829"/>
                </a:lnTo>
                <a:cubicBezTo>
                  <a:pt x="262" y="829"/>
                  <a:pt x="249" y="842"/>
                  <a:pt x="249" y="859"/>
                </a:cubicBezTo>
                <a:cubicBezTo>
                  <a:pt x="249" y="875"/>
                  <a:pt x="262" y="889"/>
                  <a:pt x="279" y="889"/>
                </a:cubicBezTo>
                <a:lnTo>
                  <a:pt x="345" y="889"/>
                </a:lnTo>
                <a:lnTo>
                  <a:pt x="345" y="910"/>
                </a:lnTo>
                <a:cubicBezTo>
                  <a:pt x="345" y="945"/>
                  <a:pt x="317" y="973"/>
                  <a:pt x="283" y="973"/>
                </a:cubicBezTo>
                <a:lnTo>
                  <a:pt x="231" y="973"/>
                </a:lnTo>
                <a:cubicBezTo>
                  <a:pt x="197" y="973"/>
                  <a:pt x="169" y="945"/>
                  <a:pt x="169" y="910"/>
                </a:cubicBezTo>
                <a:lnTo>
                  <a:pt x="169" y="463"/>
                </a:lnTo>
                <a:lnTo>
                  <a:pt x="60" y="423"/>
                </a:lnTo>
                <a:lnTo>
                  <a:pt x="60" y="361"/>
                </a:lnTo>
                <a:lnTo>
                  <a:pt x="159" y="361"/>
                </a:lnTo>
                <a:cubicBezTo>
                  <a:pt x="201" y="361"/>
                  <a:pt x="239" y="338"/>
                  <a:pt x="259" y="302"/>
                </a:cubicBezTo>
                <a:lnTo>
                  <a:pt x="365" y="107"/>
                </a:lnTo>
                <a:cubicBezTo>
                  <a:pt x="381" y="78"/>
                  <a:pt x="410" y="60"/>
                  <a:pt x="443" y="60"/>
                </a:cubicBezTo>
                <a:lnTo>
                  <a:pt x="1083" y="60"/>
                </a:lnTo>
                <a:cubicBezTo>
                  <a:pt x="1116" y="60"/>
                  <a:pt x="1145" y="78"/>
                  <a:pt x="1161" y="107"/>
                </a:cubicBezTo>
                <a:lnTo>
                  <a:pt x="1267" y="302"/>
                </a:lnTo>
                <a:cubicBezTo>
                  <a:pt x="1287" y="338"/>
                  <a:pt x="1325" y="361"/>
                  <a:pt x="1367" y="361"/>
                </a:cubicBezTo>
                <a:lnTo>
                  <a:pt x="1466" y="361"/>
                </a:lnTo>
                <a:lnTo>
                  <a:pt x="1466" y="423"/>
                </a:lnTo>
                <a:close/>
                <a:moveTo>
                  <a:pt x="1526" y="353"/>
                </a:moveTo>
                <a:cubicBezTo>
                  <a:pt x="1526" y="324"/>
                  <a:pt x="1502" y="301"/>
                  <a:pt x="1473" y="301"/>
                </a:cubicBezTo>
                <a:lnTo>
                  <a:pt x="1367" y="301"/>
                </a:lnTo>
                <a:cubicBezTo>
                  <a:pt x="1347" y="301"/>
                  <a:pt x="1329" y="290"/>
                  <a:pt x="1320" y="273"/>
                </a:cubicBezTo>
                <a:lnTo>
                  <a:pt x="1214" y="78"/>
                </a:lnTo>
                <a:cubicBezTo>
                  <a:pt x="1187" y="30"/>
                  <a:pt x="1137" y="0"/>
                  <a:pt x="1083" y="0"/>
                </a:cubicBezTo>
                <a:lnTo>
                  <a:pt x="443" y="0"/>
                </a:lnTo>
                <a:cubicBezTo>
                  <a:pt x="388" y="0"/>
                  <a:pt x="338" y="30"/>
                  <a:pt x="312" y="78"/>
                </a:cubicBezTo>
                <a:lnTo>
                  <a:pt x="206" y="273"/>
                </a:lnTo>
                <a:cubicBezTo>
                  <a:pt x="197" y="290"/>
                  <a:pt x="179" y="301"/>
                  <a:pt x="159" y="301"/>
                </a:cubicBezTo>
                <a:lnTo>
                  <a:pt x="53" y="301"/>
                </a:lnTo>
                <a:cubicBezTo>
                  <a:pt x="24" y="301"/>
                  <a:pt x="0" y="324"/>
                  <a:pt x="0" y="353"/>
                </a:cubicBezTo>
                <a:lnTo>
                  <a:pt x="0" y="428"/>
                </a:lnTo>
                <a:cubicBezTo>
                  <a:pt x="0" y="450"/>
                  <a:pt x="14" y="470"/>
                  <a:pt x="35" y="477"/>
                </a:cubicBezTo>
                <a:lnTo>
                  <a:pt x="109" y="505"/>
                </a:lnTo>
                <a:lnTo>
                  <a:pt x="109" y="910"/>
                </a:lnTo>
                <a:cubicBezTo>
                  <a:pt x="109" y="978"/>
                  <a:pt x="164" y="1032"/>
                  <a:pt x="231" y="1032"/>
                </a:cubicBezTo>
                <a:lnTo>
                  <a:pt x="283" y="1032"/>
                </a:lnTo>
                <a:cubicBezTo>
                  <a:pt x="350" y="1032"/>
                  <a:pt x="405" y="978"/>
                  <a:pt x="405" y="910"/>
                </a:cubicBezTo>
                <a:lnTo>
                  <a:pt x="405" y="889"/>
                </a:lnTo>
                <a:lnTo>
                  <a:pt x="1121" y="889"/>
                </a:lnTo>
                <a:lnTo>
                  <a:pt x="1121" y="910"/>
                </a:lnTo>
                <a:cubicBezTo>
                  <a:pt x="1121" y="978"/>
                  <a:pt x="1176" y="1032"/>
                  <a:pt x="1243" y="1032"/>
                </a:cubicBezTo>
                <a:lnTo>
                  <a:pt x="1294" y="1032"/>
                </a:lnTo>
                <a:cubicBezTo>
                  <a:pt x="1362" y="1032"/>
                  <a:pt x="1416" y="978"/>
                  <a:pt x="1416" y="910"/>
                </a:cubicBezTo>
                <a:lnTo>
                  <a:pt x="1416" y="505"/>
                </a:lnTo>
                <a:lnTo>
                  <a:pt x="1491" y="477"/>
                </a:lnTo>
                <a:cubicBezTo>
                  <a:pt x="1512" y="470"/>
                  <a:pt x="1526" y="450"/>
                  <a:pt x="1526" y="428"/>
                </a:cubicBezTo>
                <a:lnTo>
                  <a:pt x="1526" y="35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Freeform 7">
            <a:extLst>
              <a:ext uri="{FF2B5EF4-FFF2-40B4-BE49-F238E27FC236}">
                <a16:creationId xmlns:a16="http://schemas.microsoft.com/office/drawing/2014/main" id="{21A80436-8C4F-6341-A7DF-53504A9948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0286" y="1096557"/>
            <a:ext cx="611187" cy="420687"/>
          </a:xfrm>
          <a:custGeom>
            <a:avLst/>
            <a:gdLst>
              <a:gd name="T0" fmla="*/ 1132 w 1696"/>
              <a:gd name="T1" fmla="*/ 1167 h 1168"/>
              <a:gd name="T2" fmla="*/ 1121 w 1696"/>
              <a:gd name="T3" fmla="*/ 1052 h 1168"/>
              <a:gd name="T4" fmla="*/ 1080 w 1696"/>
              <a:gd name="T5" fmla="*/ 958 h 1168"/>
              <a:gd name="T6" fmla="*/ 1138 w 1696"/>
              <a:gd name="T7" fmla="*/ 953 h 1168"/>
              <a:gd name="T8" fmla="*/ 1076 w 1696"/>
              <a:gd name="T9" fmla="*/ 921 h 1168"/>
              <a:gd name="T10" fmla="*/ 1093 w 1696"/>
              <a:gd name="T11" fmla="*/ 825 h 1168"/>
              <a:gd name="T12" fmla="*/ 1121 w 1696"/>
              <a:gd name="T13" fmla="*/ 774 h 1168"/>
              <a:gd name="T14" fmla="*/ 1064 w 1696"/>
              <a:gd name="T15" fmla="*/ 799 h 1168"/>
              <a:gd name="T16" fmla="*/ 606 w 1696"/>
              <a:gd name="T17" fmla="*/ 748 h 1168"/>
              <a:gd name="T18" fmla="*/ 599 w 1696"/>
              <a:gd name="T19" fmla="*/ 825 h 1168"/>
              <a:gd name="T20" fmla="*/ 615 w 1696"/>
              <a:gd name="T21" fmla="*/ 958 h 1168"/>
              <a:gd name="T22" fmla="*/ 560 w 1696"/>
              <a:gd name="T23" fmla="*/ 915 h 1168"/>
              <a:gd name="T24" fmla="*/ 586 w 1696"/>
              <a:gd name="T25" fmla="*/ 985 h 1168"/>
              <a:gd name="T26" fmla="*/ 563 w 1696"/>
              <a:gd name="T27" fmla="*/ 1167 h 1168"/>
              <a:gd name="T28" fmla="*/ 600 w 1696"/>
              <a:gd name="T29" fmla="*/ 1084 h 1168"/>
              <a:gd name="T30" fmla="*/ 536 w 1696"/>
              <a:gd name="T31" fmla="*/ 1135 h 1168"/>
              <a:gd name="T32" fmla="*/ 170 w 1696"/>
              <a:gd name="T33" fmla="*/ 647 h 1168"/>
              <a:gd name="T34" fmla="*/ 346 w 1696"/>
              <a:gd name="T35" fmla="*/ 647 h 1168"/>
              <a:gd name="T36" fmla="*/ 394 w 1696"/>
              <a:gd name="T37" fmla="*/ 1129 h 1168"/>
              <a:gd name="T38" fmla="*/ 452 w 1696"/>
              <a:gd name="T39" fmla="*/ 1138 h 1168"/>
              <a:gd name="T40" fmla="*/ 680 w 1696"/>
              <a:gd name="T41" fmla="*/ 1132 h 1168"/>
              <a:gd name="T42" fmla="*/ 739 w 1696"/>
              <a:gd name="T43" fmla="*/ 1134 h 1168"/>
              <a:gd name="T44" fmla="*/ 956 w 1696"/>
              <a:gd name="T45" fmla="*/ 1134 h 1168"/>
              <a:gd name="T46" fmla="*/ 1015 w 1696"/>
              <a:gd name="T47" fmla="*/ 1132 h 1168"/>
              <a:gd name="T48" fmla="*/ 1243 w 1696"/>
              <a:gd name="T49" fmla="*/ 1138 h 1168"/>
              <a:gd name="T50" fmla="*/ 1301 w 1696"/>
              <a:gd name="T51" fmla="*/ 1129 h 1168"/>
              <a:gd name="T52" fmla="*/ 1349 w 1696"/>
              <a:gd name="T53" fmla="*/ 647 h 1168"/>
              <a:gd name="T54" fmla="*/ 1525 w 1696"/>
              <a:gd name="T55" fmla="*/ 647 h 1168"/>
              <a:gd name="T56" fmla="*/ 1694 w 1696"/>
              <a:gd name="T57" fmla="*/ 515 h 1168"/>
              <a:gd name="T58" fmla="*/ 1466 w 1696"/>
              <a:gd name="T59" fmla="*/ 647 h 1168"/>
              <a:gd name="T60" fmla="*/ 1407 w 1696"/>
              <a:gd name="T61" fmla="*/ 647 h 1168"/>
              <a:gd name="T62" fmla="*/ 287 w 1696"/>
              <a:gd name="T63" fmla="*/ 647 h 1168"/>
              <a:gd name="T64" fmla="*/ 228 w 1696"/>
              <a:gd name="T65" fmla="*/ 647 h 1168"/>
              <a:gd name="T66" fmla="*/ 0 w 1696"/>
              <a:gd name="T67" fmla="*/ 515 h 1168"/>
              <a:gd name="T68" fmla="*/ 987 w 1696"/>
              <a:gd name="T69" fmla="*/ 344 h 1168"/>
              <a:gd name="T70" fmla="*/ 1117 w 1696"/>
              <a:gd name="T71" fmla="*/ 344 h 1168"/>
              <a:gd name="T72" fmla="*/ 776 w 1696"/>
              <a:gd name="T73" fmla="*/ 58 h 1168"/>
              <a:gd name="T74" fmla="*/ 717 w 1696"/>
              <a:gd name="T75" fmla="*/ 58 h 1168"/>
              <a:gd name="T76" fmla="*/ 619 w 1696"/>
              <a:gd name="T77" fmla="*/ 58 h 1168"/>
              <a:gd name="T78" fmla="*/ 1176 w 1696"/>
              <a:gd name="T79" fmla="*/ 345 h 1168"/>
              <a:gd name="T80" fmla="*/ 1274 w 1696"/>
              <a:gd name="T81" fmla="*/ 128 h 1168"/>
              <a:gd name="T82" fmla="*/ 1333 w 1696"/>
              <a:gd name="T83" fmla="*/ 162 h 1168"/>
              <a:gd name="T84" fmla="*/ 487 w 1696"/>
              <a:gd name="T85" fmla="*/ 0 h 1168"/>
              <a:gd name="T86" fmla="*/ 388 w 1696"/>
              <a:gd name="T87" fmla="*/ 191 h 1168"/>
              <a:gd name="T88" fmla="*/ 487 w 1696"/>
              <a:gd name="T89" fmla="*/ 58 h 1168"/>
              <a:gd name="T90" fmla="*/ 30 w 1696"/>
              <a:gd name="T91" fmla="*/ 345 h 1168"/>
              <a:gd name="T92" fmla="*/ 1665 w 1696"/>
              <a:gd name="T93" fmla="*/ 40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6" h="1168">
                <a:moveTo>
                  <a:pt x="1100" y="1140"/>
                </a:moveTo>
                <a:cubicBezTo>
                  <a:pt x="1102" y="1156"/>
                  <a:pt x="1114" y="1167"/>
                  <a:pt x="1129" y="1167"/>
                </a:cubicBezTo>
                <a:cubicBezTo>
                  <a:pt x="1130" y="1167"/>
                  <a:pt x="1131" y="1167"/>
                  <a:pt x="1132" y="1167"/>
                </a:cubicBezTo>
                <a:cubicBezTo>
                  <a:pt x="1148" y="1165"/>
                  <a:pt x="1160" y="1151"/>
                  <a:pt x="1159" y="1135"/>
                </a:cubicBezTo>
                <a:lnTo>
                  <a:pt x="1153" y="1079"/>
                </a:lnTo>
                <a:cubicBezTo>
                  <a:pt x="1152" y="1063"/>
                  <a:pt x="1137" y="1051"/>
                  <a:pt x="1121" y="1052"/>
                </a:cubicBezTo>
                <a:cubicBezTo>
                  <a:pt x="1105" y="1054"/>
                  <a:pt x="1093" y="1068"/>
                  <a:pt x="1095" y="1084"/>
                </a:cubicBezTo>
                <a:lnTo>
                  <a:pt x="1100" y="1140"/>
                </a:lnTo>
                <a:close/>
                <a:moveTo>
                  <a:pt x="1080" y="958"/>
                </a:moveTo>
                <a:cubicBezTo>
                  <a:pt x="1081" y="973"/>
                  <a:pt x="1094" y="985"/>
                  <a:pt x="1109" y="985"/>
                </a:cubicBezTo>
                <a:cubicBezTo>
                  <a:pt x="1110" y="985"/>
                  <a:pt x="1111" y="985"/>
                  <a:pt x="1112" y="985"/>
                </a:cubicBezTo>
                <a:cubicBezTo>
                  <a:pt x="1128" y="983"/>
                  <a:pt x="1140" y="969"/>
                  <a:pt x="1138" y="953"/>
                </a:cubicBezTo>
                <a:lnTo>
                  <a:pt x="1134" y="915"/>
                </a:lnTo>
                <a:cubicBezTo>
                  <a:pt x="1133" y="899"/>
                  <a:pt x="1118" y="887"/>
                  <a:pt x="1102" y="889"/>
                </a:cubicBezTo>
                <a:cubicBezTo>
                  <a:pt x="1086" y="890"/>
                  <a:pt x="1074" y="905"/>
                  <a:pt x="1076" y="921"/>
                </a:cubicBezTo>
                <a:lnTo>
                  <a:pt x="1080" y="958"/>
                </a:lnTo>
                <a:close/>
                <a:moveTo>
                  <a:pt x="1064" y="799"/>
                </a:moveTo>
                <a:cubicBezTo>
                  <a:pt x="1066" y="814"/>
                  <a:pt x="1078" y="825"/>
                  <a:pt x="1093" y="825"/>
                </a:cubicBezTo>
                <a:cubicBezTo>
                  <a:pt x="1094" y="825"/>
                  <a:pt x="1095" y="825"/>
                  <a:pt x="1096" y="825"/>
                </a:cubicBezTo>
                <a:cubicBezTo>
                  <a:pt x="1112" y="823"/>
                  <a:pt x="1124" y="809"/>
                  <a:pt x="1122" y="793"/>
                </a:cubicBezTo>
                <a:lnTo>
                  <a:pt x="1121" y="774"/>
                </a:lnTo>
                <a:cubicBezTo>
                  <a:pt x="1119" y="758"/>
                  <a:pt x="1104" y="746"/>
                  <a:pt x="1088" y="748"/>
                </a:cubicBezTo>
                <a:cubicBezTo>
                  <a:pt x="1072" y="749"/>
                  <a:pt x="1061" y="764"/>
                  <a:pt x="1062" y="780"/>
                </a:cubicBezTo>
                <a:lnTo>
                  <a:pt x="1064" y="799"/>
                </a:lnTo>
                <a:close/>
                <a:moveTo>
                  <a:pt x="631" y="799"/>
                </a:moveTo>
                <a:lnTo>
                  <a:pt x="633" y="780"/>
                </a:lnTo>
                <a:cubicBezTo>
                  <a:pt x="634" y="764"/>
                  <a:pt x="622" y="749"/>
                  <a:pt x="606" y="748"/>
                </a:cubicBezTo>
                <a:cubicBezTo>
                  <a:pt x="590" y="746"/>
                  <a:pt x="576" y="758"/>
                  <a:pt x="574" y="774"/>
                </a:cubicBezTo>
                <a:lnTo>
                  <a:pt x="572" y="793"/>
                </a:lnTo>
                <a:cubicBezTo>
                  <a:pt x="571" y="809"/>
                  <a:pt x="582" y="823"/>
                  <a:pt x="599" y="825"/>
                </a:cubicBezTo>
                <a:cubicBezTo>
                  <a:pt x="600" y="825"/>
                  <a:pt x="601" y="825"/>
                  <a:pt x="602" y="825"/>
                </a:cubicBezTo>
                <a:cubicBezTo>
                  <a:pt x="617" y="825"/>
                  <a:pt x="629" y="814"/>
                  <a:pt x="631" y="799"/>
                </a:cubicBezTo>
                <a:close/>
                <a:moveTo>
                  <a:pt x="615" y="958"/>
                </a:moveTo>
                <a:lnTo>
                  <a:pt x="619" y="921"/>
                </a:lnTo>
                <a:cubicBezTo>
                  <a:pt x="620" y="905"/>
                  <a:pt x="609" y="890"/>
                  <a:pt x="593" y="889"/>
                </a:cubicBezTo>
                <a:cubicBezTo>
                  <a:pt x="577" y="887"/>
                  <a:pt x="562" y="899"/>
                  <a:pt x="560" y="915"/>
                </a:cubicBezTo>
                <a:lnTo>
                  <a:pt x="557" y="953"/>
                </a:lnTo>
                <a:cubicBezTo>
                  <a:pt x="555" y="969"/>
                  <a:pt x="567" y="983"/>
                  <a:pt x="583" y="985"/>
                </a:cubicBezTo>
                <a:cubicBezTo>
                  <a:pt x="584" y="985"/>
                  <a:pt x="585" y="985"/>
                  <a:pt x="586" y="985"/>
                </a:cubicBezTo>
                <a:cubicBezTo>
                  <a:pt x="601" y="985"/>
                  <a:pt x="614" y="973"/>
                  <a:pt x="615" y="958"/>
                </a:cubicBezTo>
                <a:close/>
                <a:moveTo>
                  <a:pt x="536" y="1135"/>
                </a:moveTo>
                <a:cubicBezTo>
                  <a:pt x="535" y="1151"/>
                  <a:pt x="546" y="1165"/>
                  <a:pt x="563" y="1167"/>
                </a:cubicBezTo>
                <a:cubicBezTo>
                  <a:pt x="564" y="1167"/>
                  <a:pt x="565" y="1167"/>
                  <a:pt x="566" y="1167"/>
                </a:cubicBezTo>
                <a:cubicBezTo>
                  <a:pt x="580" y="1167"/>
                  <a:pt x="593" y="1156"/>
                  <a:pt x="595" y="1140"/>
                </a:cubicBezTo>
                <a:lnTo>
                  <a:pt x="600" y="1084"/>
                </a:lnTo>
                <a:cubicBezTo>
                  <a:pt x="602" y="1068"/>
                  <a:pt x="590" y="1054"/>
                  <a:pt x="574" y="1052"/>
                </a:cubicBezTo>
                <a:cubicBezTo>
                  <a:pt x="558" y="1051"/>
                  <a:pt x="543" y="1063"/>
                  <a:pt x="542" y="1079"/>
                </a:cubicBezTo>
                <a:lnTo>
                  <a:pt x="536" y="1135"/>
                </a:lnTo>
                <a:close/>
                <a:moveTo>
                  <a:pt x="30" y="544"/>
                </a:moveTo>
                <a:lnTo>
                  <a:pt x="67" y="544"/>
                </a:lnTo>
                <a:cubicBezTo>
                  <a:pt x="124" y="544"/>
                  <a:pt x="170" y="591"/>
                  <a:pt x="170" y="647"/>
                </a:cubicBezTo>
                <a:lnTo>
                  <a:pt x="170" y="724"/>
                </a:lnTo>
                <a:lnTo>
                  <a:pt x="346" y="724"/>
                </a:lnTo>
                <a:lnTo>
                  <a:pt x="346" y="647"/>
                </a:lnTo>
                <a:cubicBezTo>
                  <a:pt x="346" y="591"/>
                  <a:pt x="392" y="544"/>
                  <a:pt x="449" y="544"/>
                </a:cubicBezTo>
                <a:lnTo>
                  <a:pt x="485" y="544"/>
                </a:lnTo>
                <a:lnTo>
                  <a:pt x="394" y="1129"/>
                </a:lnTo>
                <a:cubicBezTo>
                  <a:pt x="391" y="1145"/>
                  <a:pt x="402" y="1160"/>
                  <a:pt x="418" y="1162"/>
                </a:cubicBezTo>
                <a:cubicBezTo>
                  <a:pt x="420" y="1163"/>
                  <a:pt x="421" y="1163"/>
                  <a:pt x="423" y="1163"/>
                </a:cubicBezTo>
                <a:cubicBezTo>
                  <a:pt x="437" y="1163"/>
                  <a:pt x="449" y="1152"/>
                  <a:pt x="452" y="1138"/>
                </a:cubicBezTo>
                <a:lnTo>
                  <a:pt x="545" y="544"/>
                </a:lnTo>
                <a:lnTo>
                  <a:pt x="701" y="544"/>
                </a:lnTo>
                <a:lnTo>
                  <a:pt x="680" y="1132"/>
                </a:lnTo>
                <a:cubicBezTo>
                  <a:pt x="679" y="1149"/>
                  <a:pt x="692" y="1162"/>
                  <a:pt x="708" y="1163"/>
                </a:cubicBezTo>
                <a:cubicBezTo>
                  <a:pt x="709" y="1163"/>
                  <a:pt x="709" y="1163"/>
                  <a:pt x="709" y="1163"/>
                </a:cubicBezTo>
                <a:cubicBezTo>
                  <a:pt x="725" y="1163"/>
                  <a:pt x="738" y="1150"/>
                  <a:pt x="739" y="1134"/>
                </a:cubicBezTo>
                <a:lnTo>
                  <a:pt x="759" y="544"/>
                </a:lnTo>
                <a:lnTo>
                  <a:pt x="935" y="544"/>
                </a:lnTo>
                <a:lnTo>
                  <a:pt x="956" y="1134"/>
                </a:lnTo>
                <a:cubicBezTo>
                  <a:pt x="957" y="1150"/>
                  <a:pt x="970" y="1163"/>
                  <a:pt x="985" y="1163"/>
                </a:cubicBezTo>
                <a:cubicBezTo>
                  <a:pt x="986" y="1163"/>
                  <a:pt x="986" y="1163"/>
                  <a:pt x="986" y="1163"/>
                </a:cubicBezTo>
                <a:cubicBezTo>
                  <a:pt x="1002" y="1162"/>
                  <a:pt x="1015" y="1149"/>
                  <a:pt x="1015" y="1132"/>
                </a:cubicBezTo>
                <a:lnTo>
                  <a:pt x="994" y="544"/>
                </a:lnTo>
                <a:lnTo>
                  <a:pt x="1150" y="544"/>
                </a:lnTo>
                <a:lnTo>
                  <a:pt x="1243" y="1138"/>
                </a:lnTo>
                <a:cubicBezTo>
                  <a:pt x="1245" y="1152"/>
                  <a:pt x="1258" y="1163"/>
                  <a:pt x="1272" y="1163"/>
                </a:cubicBezTo>
                <a:cubicBezTo>
                  <a:pt x="1273" y="1163"/>
                  <a:pt x="1275" y="1163"/>
                  <a:pt x="1277" y="1162"/>
                </a:cubicBezTo>
                <a:cubicBezTo>
                  <a:pt x="1293" y="1160"/>
                  <a:pt x="1303" y="1145"/>
                  <a:pt x="1301" y="1129"/>
                </a:cubicBezTo>
                <a:lnTo>
                  <a:pt x="1209" y="544"/>
                </a:lnTo>
                <a:lnTo>
                  <a:pt x="1245" y="544"/>
                </a:lnTo>
                <a:cubicBezTo>
                  <a:pt x="1302" y="544"/>
                  <a:pt x="1349" y="591"/>
                  <a:pt x="1349" y="647"/>
                </a:cubicBezTo>
                <a:lnTo>
                  <a:pt x="1349" y="724"/>
                </a:lnTo>
                <a:lnTo>
                  <a:pt x="1525" y="724"/>
                </a:lnTo>
                <a:lnTo>
                  <a:pt x="1525" y="647"/>
                </a:lnTo>
                <a:cubicBezTo>
                  <a:pt x="1525" y="591"/>
                  <a:pt x="1571" y="544"/>
                  <a:pt x="1628" y="544"/>
                </a:cubicBezTo>
                <a:lnTo>
                  <a:pt x="1665" y="544"/>
                </a:lnTo>
                <a:cubicBezTo>
                  <a:pt x="1681" y="544"/>
                  <a:pt x="1694" y="531"/>
                  <a:pt x="1694" y="515"/>
                </a:cubicBezTo>
                <a:cubicBezTo>
                  <a:pt x="1694" y="499"/>
                  <a:pt x="1681" y="486"/>
                  <a:pt x="1665" y="486"/>
                </a:cubicBezTo>
                <a:lnTo>
                  <a:pt x="1628" y="486"/>
                </a:lnTo>
                <a:cubicBezTo>
                  <a:pt x="1539" y="486"/>
                  <a:pt x="1466" y="558"/>
                  <a:pt x="1466" y="647"/>
                </a:cubicBezTo>
                <a:lnTo>
                  <a:pt x="1466" y="665"/>
                </a:lnTo>
                <a:lnTo>
                  <a:pt x="1407" y="665"/>
                </a:lnTo>
                <a:lnTo>
                  <a:pt x="1407" y="647"/>
                </a:lnTo>
                <a:cubicBezTo>
                  <a:pt x="1407" y="558"/>
                  <a:pt x="1335" y="486"/>
                  <a:pt x="1245" y="486"/>
                </a:cubicBezTo>
                <a:lnTo>
                  <a:pt x="449" y="486"/>
                </a:lnTo>
                <a:cubicBezTo>
                  <a:pt x="360" y="486"/>
                  <a:pt x="287" y="558"/>
                  <a:pt x="287" y="647"/>
                </a:cubicBezTo>
                <a:lnTo>
                  <a:pt x="287" y="665"/>
                </a:lnTo>
                <a:lnTo>
                  <a:pt x="228" y="665"/>
                </a:lnTo>
                <a:lnTo>
                  <a:pt x="228" y="647"/>
                </a:lnTo>
                <a:cubicBezTo>
                  <a:pt x="228" y="558"/>
                  <a:pt x="156" y="486"/>
                  <a:pt x="67" y="486"/>
                </a:cubicBezTo>
                <a:lnTo>
                  <a:pt x="29" y="486"/>
                </a:lnTo>
                <a:cubicBezTo>
                  <a:pt x="13" y="486"/>
                  <a:pt x="0" y="499"/>
                  <a:pt x="0" y="515"/>
                </a:cubicBezTo>
                <a:cubicBezTo>
                  <a:pt x="0" y="531"/>
                  <a:pt x="13" y="544"/>
                  <a:pt x="30" y="544"/>
                </a:cubicBezTo>
                <a:close/>
                <a:moveTo>
                  <a:pt x="1117" y="344"/>
                </a:moveTo>
                <a:lnTo>
                  <a:pt x="987" y="344"/>
                </a:lnTo>
                <a:lnTo>
                  <a:pt x="978" y="58"/>
                </a:lnTo>
                <a:lnTo>
                  <a:pt x="1076" y="58"/>
                </a:lnTo>
                <a:lnTo>
                  <a:pt x="1117" y="344"/>
                </a:lnTo>
                <a:close/>
                <a:moveTo>
                  <a:pt x="928" y="344"/>
                </a:moveTo>
                <a:lnTo>
                  <a:pt x="767" y="344"/>
                </a:lnTo>
                <a:lnTo>
                  <a:pt x="776" y="58"/>
                </a:lnTo>
                <a:lnTo>
                  <a:pt x="919" y="58"/>
                </a:lnTo>
                <a:lnTo>
                  <a:pt x="928" y="344"/>
                </a:lnTo>
                <a:close/>
                <a:moveTo>
                  <a:pt x="717" y="58"/>
                </a:moveTo>
                <a:lnTo>
                  <a:pt x="708" y="345"/>
                </a:lnTo>
                <a:lnTo>
                  <a:pt x="578" y="345"/>
                </a:lnTo>
                <a:lnTo>
                  <a:pt x="619" y="58"/>
                </a:lnTo>
                <a:lnTo>
                  <a:pt x="717" y="58"/>
                </a:lnTo>
                <a:close/>
                <a:moveTo>
                  <a:pt x="1665" y="345"/>
                </a:moveTo>
                <a:lnTo>
                  <a:pt x="1176" y="345"/>
                </a:lnTo>
                <a:lnTo>
                  <a:pt x="1135" y="58"/>
                </a:lnTo>
                <a:lnTo>
                  <a:pt x="1205" y="58"/>
                </a:lnTo>
                <a:cubicBezTo>
                  <a:pt x="1243" y="58"/>
                  <a:pt x="1274" y="89"/>
                  <a:pt x="1274" y="128"/>
                </a:cubicBezTo>
                <a:lnTo>
                  <a:pt x="1274" y="162"/>
                </a:lnTo>
                <a:cubicBezTo>
                  <a:pt x="1274" y="178"/>
                  <a:pt x="1287" y="191"/>
                  <a:pt x="1303" y="191"/>
                </a:cubicBezTo>
                <a:cubicBezTo>
                  <a:pt x="1320" y="191"/>
                  <a:pt x="1333" y="178"/>
                  <a:pt x="1333" y="162"/>
                </a:cubicBezTo>
                <a:lnTo>
                  <a:pt x="1333" y="128"/>
                </a:lnTo>
                <a:cubicBezTo>
                  <a:pt x="1333" y="57"/>
                  <a:pt x="1275" y="0"/>
                  <a:pt x="1205" y="0"/>
                </a:cubicBezTo>
                <a:lnTo>
                  <a:pt x="487" y="0"/>
                </a:lnTo>
                <a:cubicBezTo>
                  <a:pt x="416" y="0"/>
                  <a:pt x="359" y="57"/>
                  <a:pt x="359" y="128"/>
                </a:cubicBezTo>
                <a:lnTo>
                  <a:pt x="359" y="162"/>
                </a:lnTo>
                <a:cubicBezTo>
                  <a:pt x="359" y="178"/>
                  <a:pt x="372" y="191"/>
                  <a:pt x="388" y="191"/>
                </a:cubicBezTo>
                <a:cubicBezTo>
                  <a:pt x="404" y="191"/>
                  <a:pt x="417" y="178"/>
                  <a:pt x="418" y="162"/>
                </a:cubicBezTo>
                <a:lnTo>
                  <a:pt x="418" y="128"/>
                </a:lnTo>
                <a:cubicBezTo>
                  <a:pt x="418" y="89"/>
                  <a:pt x="449" y="58"/>
                  <a:pt x="487" y="58"/>
                </a:cubicBezTo>
                <a:lnTo>
                  <a:pt x="560" y="58"/>
                </a:lnTo>
                <a:lnTo>
                  <a:pt x="518" y="345"/>
                </a:lnTo>
                <a:lnTo>
                  <a:pt x="30" y="345"/>
                </a:lnTo>
                <a:cubicBezTo>
                  <a:pt x="13" y="345"/>
                  <a:pt x="0" y="358"/>
                  <a:pt x="0" y="374"/>
                </a:cubicBezTo>
                <a:cubicBezTo>
                  <a:pt x="0" y="390"/>
                  <a:pt x="13" y="403"/>
                  <a:pt x="30" y="403"/>
                </a:cubicBezTo>
                <a:lnTo>
                  <a:pt x="1665" y="403"/>
                </a:lnTo>
                <a:cubicBezTo>
                  <a:pt x="1681" y="403"/>
                  <a:pt x="1695" y="390"/>
                  <a:pt x="1695" y="374"/>
                </a:cubicBezTo>
                <a:cubicBezTo>
                  <a:pt x="1695" y="358"/>
                  <a:pt x="1681" y="345"/>
                  <a:pt x="1665" y="34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Freeform 8">
            <a:extLst>
              <a:ext uri="{FF2B5EF4-FFF2-40B4-BE49-F238E27FC236}">
                <a16:creationId xmlns:a16="http://schemas.microsoft.com/office/drawing/2014/main" id="{0F6AF8D7-F1BD-5F45-881C-204A89C6D8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9511" y="1173550"/>
            <a:ext cx="492125" cy="266700"/>
          </a:xfrm>
          <a:custGeom>
            <a:avLst/>
            <a:gdLst>
              <a:gd name="T0" fmla="*/ 805 w 1366"/>
              <a:gd name="T1" fmla="*/ 248 h 740"/>
              <a:gd name="T2" fmla="*/ 683 w 1366"/>
              <a:gd name="T3" fmla="*/ 197 h 740"/>
              <a:gd name="T4" fmla="*/ 683 w 1366"/>
              <a:gd name="T5" fmla="*/ 197 h 740"/>
              <a:gd name="T6" fmla="*/ 614 w 1366"/>
              <a:gd name="T7" fmla="*/ 212 h 740"/>
              <a:gd name="T8" fmla="*/ 639 w 1366"/>
              <a:gd name="T9" fmla="*/ 268 h 740"/>
              <a:gd name="T10" fmla="*/ 683 w 1366"/>
              <a:gd name="T11" fmla="*/ 259 h 740"/>
              <a:gd name="T12" fmla="*/ 683 w 1366"/>
              <a:gd name="T13" fmla="*/ 259 h 740"/>
              <a:gd name="T14" fmla="*/ 761 w 1366"/>
              <a:gd name="T15" fmla="*/ 292 h 740"/>
              <a:gd name="T16" fmla="*/ 793 w 1366"/>
              <a:gd name="T17" fmla="*/ 369 h 740"/>
              <a:gd name="T18" fmla="*/ 683 w 1366"/>
              <a:gd name="T19" fmla="*/ 479 h 740"/>
              <a:gd name="T20" fmla="*/ 573 w 1366"/>
              <a:gd name="T21" fmla="*/ 369 h 740"/>
              <a:gd name="T22" fmla="*/ 595 w 1366"/>
              <a:gd name="T23" fmla="*/ 303 h 740"/>
              <a:gd name="T24" fmla="*/ 545 w 1366"/>
              <a:gd name="T25" fmla="*/ 266 h 740"/>
              <a:gd name="T26" fmla="*/ 511 w 1366"/>
              <a:gd name="T27" fmla="*/ 369 h 740"/>
              <a:gd name="T28" fmla="*/ 683 w 1366"/>
              <a:gd name="T29" fmla="*/ 541 h 740"/>
              <a:gd name="T30" fmla="*/ 855 w 1366"/>
              <a:gd name="T31" fmla="*/ 369 h 740"/>
              <a:gd name="T32" fmla="*/ 805 w 1366"/>
              <a:gd name="T33" fmla="*/ 248 h 740"/>
              <a:gd name="T34" fmla="*/ 965 w 1366"/>
              <a:gd name="T35" fmla="*/ 608 h 740"/>
              <a:gd name="T36" fmla="*/ 1053 w 1366"/>
              <a:gd name="T37" fmla="*/ 369 h 740"/>
              <a:gd name="T38" fmla="*/ 966 w 1366"/>
              <a:gd name="T39" fmla="*/ 132 h 740"/>
              <a:gd name="T40" fmla="*/ 1290 w 1366"/>
              <a:gd name="T41" fmla="*/ 369 h 740"/>
              <a:gd name="T42" fmla="*/ 965 w 1366"/>
              <a:gd name="T43" fmla="*/ 608 h 740"/>
              <a:gd name="T44" fmla="*/ 313 w 1366"/>
              <a:gd name="T45" fmla="*/ 369 h 740"/>
              <a:gd name="T46" fmla="*/ 402 w 1366"/>
              <a:gd name="T47" fmla="*/ 609 h 740"/>
              <a:gd name="T48" fmla="*/ 76 w 1366"/>
              <a:gd name="T49" fmla="*/ 369 h 740"/>
              <a:gd name="T50" fmla="*/ 402 w 1366"/>
              <a:gd name="T51" fmla="*/ 129 h 740"/>
              <a:gd name="T52" fmla="*/ 313 w 1366"/>
              <a:gd name="T53" fmla="*/ 369 h 740"/>
              <a:gd name="T54" fmla="*/ 715 w 1366"/>
              <a:gd name="T55" fmla="*/ 675 h 740"/>
              <a:gd name="T56" fmla="*/ 682 w 1366"/>
              <a:gd name="T57" fmla="*/ 677 h 740"/>
              <a:gd name="T58" fmla="*/ 375 w 1366"/>
              <a:gd name="T59" fmla="*/ 369 h 740"/>
              <a:gd name="T60" fmla="*/ 682 w 1366"/>
              <a:gd name="T61" fmla="*/ 62 h 740"/>
              <a:gd name="T62" fmla="*/ 715 w 1366"/>
              <a:gd name="T63" fmla="*/ 63 h 740"/>
              <a:gd name="T64" fmla="*/ 990 w 1366"/>
              <a:gd name="T65" fmla="*/ 369 h 740"/>
              <a:gd name="T66" fmla="*/ 715 w 1366"/>
              <a:gd name="T67" fmla="*/ 675 h 740"/>
              <a:gd name="T68" fmla="*/ 723 w 1366"/>
              <a:gd name="T69" fmla="*/ 2 h 740"/>
              <a:gd name="T70" fmla="*/ 683 w 1366"/>
              <a:gd name="T71" fmla="*/ 0 h 740"/>
              <a:gd name="T72" fmla="*/ 682 w 1366"/>
              <a:gd name="T73" fmla="*/ 0 h 740"/>
              <a:gd name="T74" fmla="*/ 681 w 1366"/>
              <a:gd name="T75" fmla="*/ 0 h 740"/>
              <a:gd name="T76" fmla="*/ 658 w 1366"/>
              <a:gd name="T77" fmla="*/ 1 h 740"/>
              <a:gd name="T78" fmla="*/ 645 w 1366"/>
              <a:gd name="T79" fmla="*/ 2 h 740"/>
              <a:gd name="T80" fmla="*/ 10 w 1366"/>
              <a:gd name="T81" fmla="*/ 349 h 740"/>
              <a:gd name="T82" fmla="*/ 10 w 1366"/>
              <a:gd name="T83" fmla="*/ 389 h 740"/>
              <a:gd name="T84" fmla="*/ 645 w 1366"/>
              <a:gd name="T85" fmla="*/ 737 h 740"/>
              <a:gd name="T86" fmla="*/ 658 w 1366"/>
              <a:gd name="T87" fmla="*/ 738 h 740"/>
              <a:gd name="T88" fmla="*/ 681 w 1366"/>
              <a:gd name="T89" fmla="*/ 739 h 740"/>
              <a:gd name="T90" fmla="*/ 682 w 1366"/>
              <a:gd name="T91" fmla="*/ 739 h 740"/>
              <a:gd name="T92" fmla="*/ 683 w 1366"/>
              <a:gd name="T93" fmla="*/ 739 h 740"/>
              <a:gd name="T94" fmla="*/ 721 w 1366"/>
              <a:gd name="T95" fmla="*/ 737 h 740"/>
              <a:gd name="T96" fmla="*/ 802 w 1366"/>
              <a:gd name="T97" fmla="*/ 727 h 740"/>
              <a:gd name="T98" fmla="*/ 1355 w 1366"/>
              <a:gd name="T99" fmla="*/ 390 h 740"/>
              <a:gd name="T100" fmla="*/ 1355 w 1366"/>
              <a:gd name="T101" fmla="*/ 349 h 740"/>
              <a:gd name="T102" fmla="*/ 723 w 1366"/>
              <a:gd name="T103" fmla="*/ 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66" h="740">
                <a:moveTo>
                  <a:pt x="805" y="248"/>
                </a:moveTo>
                <a:cubicBezTo>
                  <a:pt x="772" y="215"/>
                  <a:pt x="729" y="197"/>
                  <a:pt x="683" y="197"/>
                </a:cubicBezTo>
                <a:lnTo>
                  <a:pt x="683" y="197"/>
                </a:lnTo>
                <a:cubicBezTo>
                  <a:pt x="659" y="197"/>
                  <a:pt x="636" y="202"/>
                  <a:pt x="614" y="212"/>
                </a:cubicBezTo>
                <a:lnTo>
                  <a:pt x="639" y="268"/>
                </a:lnTo>
                <a:cubicBezTo>
                  <a:pt x="653" y="262"/>
                  <a:pt x="668" y="259"/>
                  <a:pt x="683" y="259"/>
                </a:cubicBezTo>
                <a:lnTo>
                  <a:pt x="683" y="259"/>
                </a:lnTo>
                <a:cubicBezTo>
                  <a:pt x="712" y="259"/>
                  <a:pt x="740" y="271"/>
                  <a:pt x="761" y="292"/>
                </a:cubicBezTo>
                <a:cubicBezTo>
                  <a:pt x="781" y="312"/>
                  <a:pt x="793" y="340"/>
                  <a:pt x="793" y="369"/>
                </a:cubicBezTo>
                <a:cubicBezTo>
                  <a:pt x="793" y="430"/>
                  <a:pt x="744" y="479"/>
                  <a:pt x="683" y="479"/>
                </a:cubicBezTo>
                <a:cubicBezTo>
                  <a:pt x="622" y="479"/>
                  <a:pt x="573" y="430"/>
                  <a:pt x="573" y="369"/>
                </a:cubicBezTo>
                <a:cubicBezTo>
                  <a:pt x="573" y="345"/>
                  <a:pt x="580" y="323"/>
                  <a:pt x="595" y="303"/>
                </a:cubicBezTo>
                <a:lnTo>
                  <a:pt x="545" y="266"/>
                </a:lnTo>
                <a:cubicBezTo>
                  <a:pt x="523" y="296"/>
                  <a:pt x="511" y="332"/>
                  <a:pt x="511" y="369"/>
                </a:cubicBezTo>
                <a:cubicBezTo>
                  <a:pt x="511" y="464"/>
                  <a:pt x="588" y="541"/>
                  <a:pt x="683" y="541"/>
                </a:cubicBezTo>
                <a:cubicBezTo>
                  <a:pt x="778" y="541"/>
                  <a:pt x="855" y="464"/>
                  <a:pt x="855" y="369"/>
                </a:cubicBezTo>
                <a:cubicBezTo>
                  <a:pt x="855" y="323"/>
                  <a:pt x="837" y="280"/>
                  <a:pt x="805" y="248"/>
                </a:cubicBezTo>
                <a:close/>
                <a:moveTo>
                  <a:pt x="965" y="608"/>
                </a:moveTo>
                <a:cubicBezTo>
                  <a:pt x="1020" y="543"/>
                  <a:pt x="1053" y="460"/>
                  <a:pt x="1053" y="369"/>
                </a:cubicBezTo>
                <a:cubicBezTo>
                  <a:pt x="1053" y="279"/>
                  <a:pt x="1020" y="196"/>
                  <a:pt x="966" y="132"/>
                </a:cubicBezTo>
                <a:cubicBezTo>
                  <a:pt x="1125" y="208"/>
                  <a:pt x="1245" y="323"/>
                  <a:pt x="1290" y="369"/>
                </a:cubicBezTo>
                <a:cubicBezTo>
                  <a:pt x="1245" y="416"/>
                  <a:pt x="1124" y="532"/>
                  <a:pt x="965" y="608"/>
                </a:cubicBezTo>
                <a:close/>
                <a:moveTo>
                  <a:pt x="313" y="369"/>
                </a:moveTo>
                <a:cubicBezTo>
                  <a:pt x="313" y="461"/>
                  <a:pt x="347" y="545"/>
                  <a:pt x="402" y="609"/>
                </a:cubicBezTo>
                <a:cubicBezTo>
                  <a:pt x="242" y="534"/>
                  <a:pt x="120" y="416"/>
                  <a:pt x="76" y="369"/>
                </a:cubicBezTo>
                <a:cubicBezTo>
                  <a:pt x="120" y="323"/>
                  <a:pt x="241" y="205"/>
                  <a:pt x="402" y="129"/>
                </a:cubicBezTo>
                <a:cubicBezTo>
                  <a:pt x="347" y="194"/>
                  <a:pt x="313" y="278"/>
                  <a:pt x="313" y="369"/>
                </a:cubicBezTo>
                <a:close/>
                <a:moveTo>
                  <a:pt x="715" y="675"/>
                </a:moveTo>
                <a:cubicBezTo>
                  <a:pt x="704" y="676"/>
                  <a:pt x="693" y="677"/>
                  <a:pt x="682" y="677"/>
                </a:cubicBezTo>
                <a:cubicBezTo>
                  <a:pt x="513" y="676"/>
                  <a:pt x="375" y="538"/>
                  <a:pt x="375" y="369"/>
                </a:cubicBezTo>
                <a:cubicBezTo>
                  <a:pt x="375" y="199"/>
                  <a:pt x="513" y="62"/>
                  <a:pt x="682" y="62"/>
                </a:cubicBezTo>
                <a:cubicBezTo>
                  <a:pt x="693" y="62"/>
                  <a:pt x="704" y="63"/>
                  <a:pt x="715" y="63"/>
                </a:cubicBezTo>
                <a:cubicBezTo>
                  <a:pt x="869" y="79"/>
                  <a:pt x="990" y="210"/>
                  <a:pt x="990" y="369"/>
                </a:cubicBezTo>
                <a:cubicBezTo>
                  <a:pt x="990" y="527"/>
                  <a:pt x="869" y="659"/>
                  <a:pt x="715" y="675"/>
                </a:cubicBezTo>
                <a:close/>
                <a:moveTo>
                  <a:pt x="723" y="2"/>
                </a:moveTo>
                <a:cubicBezTo>
                  <a:pt x="710" y="1"/>
                  <a:pt x="697" y="0"/>
                  <a:pt x="683" y="0"/>
                </a:cubicBezTo>
                <a:lnTo>
                  <a:pt x="682" y="0"/>
                </a:lnTo>
                <a:cubicBezTo>
                  <a:pt x="681" y="0"/>
                  <a:pt x="681" y="0"/>
                  <a:pt x="681" y="0"/>
                </a:cubicBezTo>
                <a:cubicBezTo>
                  <a:pt x="673" y="0"/>
                  <a:pt x="666" y="1"/>
                  <a:pt x="658" y="1"/>
                </a:cubicBezTo>
                <a:cubicBezTo>
                  <a:pt x="653" y="1"/>
                  <a:pt x="649" y="1"/>
                  <a:pt x="645" y="2"/>
                </a:cubicBezTo>
                <a:cubicBezTo>
                  <a:pt x="291" y="23"/>
                  <a:pt x="22" y="336"/>
                  <a:pt x="10" y="349"/>
                </a:cubicBezTo>
                <a:cubicBezTo>
                  <a:pt x="0" y="361"/>
                  <a:pt x="0" y="378"/>
                  <a:pt x="10" y="389"/>
                </a:cubicBezTo>
                <a:cubicBezTo>
                  <a:pt x="22" y="403"/>
                  <a:pt x="292" y="716"/>
                  <a:pt x="645" y="737"/>
                </a:cubicBezTo>
                <a:cubicBezTo>
                  <a:pt x="649" y="738"/>
                  <a:pt x="653" y="737"/>
                  <a:pt x="658" y="738"/>
                </a:cubicBezTo>
                <a:cubicBezTo>
                  <a:pt x="666" y="738"/>
                  <a:pt x="673" y="739"/>
                  <a:pt x="681" y="739"/>
                </a:cubicBezTo>
                <a:lnTo>
                  <a:pt x="682" y="739"/>
                </a:lnTo>
                <a:lnTo>
                  <a:pt x="683" y="739"/>
                </a:lnTo>
                <a:cubicBezTo>
                  <a:pt x="696" y="739"/>
                  <a:pt x="708" y="738"/>
                  <a:pt x="721" y="737"/>
                </a:cubicBezTo>
                <a:cubicBezTo>
                  <a:pt x="748" y="735"/>
                  <a:pt x="775" y="733"/>
                  <a:pt x="802" y="727"/>
                </a:cubicBezTo>
                <a:cubicBezTo>
                  <a:pt x="1114" y="668"/>
                  <a:pt x="1346" y="401"/>
                  <a:pt x="1355" y="390"/>
                </a:cubicBezTo>
                <a:cubicBezTo>
                  <a:pt x="1365" y="378"/>
                  <a:pt x="1365" y="361"/>
                  <a:pt x="1355" y="349"/>
                </a:cubicBezTo>
                <a:cubicBezTo>
                  <a:pt x="1344" y="335"/>
                  <a:pt x="1074" y="26"/>
                  <a:pt x="723" y="2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Freeform 13">
            <a:extLst>
              <a:ext uri="{FF2B5EF4-FFF2-40B4-BE49-F238E27FC236}">
                <a16:creationId xmlns:a16="http://schemas.microsoft.com/office/drawing/2014/main" id="{80F1EBC5-B90D-A347-B862-45FF4C1A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5341" y="1971110"/>
            <a:ext cx="457200" cy="468312"/>
          </a:xfrm>
          <a:custGeom>
            <a:avLst/>
            <a:gdLst>
              <a:gd name="T0" fmla="*/ 345 w 1271"/>
              <a:gd name="T1" fmla="*/ 318 h 1300"/>
              <a:gd name="T2" fmla="*/ 345 w 1271"/>
              <a:gd name="T3" fmla="*/ 223 h 1300"/>
              <a:gd name="T4" fmla="*/ 249 w 1271"/>
              <a:gd name="T5" fmla="*/ 223 h 1300"/>
              <a:gd name="T6" fmla="*/ 249 w 1271"/>
              <a:gd name="T7" fmla="*/ 318 h 1300"/>
              <a:gd name="T8" fmla="*/ 205 w 1271"/>
              <a:gd name="T9" fmla="*/ 179 h 1300"/>
              <a:gd name="T10" fmla="*/ 389 w 1271"/>
              <a:gd name="T11" fmla="*/ 179 h 1300"/>
              <a:gd name="T12" fmla="*/ 389 w 1271"/>
              <a:gd name="T13" fmla="*/ 362 h 1300"/>
              <a:gd name="T14" fmla="*/ 205 w 1271"/>
              <a:gd name="T15" fmla="*/ 362 h 1300"/>
              <a:gd name="T16" fmla="*/ 297 w 1271"/>
              <a:gd name="T17" fmla="*/ 479 h 1300"/>
              <a:gd name="T18" fmla="*/ 431 w 1271"/>
              <a:gd name="T19" fmla="*/ 461 h 1300"/>
              <a:gd name="T20" fmla="*/ 857 w 1271"/>
              <a:gd name="T21" fmla="*/ 950 h 1300"/>
              <a:gd name="T22" fmla="*/ 815 w 1271"/>
              <a:gd name="T23" fmla="*/ 1064 h 1300"/>
              <a:gd name="T24" fmla="*/ 937 w 1271"/>
              <a:gd name="T25" fmla="*/ 986 h 1300"/>
              <a:gd name="T26" fmla="*/ 1017 w 1271"/>
              <a:gd name="T27" fmla="*/ 1110 h 1300"/>
              <a:gd name="T28" fmla="*/ 975 w 1271"/>
              <a:gd name="T29" fmla="*/ 1224 h 1300"/>
              <a:gd name="T30" fmla="*/ 1075 w 1271"/>
              <a:gd name="T31" fmla="*/ 1137 h 1300"/>
              <a:gd name="T32" fmla="*/ 1097 w 1271"/>
              <a:gd name="T33" fmla="*/ 1146 h 1300"/>
              <a:gd name="T34" fmla="*/ 1186 w 1271"/>
              <a:gd name="T35" fmla="*/ 1182 h 1300"/>
              <a:gd name="T36" fmla="*/ 486 w 1271"/>
              <a:gd name="T37" fmla="*/ 404 h 1300"/>
              <a:gd name="T38" fmla="*/ 444 w 1271"/>
              <a:gd name="T39" fmla="*/ 123 h 1300"/>
              <a:gd name="T40" fmla="*/ 149 w 1271"/>
              <a:gd name="T41" fmla="*/ 123 h 1300"/>
              <a:gd name="T42" fmla="*/ 297 w 1271"/>
              <a:gd name="T43" fmla="*/ 479 h 1300"/>
              <a:gd name="T44" fmla="*/ 488 w 1271"/>
              <a:gd name="T45" fmla="*/ 79 h 1300"/>
              <a:gd name="T46" fmla="*/ 1231 w 1271"/>
              <a:gd name="T47" fmla="*/ 1083 h 1300"/>
              <a:gd name="T48" fmla="*/ 1086 w 1271"/>
              <a:gd name="T49" fmla="*/ 1224 h 1300"/>
              <a:gd name="T50" fmla="*/ 997 w 1271"/>
              <a:gd name="T51" fmla="*/ 1290 h 1300"/>
              <a:gd name="T52" fmla="*/ 953 w 1271"/>
              <a:gd name="T53" fmla="*/ 1290 h 1300"/>
              <a:gd name="T54" fmla="*/ 873 w 1271"/>
              <a:gd name="T55" fmla="*/ 1166 h 1300"/>
              <a:gd name="T56" fmla="*/ 915 w 1271"/>
              <a:gd name="T57" fmla="*/ 1052 h 1300"/>
              <a:gd name="T58" fmla="*/ 793 w 1271"/>
              <a:gd name="T59" fmla="*/ 1130 h 1300"/>
              <a:gd name="T60" fmla="*/ 704 w 1271"/>
              <a:gd name="T61" fmla="*/ 1028 h 1300"/>
              <a:gd name="T62" fmla="*/ 792 w 1271"/>
              <a:gd name="T63" fmla="*/ 928 h 1300"/>
              <a:gd name="T64" fmla="*/ 297 w 1271"/>
              <a:gd name="T65" fmla="*/ 541 h 1300"/>
              <a:gd name="T66" fmla="*/ 105 w 1271"/>
              <a:gd name="T67" fmla="*/ 79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71" h="1300">
                <a:moveTo>
                  <a:pt x="249" y="318"/>
                </a:moveTo>
                <a:cubicBezTo>
                  <a:pt x="274" y="344"/>
                  <a:pt x="319" y="344"/>
                  <a:pt x="345" y="318"/>
                </a:cubicBezTo>
                <a:cubicBezTo>
                  <a:pt x="357" y="306"/>
                  <a:pt x="364" y="289"/>
                  <a:pt x="364" y="271"/>
                </a:cubicBezTo>
                <a:cubicBezTo>
                  <a:pt x="364" y="252"/>
                  <a:pt x="357" y="235"/>
                  <a:pt x="345" y="223"/>
                </a:cubicBezTo>
                <a:cubicBezTo>
                  <a:pt x="332" y="210"/>
                  <a:pt x="315" y="203"/>
                  <a:pt x="297" y="203"/>
                </a:cubicBezTo>
                <a:cubicBezTo>
                  <a:pt x="279" y="203"/>
                  <a:pt x="262" y="210"/>
                  <a:pt x="249" y="223"/>
                </a:cubicBezTo>
                <a:cubicBezTo>
                  <a:pt x="236" y="235"/>
                  <a:pt x="229" y="252"/>
                  <a:pt x="229" y="271"/>
                </a:cubicBezTo>
                <a:cubicBezTo>
                  <a:pt x="229" y="289"/>
                  <a:pt x="236" y="306"/>
                  <a:pt x="249" y="318"/>
                </a:cubicBezTo>
                <a:close/>
                <a:moveTo>
                  <a:pt x="167" y="271"/>
                </a:moveTo>
                <a:cubicBezTo>
                  <a:pt x="167" y="236"/>
                  <a:pt x="180" y="203"/>
                  <a:pt x="205" y="179"/>
                </a:cubicBezTo>
                <a:cubicBezTo>
                  <a:pt x="229" y="154"/>
                  <a:pt x="262" y="141"/>
                  <a:pt x="297" y="141"/>
                </a:cubicBezTo>
                <a:cubicBezTo>
                  <a:pt x="331" y="141"/>
                  <a:pt x="364" y="154"/>
                  <a:pt x="389" y="179"/>
                </a:cubicBezTo>
                <a:cubicBezTo>
                  <a:pt x="413" y="203"/>
                  <a:pt x="427" y="236"/>
                  <a:pt x="427" y="271"/>
                </a:cubicBezTo>
                <a:cubicBezTo>
                  <a:pt x="427" y="305"/>
                  <a:pt x="413" y="338"/>
                  <a:pt x="389" y="362"/>
                </a:cubicBezTo>
                <a:cubicBezTo>
                  <a:pt x="364" y="387"/>
                  <a:pt x="331" y="400"/>
                  <a:pt x="297" y="400"/>
                </a:cubicBezTo>
                <a:cubicBezTo>
                  <a:pt x="262" y="400"/>
                  <a:pt x="229" y="387"/>
                  <a:pt x="205" y="362"/>
                </a:cubicBezTo>
                <a:cubicBezTo>
                  <a:pt x="180" y="338"/>
                  <a:pt x="167" y="305"/>
                  <a:pt x="167" y="271"/>
                </a:cubicBezTo>
                <a:close/>
                <a:moveTo>
                  <a:pt x="297" y="479"/>
                </a:moveTo>
                <a:cubicBezTo>
                  <a:pt x="331" y="479"/>
                  <a:pt x="365" y="471"/>
                  <a:pt x="394" y="455"/>
                </a:cubicBezTo>
                <a:cubicBezTo>
                  <a:pt x="407" y="449"/>
                  <a:pt x="422" y="451"/>
                  <a:pt x="431" y="461"/>
                </a:cubicBezTo>
                <a:lnTo>
                  <a:pt x="858" y="907"/>
                </a:lnTo>
                <a:cubicBezTo>
                  <a:pt x="869" y="919"/>
                  <a:pt x="869" y="938"/>
                  <a:pt x="857" y="950"/>
                </a:cubicBezTo>
                <a:lnTo>
                  <a:pt x="779" y="1028"/>
                </a:lnTo>
                <a:lnTo>
                  <a:pt x="815" y="1064"/>
                </a:lnTo>
                <a:lnTo>
                  <a:pt x="893" y="986"/>
                </a:lnTo>
                <a:cubicBezTo>
                  <a:pt x="905" y="974"/>
                  <a:pt x="925" y="974"/>
                  <a:pt x="937" y="986"/>
                </a:cubicBezTo>
                <a:lnTo>
                  <a:pt x="1017" y="1066"/>
                </a:lnTo>
                <a:cubicBezTo>
                  <a:pt x="1029" y="1078"/>
                  <a:pt x="1029" y="1098"/>
                  <a:pt x="1017" y="1110"/>
                </a:cubicBezTo>
                <a:lnTo>
                  <a:pt x="939" y="1188"/>
                </a:lnTo>
                <a:lnTo>
                  <a:pt x="975" y="1224"/>
                </a:lnTo>
                <a:lnTo>
                  <a:pt x="1053" y="1146"/>
                </a:lnTo>
                <a:cubicBezTo>
                  <a:pt x="1058" y="1140"/>
                  <a:pt x="1066" y="1137"/>
                  <a:pt x="1075" y="1137"/>
                </a:cubicBezTo>
                <a:lnTo>
                  <a:pt x="1075" y="1137"/>
                </a:lnTo>
                <a:cubicBezTo>
                  <a:pt x="1083" y="1137"/>
                  <a:pt x="1091" y="1140"/>
                  <a:pt x="1097" y="1146"/>
                </a:cubicBezTo>
                <a:lnTo>
                  <a:pt x="1130" y="1181"/>
                </a:lnTo>
                <a:cubicBezTo>
                  <a:pt x="1145" y="1196"/>
                  <a:pt x="1171" y="1197"/>
                  <a:pt x="1186" y="1182"/>
                </a:cubicBezTo>
                <a:cubicBezTo>
                  <a:pt x="1202" y="1166"/>
                  <a:pt x="1202" y="1142"/>
                  <a:pt x="1187" y="1126"/>
                </a:cubicBezTo>
                <a:lnTo>
                  <a:pt x="486" y="404"/>
                </a:lnTo>
                <a:cubicBezTo>
                  <a:pt x="477" y="395"/>
                  <a:pt x="475" y="380"/>
                  <a:pt x="481" y="368"/>
                </a:cubicBezTo>
                <a:cubicBezTo>
                  <a:pt x="524" y="287"/>
                  <a:pt x="510" y="188"/>
                  <a:pt x="444" y="123"/>
                </a:cubicBezTo>
                <a:cubicBezTo>
                  <a:pt x="405" y="83"/>
                  <a:pt x="353" y="62"/>
                  <a:pt x="297" y="62"/>
                </a:cubicBezTo>
                <a:cubicBezTo>
                  <a:pt x="242" y="62"/>
                  <a:pt x="188" y="83"/>
                  <a:pt x="149" y="123"/>
                </a:cubicBezTo>
                <a:cubicBezTo>
                  <a:pt x="68" y="204"/>
                  <a:pt x="68" y="337"/>
                  <a:pt x="149" y="418"/>
                </a:cubicBezTo>
                <a:cubicBezTo>
                  <a:pt x="188" y="458"/>
                  <a:pt x="241" y="479"/>
                  <a:pt x="297" y="479"/>
                </a:cubicBezTo>
                <a:close/>
                <a:moveTo>
                  <a:pt x="297" y="0"/>
                </a:moveTo>
                <a:cubicBezTo>
                  <a:pt x="369" y="0"/>
                  <a:pt x="437" y="28"/>
                  <a:pt x="488" y="79"/>
                </a:cubicBezTo>
                <a:cubicBezTo>
                  <a:pt x="568" y="158"/>
                  <a:pt x="589" y="275"/>
                  <a:pt x="546" y="377"/>
                </a:cubicBezTo>
                <a:lnTo>
                  <a:pt x="1231" y="1083"/>
                </a:lnTo>
                <a:cubicBezTo>
                  <a:pt x="1270" y="1122"/>
                  <a:pt x="1269" y="1186"/>
                  <a:pt x="1230" y="1225"/>
                </a:cubicBezTo>
                <a:cubicBezTo>
                  <a:pt x="1192" y="1264"/>
                  <a:pt x="1124" y="1264"/>
                  <a:pt x="1086" y="1224"/>
                </a:cubicBezTo>
                <a:lnTo>
                  <a:pt x="1074" y="1212"/>
                </a:lnTo>
                <a:lnTo>
                  <a:pt x="997" y="1290"/>
                </a:lnTo>
                <a:cubicBezTo>
                  <a:pt x="991" y="1295"/>
                  <a:pt x="983" y="1299"/>
                  <a:pt x="975" y="1299"/>
                </a:cubicBezTo>
                <a:cubicBezTo>
                  <a:pt x="967" y="1299"/>
                  <a:pt x="959" y="1295"/>
                  <a:pt x="953" y="1290"/>
                </a:cubicBezTo>
                <a:lnTo>
                  <a:pt x="873" y="1210"/>
                </a:lnTo>
                <a:cubicBezTo>
                  <a:pt x="861" y="1198"/>
                  <a:pt x="861" y="1178"/>
                  <a:pt x="873" y="1166"/>
                </a:cubicBezTo>
                <a:lnTo>
                  <a:pt x="951" y="1088"/>
                </a:lnTo>
                <a:lnTo>
                  <a:pt x="915" y="1052"/>
                </a:lnTo>
                <a:lnTo>
                  <a:pt x="837" y="1130"/>
                </a:lnTo>
                <a:cubicBezTo>
                  <a:pt x="825" y="1142"/>
                  <a:pt x="805" y="1142"/>
                  <a:pt x="793" y="1130"/>
                </a:cubicBezTo>
                <a:lnTo>
                  <a:pt x="714" y="1050"/>
                </a:lnTo>
                <a:cubicBezTo>
                  <a:pt x="708" y="1044"/>
                  <a:pt x="704" y="1036"/>
                  <a:pt x="704" y="1028"/>
                </a:cubicBezTo>
                <a:cubicBezTo>
                  <a:pt x="704" y="1020"/>
                  <a:pt x="708" y="1012"/>
                  <a:pt x="714" y="1006"/>
                </a:cubicBezTo>
                <a:lnTo>
                  <a:pt x="792" y="928"/>
                </a:lnTo>
                <a:lnTo>
                  <a:pt x="402" y="520"/>
                </a:lnTo>
                <a:cubicBezTo>
                  <a:pt x="369" y="534"/>
                  <a:pt x="333" y="541"/>
                  <a:pt x="297" y="541"/>
                </a:cubicBezTo>
                <a:cubicBezTo>
                  <a:pt x="224" y="541"/>
                  <a:pt x="156" y="513"/>
                  <a:pt x="105" y="462"/>
                </a:cubicBezTo>
                <a:cubicBezTo>
                  <a:pt x="0" y="356"/>
                  <a:pt x="0" y="185"/>
                  <a:pt x="105" y="79"/>
                </a:cubicBezTo>
                <a:cubicBezTo>
                  <a:pt x="156" y="28"/>
                  <a:pt x="224" y="0"/>
                  <a:pt x="29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Freeform 14">
            <a:extLst>
              <a:ext uri="{FF2B5EF4-FFF2-40B4-BE49-F238E27FC236}">
                <a16:creationId xmlns:a16="http://schemas.microsoft.com/office/drawing/2014/main" id="{42EE993C-2973-7C41-93DC-B018879F12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75210" y="1998097"/>
            <a:ext cx="476250" cy="414338"/>
          </a:xfrm>
          <a:custGeom>
            <a:avLst/>
            <a:gdLst>
              <a:gd name="T0" fmla="*/ 0 w 1324"/>
              <a:gd name="T1" fmla="*/ 989 h 1153"/>
              <a:gd name="T2" fmla="*/ 485 w 1324"/>
              <a:gd name="T3" fmla="*/ 879 h 1153"/>
              <a:gd name="T4" fmla="*/ 224 w 1324"/>
              <a:gd name="T5" fmla="*/ 927 h 1153"/>
              <a:gd name="T6" fmla="*/ 0 w 1324"/>
              <a:gd name="T7" fmla="*/ 758 h 1153"/>
              <a:gd name="T8" fmla="*/ 224 w 1324"/>
              <a:gd name="T9" fmla="*/ 820 h 1153"/>
              <a:gd name="T10" fmla="*/ 387 w 1324"/>
              <a:gd name="T11" fmla="*/ 701 h 1153"/>
              <a:gd name="T12" fmla="*/ 323 w 1324"/>
              <a:gd name="T13" fmla="*/ 697 h 1153"/>
              <a:gd name="T14" fmla="*/ 0 w 1324"/>
              <a:gd name="T15" fmla="*/ 758 h 1153"/>
              <a:gd name="T16" fmla="*/ 224 w 1324"/>
              <a:gd name="T17" fmla="*/ 165 h 1153"/>
              <a:gd name="T18" fmla="*/ 0 w 1324"/>
              <a:gd name="T19" fmla="*/ 227 h 1153"/>
              <a:gd name="T20" fmla="*/ 482 w 1324"/>
              <a:gd name="T21" fmla="*/ 375 h 1153"/>
              <a:gd name="T22" fmla="*/ 851 w 1324"/>
              <a:gd name="T23" fmla="*/ 820 h 1153"/>
              <a:gd name="T24" fmla="*/ 990 w 1324"/>
              <a:gd name="T25" fmla="*/ 717 h 1153"/>
              <a:gd name="T26" fmla="*/ 990 w 1324"/>
              <a:gd name="T27" fmla="*/ 1034 h 1153"/>
              <a:gd name="T28" fmla="*/ 851 w 1324"/>
              <a:gd name="T29" fmla="*/ 927 h 1153"/>
              <a:gd name="T30" fmla="*/ 380 w 1324"/>
              <a:gd name="T31" fmla="*/ 443 h 1153"/>
              <a:gd name="T32" fmla="*/ 0 w 1324"/>
              <a:gd name="T33" fmla="*/ 363 h 1153"/>
              <a:gd name="T34" fmla="*/ 224 w 1324"/>
              <a:gd name="T35" fmla="*/ 425 h 1153"/>
              <a:gd name="T36" fmla="*/ 540 w 1324"/>
              <a:gd name="T37" fmla="*/ 821 h 1153"/>
              <a:gd name="T38" fmla="*/ 928 w 1324"/>
              <a:gd name="T39" fmla="*/ 989 h 1153"/>
              <a:gd name="T40" fmla="*/ 1323 w 1324"/>
              <a:gd name="T41" fmla="*/ 879 h 1153"/>
              <a:gd name="T42" fmla="*/ 928 w 1324"/>
              <a:gd name="T43" fmla="*/ 758 h 1153"/>
              <a:gd name="T44" fmla="*/ 748 w 1324"/>
              <a:gd name="T45" fmla="*/ 696 h 1153"/>
              <a:gd name="T46" fmla="*/ 928 w 1324"/>
              <a:gd name="T47" fmla="*/ 557 h 1153"/>
              <a:gd name="T48" fmla="*/ 928 w 1324"/>
              <a:gd name="T49" fmla="*/ 0 h 1153"/>
              <a:gd name="T50" fmla="*/ 851 w 1324"/>
              <a:gd name="T51" fmla="*/ 165 h 1153"/>
              <a:gd name="T52" fmla="*/ 638 w 1324"/>
              <a:gd name="T53" fmla="*/ 317 h 1153"/>
              <a:gd name="T54" fmla="*/ 990 w 1324"/>
              <a:gd name="T55" fmla="*/ 227 h 1153"/>
              <a:gd name="T56" fmla="*/ 1211 w 1324"/>
              <a:gd name="T57" fmla="*/ 286 h 1153"/>
              <a:gd name="T58" fmla="*/ 990 w 1324"/>
              <a:gd name="T59" fmla="*/ 334 h 1153"/>
              <a:gd name="T60" fmla="*/ 693 w 1324"/>
              <a:gd name="T61" fmla="*/ 437 h 1153"/>
              <a:gd name="T62" fmla="*/ 851 w 1324"/>
              <a:gd name="T63" fmla="*/ 397 h 1153"/>
              <a:gd name="T64" fmla="*/ 928 w 1324"/>
              <a:gd name="T65" fmla="*/ 557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4" h="1153">
                <a:moveTo>
                  <a:pt x="0" y="927"/>
                </a:moveTo>
                <a:lnTo>
                  <a:pt x="0" y="989"/>
                </a:lnTo>
                <a:lnTo>
                  <a:pt x="224" y="989"/>
                </a:lnTo>
                <a:cubicBezTo>
                  <a:pt x="351" y="989"/>
                  <a:pt x="419" y="973"/>
                  <a:pt x="485" y="879"/>
                </a:cubicBezTo>
                <a:lnTo>
                  <a:pt x="435" y="843"/>
                </a:lnTo>
                <a:cubicBezTo>
                  <a:pt x="383" y="915"/>
                  <a:pt x="339" y="927"/>
                  <a:pt x="224" y="927"/>
                </a:cubicBezTo>
                <a:lnTo>
                  <a:pt x="0" y="927"/>
                </a:lnTo>
                <a:close/>
                <a:moveTo>
                  <a:pt x="0" y="758"/>
                </a:moveTo>
                <a:lnTo>
                  <a:pt x="0" y="820"/>
                </a:lnTo>
                <a:lnTo>
                  <a:pt x="224" y="820"/>
                </a:lnTo>
                <a:cubicBezTo>
                  <a:pt x="289" y="820"/>
                  <a:pt x="341" y="788"/>
                  <a:pt x="378" y="726"/>
                </a:cubicBezTo>
                <a:lnTo>
                  <a:pt x="387" y="701"/>
                </a:lnTo>
                <a:lnTo>
                  <a:pt x="329" y="681"/>
                </a:lnTo>
                <a:lnTo>
                  <a:pt x="323" y="697"/>
                </a:lnTo>
                <a:cubicBezTo>
                  <a:pt x="297" y="738"/>
                  <a:pt x="266" y="758"/>
                  <a:pt x="224" y="758"/>
                </a:cubicBezTo>
                <a:lnTo>
                  <a:pt x="0" y="758"/>
                </a:lnTo>
                <a:close/>
                <a:moveTo>
                  <a:pt x="535" y="343"/>
                </a:moveTo>
                <a:cubicBezTo>
                  <a:pt x="456" y="213"/>
                  <a:pt x="372" y="165"/>
                  <a:pt x="224" y="165"/>
                </a:cubicBezTo>
                <a:lnTo>
                  <a:pt x="0" y="165"/>
                </a:lnTo>
                <a:lnTo>
                  <a:pt x="0" y="227"/>
                </a:lnTo>
                <a:lnTo>
                  <a:pt x="224" y="227"/>
                </a:lnTo>
                <a:cubicBezTo>
                  <a:pt x="349" y="227"/>
                  <a:pt x="415" y="265"/>
                  <a:pt x="482" y="375"/>
                </a:cubicBezTo>
                <a:lnTo>
                  <a:pt x="696" y="730"/>
                </a:lnTo>
                <a:cubicBezTo>
                  <a:pt x="738" y="791"/>
                  <a:pt x="787" y="820"/>
                  <a:pt x="851" y="820"/>
                </a:cubicBezTo>
                <a:lnTo>
                  <a:pt x="990" y="820"/>
                </a:lnTo>
                <a:lnTo>
                  <a:pt x="990" y="717"/>
                </a:lnTo>
                <a:lnTo>
                  <a:pt x="1215" y="878"/>
                </a:lnTo>
                <a:lnTo>
                  <a:pt x="990" y="1034"/>
                </a:lnTo>
                <a:lnTo>
                  <a:pt x="990" y="927"/>
                </a:lnTo>
                <a:lnTo>
                  <a:pt x="851" y="927"/>
                </a:lnTo>
                <a:cubicBezTo>
                  <a:pt x="737" y="927"/>
                  <a:pt x="655" y="882"/>
                  <a:pt x="592" y="788"/>
                </a:cubicBezTo>
                <a:lnTo>
                  <a:pt x="380" y="443"/>
                </a:lnTo>
                <a:cubicBezTo>
                  <a:pt x="346" y="387"/>
                  <a:pt x="300" y="363"/>
                  <a:pt x="224" y="363"/>
                </a:cubicBezTo>
                <a:lnTo>
                  <a:pt x="0" y="363"/>
                </a:lnTo>
                <a:lnTo>
                  <a:pt x="0" y="425"/>
                </a:lnTo>
                <a:lnTo>
                  <a:pt x="224" y="425"/>
                </a:lnTo>
                <a:cubicBezTo>
                  <a:pt x="278" y="425"/>
                  <a:pt x="304" y="438"/>
                  <a:pt x="327" y="476"/>
                </a:cubicBezTo>
                <a:lnTo>
                  <a:pt x="540" y="821"/>
                </a:lnTo>
                <a:cubicBezTo>
                  <a:pt x="614" y="934"/>
                  <a:pt x="716" y="989"/>
                  <a:pt x="851" y="989"/>
                </a:cubicBezTo>
                <a:lnTo>
                  <a:pt x="928" y="989"/>
                </a:lnTo>
                <a:lnTo>
                  <a:pt x="928" y="1152"/>
                </a:lnTo>
                <a:lnTo>
                  <a:pt x="1323" y="879"/>
                </a:lnTo>
                <a:lnTo>
                  <a:pt x="928" y="596"/>
                </a:lnTo>
                <a:lnTo>
                  <a:pt x="928" y="758"/>
                </a:lnTo>
                <a:lnTo>
                  <a:pt x="851" y="758"/>
                </a:lnTo>
                <a:cubicBezTo>
                  <a:pt x="819" y="758"/>
                  <a:pt x="785" y="750"/>
                  <a:pt x="748" y="696"/>
                </a:cubicBezTo>
                <a:lnTo>
                  <a:pt x="535" y="343"/>
                </a:lnTo>
                <a:close/>
                <a:moveTo>
                  <a:pt x="928" y="557"/>
                </a:moveTo>
                <a:lnTo>
                  <a:pt x="1318" y="287"/>
                </a:lnTo>
                <a:lnTo>
                  <a:pt x="928" y="0"/>
                </a:lnTo>
                <a:lnTo>
                  <a:pt x="928" y="165"/>
                </a:lnTo>
                <a:lnTo>
                  <a:pt x="851" y="165"/>
                </a:lnTo>
                <a:cubicBezTo>
                  <a:pt x="718" y="165"/>
                  <a:pt x="648" y="217"/>
                  <a:pt x="593" y="274"/>
                </a:cubicBezTo>
                <a:lnTo>
                  <a:pt x="638" y="317"/>
                </a:lnTo>
                <a:cubicBezTo>
                  <a:pt x="692" y="262"/>
                  <a:pt x="746" y="227"/>
                  <a:pt x="851" y="227"/>
                </a:cubicBezTo>
                <a:lnTo>
                  <a:pt x="990" y="227"/>
                </a:lnTo>
                <a:lnTo>
                  <a:pt x="990" y="123"/>
                </a:lnTo>
                <a:lnTo>
                  <a:pt x="1211" y="286"/>
                </a:lnTo>
                <a:lnTo>
                  <a:pt x="990" y="439"/>
                </a:lnTo>
                <a:lnTo>
                  <a:pt x="990" y="334"/>
                </a:lnTo>
                <a:lnTo>
                  <a:pt x="851" y="334"/>
                </a:lnTo>
                <a:cubicBezTo>
                  <a:pt x="787" y="334"/>
                  <a:pt x="736" y="388"/>
                  <a:pt x="693" y="437"/>
                </a:cubicBezTo>
                <a:lnTo>
                  <a:pt x="740" y="478"/>
                </a:lnTo>
                <a:cubicBezTo>
                  <a:pt x="777" y="436"/>
                  <a:pt x="815" y="397"/>
                  <a:pt x="851" y="397"/>
                </a:cubicBezTo>
                <a:lnTo>
                  <a:pt x="928" y="397"/>
                </a:lnTo>
                <a:lnTo>
                  <a:pt x="928" y="55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Freeform 15">
            <a:extLst>
              <a:ext uri="{FF2B5EF4-FFF2-40B4-BE49-F238E27FC236}">
                <a16:creationId xmlns:a16="http://schemas.microsoft.com/office/drawing/2014/main" id="{D53C3ECA-A470-E448-8BC0-59B082048C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2251" y="1994129"/>
            <a:ext cx="422275" cy="422275"/>
          </a:xfrm>
          <a:custGeom>
            <a:avLst/>
            <a:gdLst>
              <a:gd name="T0" fmla="*/ 660 w 1174"/>
              <a:gd name="T1" fmla="*/ 1010 h 1173"/>
              <a:gd name="T2" fmla="*/ 756 w 1174"/>
              <a:gd name="T3" fmla="*/ 940 h 1173"/>
              <a:gd name="T4" fmla="*/ 1032 w 1174"/>
              <a:gd name="T5" fmla="*/ 1129 h 1173"/>
              <a:gd name="T6" fmla="*/ 734 w 1174"/>
              <a:gd name="T7" fmla="*/ 875 h 1173"/>
              <a:gd name="T8" fmla="*/ 703 w 1174"/>
              <a:gd name="T9" fmla="*/ 702 h 1173"/>
              <a:gd name="T10" fmla="*/ 875 w 1174"/>
              <a:gd name="T11" fmla="*/ 734 h 1173"/>
              <a:gd name="T12" fmla="*/ 1129 w 1174"/>
              <a:gd name="T13" fmla="*/ 1031 h 1173"/>
              <a:gd name="T14" fmla="*/ 941 w 1174"/>
              <a:gd name="T15" fmla="*/ 755 h 1173"/>
              <a:gd name="T16" fmla="*/ 1011 w 1174"/>
              <a:gd name="T17" fmla="*/ 659 h 1173"/>
              <a:gd name="T18" fmla="*/ 672 w 1174"/>
              <a:gd name="T19" fmla="*/ 640 h 1173"/>
              <a:gd name="T20" fmla="*/ 640 w 1174"/>
              <a:gd name="T21" fmla="*/ 981 h 1173"/>
              <a:gd name="T22" fmla="*/ 514 w 1174"/>
              <a:gd name="T23" fmla="*/ 162 h 1173"/>
              <a:gd name="T24" fmla="*/ 417 w 1174"/>
              <a:gd name="T25" fmla="*/ 232 h 1173"/>
              <a:gd name="T26" fmla="*/ 142 w 1174"/>
              <a:gd name="T27" fmla="*/ 44 h 1173"/>
              <a:gd name="T28" fmla="*/ 439 w 1174"/>
              <a:gd name="T29" fmla="*/ 298 h 1173"/>
              <a:gd name="T30" fmla="*/ 471 w 1174"/>
              <a:gd name="T31" fmla="*/ 470 h 1173"/>
              <a:gd name="T32" fmla="*/ 298 w 1174"/>
              <a:gd name="T33" fmla="*/ 439 h 1173"/>
              <a:gd name="T34" fmla="*/ 44 w 1174"/>
              <a:gd name="T35" fmla="*/ 141 h 1173"/>
              <a:gd name="T36" fmla="*/ 233 w 1174"/>
              <a:gd name="T37" fmla="*/ 417 h 1173"/>
              <a:gd name="T38" fmla="*/ 163 w 1174"/>
              <a:gd name="T39" fmla="*/ 513 h 1173"/>
              <a:gd name="T40" fmla="*/ 502 w 1174"/>
              <a:gd name="T41" fmla="*/ 533 h 1173"/>
              <a:gd name="T42" fmla="*/ 533 w 1174"/>
              <a:gd name="T43" fmla="*/ 191 h 1173"/>
              <a:gd name="T44" fmla="*/ 502 w 1174"/>
              <a:gd name="T45" fmla="*/ 640 h 1173"/>
              <a:gd name="T46" fmla="*/ 163 w 1174"/>
              <a:gd name="T47" fmla="*/ 659 h 1173"/>
              <a:gd name="T48" fmla="*/ 233 w 1174"/>
              <a:gd name="T49" fmla="*/ 755 h 1173"/>
              <a:gd name="T50" fmla="*/ 44 w 1174"/>
              <a:gd name="T51" fmla="*/ 1031 h 1173"/>
              <a:gd name="T52" fmla="*/ 298 w 1174"/>
              <a:gd name="T53" fmla="*/ 734 h 1173"/>
              <a:gd name="T54" fmla="*/ 471 w 1174"/>
              <a:gd name="T55" fmla="*/ 702 h 1173"/>
              <a:gd name="T56" fmla="*/ 439 w 1174"/>
              <a:gd name="T57" fmla="*/ 875 h 1173"/>
              <a:gd name="T58" fmla="*/ 142 w 1174"/>
              <a:gd name="T59" fmla="*/ 1129 h 1173"/>
              <a:gd name="T60" fmla="*/ 417 w 1174"/>
              <a:gd name="T61" fmla="*/ 940 h 1173"/>
              <a:gd name="T62" fmla="*/ 514 w 1174"/>
              <a:gd name="T63" fmla="*/ 1010 h 1173"/>
              <a:gd name="T64" fmla="*/ 533 w 1174"/>
              <a:gd name="T65" fmla="*/ 671 h 1173"/>
              <a:gd name="T66" fmla="*/ 1173 w 1174"/>
              <a:gd name="T67" fmla="*/ 185 h 1173"/>
              <a:gd name="T68" fmla="*/ 875 w 1174"/>
              <a:gd name="T69" fmla="*/ 395 h 1173"/>
              <a:gd name="T70" fmla="*/ 907 w 1174"/>
              <a:gd name="T71" fmla="*/ 470 h 1173"/>
              <a:gd name="T72" fmla="*/ 703 w 1174"/>
              <a:gd name="T73" fmla="*/ 266 h 1173"/>
              <a:gd name="T74" fmla="*/ 778 w 1174"/>
              <a:gd name="T75" fmla="*/ 298 h 1173"/>
              <a:gd name="T76" fmla="*/ 988 w 1174"/>
              <a:gd name="T77" fmla="*/ 0 h 1173"/>
              <a:gd name="T78" fmla="*/ 693 w 1174"/>
              <a:gd name="T79" fmla="*/ 169 h 1173"/>
              <a:gd name="T80" fmla="*/ 640 w 1174"/>
              <a:gd name="T81" fmla="*/ 191 h 1173"/>
              <a:gd name="T82" fmla="*/ 671 w 1174"/>
              <a:gd name="T83" fmla="*/ 533 h 1173"/>
              <a:gd name="T84" fmla="*/ 1011 w 1174"/>
              <a:gd name="T85" fmla="*/ 513 h 1173"/>
              <a:gd name="T86" fmla="*/ 941 w 1174"/>
              <a:gd name="T87" fmla="*/ 417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4" h="1173">
                <a:moveTo>
                  <a:pt x="640" y="981"/>
                </a:moveTo>
                <a:cubicBezTo>
                  <a:pt x="640" y="994"/>
                  <a:pt x="648" y="1005"/>
                  <a:pt x="660" y="1010"/>
                </a:cubicBezTo>
                <a:cubicBezTo>
                  <a:pt x="671" y="1015"/>
                  <a:pt x="685" y="1012"/>
                  <a:pt x="693" y="1003"/>
                </a:cubicBezTo>
                <a:lnTo>
                  <a:pt x="756" y="940"/>
                </a:lnTo>
                <a:lnTo>
                  <a:pt x="988" y="1172"/>
                </a:lnTo>
                <a:lnTo>
                  <a:pt x="1032" y="1129"/>
                </a:lnTo>
                <a:lnTo>
                  <a:pt x="778" y="875"/>
                </a:lnTo>
                <a:cubicBezTo>
                  <a:pt x="766" y="862"/>
                  <a:pt x="746" y="862"/>
                  <a:pt x="734" y="875"/>
                </a:cubicBezTo>
                <a:lnTo>
                  <a:pt x="703" y="906"/>
                </a:lnTo>
                <a:lnTo>
                  <a:pt x="703" y="702"/>
                </a:lnTo>
                <a:lnTo>
                  <a:pt x="907" y="702"/>
                </a:lnTo>
                <a:lnTo>
                  <a:pt x="875" y="734"/>
                </a:lnTo>
                <a:cubicBezTo>
                  <a:pt x="863" y="746"/>
                  <a:pt x="863" y="765"/>
                  <a:pt x="875" y="777"/>
                </a:cubicBezTo>
                <a:lnTo>
                  <a:pt x="1129" y="1031"/>
                </a:lnTo>
                <a:lnTo>
                  <a:pt x="1173" y="987"/>
                </a:lnTo>
                <a:lnTo>
                  <a:pt x="941" y="755"/>
                </a:lnTo>
                <a:lnTo>
                  <a:pt x="1004" y="693"/>
                </a:lnTo>
                <a:cubicBezTo>
                  <a:pt x="1013" y="684"/>
                  <a:pt x="1015" y="671"/>
                  <a:pt x="1011" y="659"/>
                </a:cubicBezTo>
                <a:cubicBezTo>
                  <a:pt x="1006" y="647"/>
                  <a:pt x="995" y="640"/>
                  <a:pt x="982" y="640"/>
                </a:cubicBezTo>
                <a:lnTo>
                  <a:pt x="672" y="640"/>
                </a:lnTo>
                <a:cubicBezTo>
                  <a:pt x="654" y="640"/>
                  <a:pt x="640" y="654"/>
                  <a:pt x="640" y="671"/>
                </a:cubicBezTo>
                <a:lnTo>
                  <a:pt x="640" y="981"/>
                </a:lnTo>
                <a:close/>
                <a:moveTo>
                  <a:pt x="533" y="191"/>
                </a:moveTo>
                <a:cubicBezTo>
                  <a:pt x="533" y="178"/>
                  <a:pt x="526" y="167"/>
                  <a:pt x="514" y="162"/>
                </a:cubicBezTo>
                <a:cubicBezTo>
                  <a:pt x="502" y="158"/>
                  <a:pt x="489" y="160"/>
                  <a:pt x="480" y="169"/>
                </a:cubicBezTo>
                <a:lnTo>
                  <a:pt x="417" y="232"/>
                </a:lnTo>
                <a:lnTo>
                  <a:pt x="185" y="0"/>
                </a:lnTo>
                <a:lnTo>
                  <a:pt x="142" y="44"/>
                </a:lnTo>
                <a:lnTo>
                  <a:pt x="396" y="298"/>
                </a:lnTo>
                <a:cubicBezTo>
                  <a:pt x="408" y="310"/>
                  <a:pt x="427" y="310"/>
                  <a:pt x="439" y="298"/>
                </a:cubicBezTo>
                <a:lnTo>
                  <a:pt x="471" y="266"/>
                </a:lnTo>
                <a:lnTo>
                  <a:pt x="471" y="470"/>
                </a:lnTo>
                <a:lnTo>
                  <a:pt x="267" y="470"/>
                </a:lnTo>
                <a:lnTo>
                  <a:pt x="298" y="439"/>
                </a:lnTo>
                <a:cubicBezTo>
                  <a:pt x="310" y="427"/>
                  <a:pt x="310" y="407"/>
                  <a:pt x="298" y="395"/>
                </a:cubicBezTo>
                <a:lnTo>
                  <a:pt x="44" y="141"/>
                </a:lnTo>
                <a:lnTo>
                  <a:pt x="0" y="185"/>
                </a:lnTo>
                <a:lnTo>
                  <a:pt x="233" y="417"/>
                </a:lnTo>
                <a:lnTo>
                  <a:pt x="170" y="480"/>
                </a:lnTo>
                <a:cubicBezTo>
                  <a:pt x="161" y="488"/>
                  <a:pt x="158" y="502"/>
                  <a:pt x="163" y="513"/>
                </a:cubicBezTo>
                <a:cubicBezTo>
                  <a:pt x="168" y="525"/>
                  <a:pt x="179" y="533"/>
                  <a:pt x="192" y="533"/>
                </a:cubicBezTo>
                <a:lnTo>
                  <a:pt x="502" y="533"/>
                </a:lnTo>
                <a:cubicBezTo>
                  <a:pt x="519" y="533"/>
                  <a:pt x="533" y="519"/>
                  <a:pt x="533" y="501"/>
                </a:cubicBezTo>
                <a:lnTo>
                  <a:pt x="533" y="191"/>
                </a:lnTo>
                <a:close/>
                <a:moveTo>
                  <a:pt x="533" y="671"/>
                </a:moveTo>
                <a:cubicBezTo>
                  <a:pt x="533" y="654"/>
                  <a:pt x="519" y="640"/>
                  <a:pt x="502" y="640"/>
                </a:cubicBezTo>
                <a:lnTo>
                  <a:pt x="192" y="640"/>
                </a:lnTo>
                <a:cubicBezTo>
                  <a:pt x="179" y="640"/>
                  <a:pt x="168" y="647"/>
                  <a:pt x="163" y="659"/>
                </a:cubicBezTo>
                <a:cubicBezTo>
                  <a:pt x="158" y="671"/>
                  <a:pt x="161" y="684"/>
                  <a:pt x="170" y="693"/>
                </a:cubicBezTo>
                <a:lnTo>
                  <a:pt x="233" y="755"/>
                </a:lnTo>
                <a:lnTo>
                  <a:pt x="0" y="987"/>
                </a:lnTo>
                <a:lnTo>
                  <a:pt x="44" y="1031"/>
                </a:lnTo>
                <a:lnTo>
                  <a:pt x="298" y="777"/>
                </a:lnTo>
                <a:cubicBezTo>
                  <a:pt x="310" y="765"/>
                  <a:pt x="310" y="746"/>
                  <a:pt x="298" y="734"/>
                </a:cubicBezTo>
                <a:lnTo>
                  <a:pt x="267" y="702"/>
                </a:lnTo>
                <a:lnTo>
                  <a:pt x="471" y="702"/>
                </a:lnTo>
                <a:lnTo>
                  <a:pt x="471" y="906"/>
                </a:lnTo>
                <a:lnTo>
                  <a:pt x="439" y="875"/>
                </a:lnTo>
                <a:cubicBezTo>
                  <a:pt x="427" y="862"/>
                  <a:pt x="408" y="862"/>
                  <a:pt x="396" y="875"/>
                </a:cubicBezTo>
                <a:lnTo>
                  <a:pt x="142" y="1129"/>
                </a:lnTo>
                <a:lnTo>
                  <a:pt x="185" y="1172"/>
                </a:lnTo>
                <a:lnTo>
                  <a:pt x="417" y="940"/>
                </a:lnTo>
                <a:lnTo>
                  <a:pt x="480" y="1003"/>
                </a:lnTo>
                <a:cubicBezTo>
                  <a:pt x="489" y="1012"/>
                  <a:pt x="502" y="1015"/>
                  <a:pt x="514" y="1010"/>
                </a:cubicBezTo>
                <a:cubicBezTo>
                  <a:pt x="526" y="1005"/>
                  <a:pt x="533" y="994"/>
                  <a:pt x="533" y="981"/>
                </a:cubicBezTo>
                <a:lnTo>
                  <a:pt x="533" y="671"/>
                </a:lnTo>
                <a:close/>
                <a:moveTo>
                  <a:pt x="941" y="417"/>
                </a:moveTo>
                <a:lnTo>
                  <a:pt x="1173" y="185"/>
                </a:lnTo>
                <a:lnTo>
                  <a:pt x="1129" y="141"/>
                </a:lnTo>
                <a:lnTo>
                  <a:pt x="875" y="395"/>
                </a:lnTo>
                <a:cubicBezTo>
                  <a:pt x="863" y="407"/>
                  <a:pt x="863" y="427"/>
                  <a:pt x="875" y="439"/>
                </a:cubicBezTo>
                <a:lnTo>
                  <a:pt x="907" y="470"/>
                </a:lnTo>
                <a:lnTo>
                  <a:pt x="703" y="470"/>
                </a:lnTo>
                <a:lnTo>
                  <a:pt x="703" y="266"/>
                </a:lnTo>
                <a:lnTo>
                  <a:pt x="734" y="298"/>
                </a:lnTo>
                <a:cubicBezTo>
                  <a:pt x="746" y="310"/>
                  <a:pt x="766" y="310"/>
                  <a:pt x="778" y="298"/>
                </a:cubicBezTo>
                <a:lnTo>
                  <a:pt x="1032" y="44"/>
                </a:lnTo>
                <a:lnTo>
                  <a:pt x="988" y="0"/>
                </a:lnTo>
                <a:lnTo>
                  <a:pt x="756" y="232"/>
                </a:lnTo>
                <a:lnTo>
                  <a:pt x="693" y="169"/>
                </a:lnTo>
                <a:cubicBezTo>
                  <a:pt x="685" y="160"/>
                  <a:pt x="671" y="158"/>
                  <a:pt x="660" y="162"/>
                </a:cubicBezTo>
                <a:cubicBezTo>
                  <a:pt x="648" y="167"/>
                  <a:pt x="640" y="178"/>
                  <a:pt x="640" y="191"/>
                </a:cubicBezTo>
                <a:lnTo>
                  <a:pt x="640" y="501"/>
                </a:lnTo>
                <a:cubicBezTo>
                  <a:pt x="640" y="519"/>
                  <a:pt x="654" y="533"/>
                  <a:pt x="671" y="533"/>
                </a:cubicBezTo>
                <a:lnTo>
                  <a:pt x="982" y="533"/>
                </a:lnTo>
                <a:cubicBezTo>
                  <a:pt x="994" y="533"/>
                  <a:pt x="1006" y="525"/>
                  <a:pt x="1011" y="513"/>
                </a:cubicBezTo>
                <a:cubicBezTo>
                  <a:pt x="1015" y="502"/>
                  <a:pt x="1013" y="488"/>
                  <a:pt x="1004" y="480"/>
                </a:cubicBezTo>
                <a:lnTo>
                  <a:pt x="941" y="41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Freeform 16">
            <a:extLst>
              <a:ext uri="{FF2B5EF4-FFF2-40B4-BE49-F238E27FC236}">
                <a16:creationId xmlns:a16="http://schemas.microsoft.com/office/drawing/2014/main" id="{78202027-5E5A-304A-B238-9A8AE61E4A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3291" y="1980635"/>
            <a:ext cx="449262" cy="449263"/>
          </a:xfrm>
          <a:custGeom>
            <a:avLst/>
            <a:gdLst>
              <a:gd name="T0" fmla="*/ 1129 w 1249"/>
              <a:gd name="T1" fmla="*/ 1046 h 1248"/>
              <a:gd name="T2" fmla="*/ 1022 w 1249"/>
              <a:gd name="T3" fmla="*/ 1046 h 1248"/>
              <a:gd name="T4" fmla="*/ 828 w 1249"/>
              <a:gd name="T5" fmla="*/ 843 h 1248"/>
              <a:gd name="T6" fmla="*/ 960 w 1249"/>
              <a:gd name="T7" fmla="*/ 1046 h 1248"/>
              <a:gd name="T8" fmla="*/ 1191 w 1249"/>
              <a:gd name="T9" fmla="*/ 1046 h 1248"/>
              <a:gd name="T10" fmla="*/ 1019 w 1249"/>
              <a:gd name="T11" fmla="*/ 946 h 1248"/>
              <a:gd name="T12" fmla="*/ 828 w 1249"/>
              <a:gd name="T13" fmla="*/ 843 h 1248"/>
              <a:gd name="T14" fmla="*/ 678 w 1249"/>
              <a:gd name="T15" fmla="*/ 1131 h 1248"/>
              <a:gd name="T16" fmla="*/ 570 w 1249"/>
              <a:gd name="T17" fmla="*/ 1131 h 1248"/>
              <a:gd name="T18" fmla="*/ 624 w 1249"/>
              <a:gd name="T19" fmla="*/ 1247 h 1248"/>
              <a:gd name="T20" fmla="*/ 655 w 1249"/>
              <a:gd name="T21" fmla="*/ 1020 h 1248"/>
              <a:gd name="T22" fmla="*/ 593 w 1249"/>
              <a:gd name="T23" fmla="*/ 905 h 1248"/>
              <a:gd name="T24" fmla="*/ 508 w 1249"/>
              <a:gd name="T25" fmla="*/ 1131 h 1248"/>
              <a:gd name="T26" fmla="*/ 173 w 1249"/>
              <a:gd name="T27" fmla="*/ 993 h 1248"/>
              <a:gd name="T28" fmla="*/ 173 w 1249"/>
              <a:gd name="T29" fmla="*/ 1100 h 1248"/>
              <a:gd name="T30" fmla="*/ 173 w 1249"/>
              <a:gd name="T31" fmla="*/ 993 h 1248"/>
              <a:gd name="T32" fmla="*/ 288 w 1249"/>
              <a:gd name="T33" fmla="*/ 1046 h 1248"/>
              <a:gd name="T34" fmla="*/ 420 w 1249"/>
              <a:gd name="T35" fmla="*/ 843 h 1248"/>
              <a:gd name="T36" fmla="*/ 229 w 1249"/>
              <a:gd name="T37" fmla="*/ 946 h 1248"/>
              <a:gd name="T38" fmla="*/ 57 w 1249"/>
              <a:gd name="T39" fmla="*/ 1046 h 1248"/>
              <a:gd name="T40" fmla="*/ 170 w 1249"/>
              <a:gd name="T41" fmla="*/ 624 h 1248"/>
              <a:gd name="T42" fmla="*/ 63 w 1249"/>
              <a:gd name="T43" fmla="*/ 624 h 1248"/>
              <a:gd name="T44" fmla="*/ 170 w 1249"/>
              <a:gd name="T45" fmla="*/ 624 h 1248"/>
              <a:gd name="T46" fmla="*/ 116 w 1249"/>
              <a:gd name="T47" fmla="*/ 740 h 1248"/>
              <a:gd name="T48" fmla="*/ 342 w 1249"/>
              <a:gd name="T49" fmla="*/ 655 h 1248"/>
              <a:gd name="T50" fmla="*/ 227 w 1249"/>
              <a:gd name="T51" fmla="*/ 593 h 1248"/>
              <a:gd name="T52" fmla="*/ 0 w 1249"/>
              <a:gd name="T53" fmla="*/ 624 h 1248"/>
              <a:gd name="T54" fmla="*/ 119 w 1249"/>
              <a:gd name="T55" fmla="*/ 201 h 1248"/>
              <a:gd name="T56" fmla="*/ 226 w 1249"/>
              <a:gd name="T57" fmla="*/ 201 h 1248"/>
              <a:gd name="T58" fmla="*/ 420 w 1249"/>
              <a:gd name="T59" fmla="*/ 404 h 1248"/>
              <a:gd name="T60" fmla="*/ 288 w 1249"/>
              <a:gd name="T61" fmla="*/ 201 h 1248"/>
              <a:gd name="T62" fmla="*/ 57 w 1249"/>
              <a:gd name="T63" fmla="*/ 201 h 1248"/>
              <a:gd name="T64" fmla="*/ 229 w 1249"/>
              <a:gd name="T65" fmla="*/ 301 h 1248"/>
              <a:gd name="T66" fmla="*/ 420 w 1249"/>
              <a:gd name="T67" fmla="*/ 404 h 1248"/>
              <a:gd name="T68" fmla="*/ 571 w 1249"/>
              <a:gd name="T69" fmla="*/ 116 h 1248"/>
              <a:gd name="T70" fmla="*/ 678 w 1249"/>
              <a:gd name="T71" fmla="*/ 116 h 1248"/>
              <a:gd name="T72" fmla="*/ 624 w 1249"/>
              <a:gd name="T73" fmla="*/ 0 h 1248"/>
              <a:gd name="T74" fmla="*/ 593 w 1249"/>
              <a:gd name="T75" fmla="*/ 227 h 1248"/>
              <a:gd name="T76" fmla="*/ 655 w 1249"/>
              <a:gd name="T77" fmla="*/ 342 h 1248"/>
              <a:gd name="T78" fmla="*/ 740 w 1249"/>
              <a:gd name="T79" fmla="*/ 116 h 1248"/>
              <a:gd name="T80" fmla="*/ 624 w 1249"/>
              <a:gd name="T81" fmla="*/ 819 h 1248"/>
              <a:gd name="T82" fmla="*/ 624 w 1249"/>
              <a:gd name="T83" fmla="*/ 429 h 1248"/>
              <a:gd name="T84" fmla="*/ 624 w 1249"/>
              <a:gd name="T85" fmla="*/ 819 h 1248"/>
              <a:gd name="T86" fmla="*/ 367 w 1249"/>
              <a:gd name="T87" fmla="*/ 624 h 1248"/>
              <a:gd name="T88" fmla="*/ 881 w 1249"/>
              <a:gd name="T89" fmla="*/ 624 h 1248"/>
              <a:gd name="T90" fmla="*/ 1076 w 1249"/>
              <a:gd name="T91" fmla="*/ 254 h 1248"/>
              <a:gd name="T92" fmla="*/ 1076 w 1249"/>
              <a:gd name="T93" fmla="*/ 147 h 1248"/>
              <a:gd name="T94" fmla="*/ 1076 w 1249"/>
              <a:gd name="T95" fmla="*/ 254 h 1248"/>
              <a:gd name="T96" fmla="*/ 960 w 1249"/>
              <a:gd name="T97" fmla="*/ 201 h 1248"/>
              <a:gd name="T98" fmla="*/ 828 w 1249"/>
              <a:gd name="T99" fmla="*/ 404 h 1248"/>
              <a:gd name="T100" fmla="*/ 1019 w 1249"/>
              <a:gd name="T101" fmla="*/ 301 h 1248"/>
              <a:gd name="T102" fmla="*/ 1191 w 1249"/>
              <a:gd name="T103" fmla="*/ 201 h 1248"/>
              <a:gd name="T104" fmla="*/ 1132 w 1249"/>
              <a:gd name="T105" fmla="*/ 678 h 1248"/>
              <a:gd name="T106" fmla="*/ 1132 w 1249"/>
              <a:gd name="T107" fmla="*/ 570 h 1248"/>
              <a:gd name="T108" fmla="*/ 1132 w 1249"/>
              <a:gd name="T109" fmla="*/ 678 h 1248"/>
              <a:gd name="T110" fmla="*/ 1021 w 1249"/>
              <a:gd name="T111" fmla="*/ 593 h 1248"/>
              <a:gd name="T112" fmla="*/ 906 w 1249"/>
              <a:gd name="T113" fmla="*/ 655 h 1248"/>
              <a:gd name="T114" fmla="*/ 1132 w 1249"/>
              <a:gd name="T115" fmla="*/ 740 h 1248"/>
              <a:gd name="T116" fmla="*/ 1132 w 1249"/>
              <a:gd name="T117" fmla="*/ 50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9" h="1248">
                <a:moveTo>
                  <a:pt x="1076" y="993"/>
                </a:moveTo>
                <a:cubicBezTo>
                  <a:pt x="1105" y="993"/>
                  <a:pt x="1129" y="1017"/>
                  <a:pt x="1129" y="1046"/>
                </a:cubicBezTo>
                <a:cubicBezTo>
                  <a:pt x="1129" y="1076"/>
                  <a:pt x="1105" y="1100"/>
                  <a:pt x="1076" y="1100"/>
                </a:cubicBezTo>
                <a:cubicBezTo>
                  <a:pt x="1046" y="1100"/>
                  <a:pt x="1022" y="1076"/>
                  <a:pt x="1022" y="1046"/>
                </a:cubicBezTo>
                <a:cubicBezTo>
                  <a:pt x="1022" y="1017"/>
                  <a:pt x="1046" y="993"/>
                  <a:pt x="1076" y="993"/>
                </a:cubicBezTo>
                <a:close/>
                <a:moveTo>
                  <a:pt x="828" y="843"/>
                </a:moveTo>
                <a:lnTo>
                  <a:pt x="975" y="990"/>
                </a:lnTo>
                <a:cubicBezTo>
                  <a:pt x="966" y="1007"/>
                  <a:pt x="960" y="1026"/>
                  <a:pt x="960" y="1046"/>
                </a:cubicBezTo>
                <a:cubicBezTo>
                  <a:pt x="960" y="1110"/>
                  <a:pt x="1012" y="1162"/>
                  <a:pt x="1076" y="1162"/>
                </a:cubicBezTo>
                <a:cubicBezTo>
                  <a:pt x="1139" y="1162"/>
                  <a:pt x="1191" y="1110"/>
                  <a:pt x="1191" y="1046"/>
                </a:cubicBezTo>
                <a:cubicBezTo>
                  <a:pt x="1191" y="982"/>
                  <a:pt x="1139" y="930"/>
                  <a:pt x="1076" y="930"/>
                </a:cubicBezTo>
                <a:cubicBezTo>
                  <a:pt x="1055" y="930"/>
                  <a:pt x="1036" y="936"/>
                  <a:pt x="1019" y="946"/>
                </a:cubicBezTo>
                <a:lnTo>
                  <a:pt x="872" y="799"/>
                </a:lnTo>
                <a:lnTo>
                  <a:pt x="828" y="843"/>
                </a:lnTo>
                <a:close/>
                <a:moveTo>
                  <a:pt x="624" y="1077"/>
                </a:moveTo>
                <a:cubicBezTo>
                  <a:pt x="653" y="1077"/>
                  <a:pt x="678" y="1102"/>
                  <a:pt x="678" y="1131"/>
                </a:cubicBezTo>
                <a:cubicBezTo>
                  <a:pt x="678" y="1161"/>
                  <a:pt x="654" y="1184"/>
                  <a:pt x="624" y="1184"/>
                </a:cubicBezTo>
                <a:cubicBezTo>
                  <a:pt x="595" y="1184"/>
                  <a:pt x="570" y="1160"/>
                  <a:pt x="570" y="1131"/>
                </a:cubicBezTo>
                <a:cubicBezTo>
                  <a:pt x="570" y="1101"/>
                  <a:pt x="594" y="1077"/>
                  <a:pt x="624" y="1077"/>
                </a:cubicBezTo>
                <a:close/>
                <a:moveTo>
                  <a:pt x="624" y="1247"/>
                </a:moveTo>
                <a:cubicBezTo>
                  <a:pt x="688" y="1247"/>
                  <a:pt x="740" y="1195"/>
                  <a:pt x="740" y="1131"/>
                </a:cubicBezTo>
                <a:cubicBezTo>
                  <a:pt x="740" y="1078"/>
                  <a:pt x="704" y="1034"/>
                  <a:pt x="655" y="1020"/>
                </a:cubicBezTo>
                <a:lnTo>
                  <a:pt x="655" y="905"/>
                </a:lnTo>
                <a:lnTo>
                  <a:pt x="593" y="905"/>
                </a:lnTo>
                <a:lnTo>
                  <a:pt x="593" y="1020"/>
                </a:lnTo>
                <a:cubicBezTo>
                  <a:pt x="544" y="1034"/>
                  <a:pt x="508" y="1078"/>
                  <a:pt x="508" y="1131"/>
                </a:cubicBezTo>
                <a:cubicBezTo>
                  <a:pt x="508" y="1195"/>
                  <a:pt x="560" y="1247"/>
                  <a:pt x="624" y="1247"/>
                </a:cubicBezTo>
                <a:close/>
                <a:moveTo>
                  <a:pt x="173" y="993"/>
                </a:moveTo>
                <a:cubicBezTo>
                  <a:pt x="202" y="993"/>
                  <a:pt x="226" y="1017"/>
                  <a:pt x="226" y="1046"/>
                </a:cubicBezTo>
                <a:cubicBezTo>
                  <a:pt x="226" y="1076"/>
                  <a:pt x="202" y="1100"/>
                  <a:pt x="173" y="1100"/>
                </a:cubicBezTo>
                <a:cubicBezTo>
                  <a:pt x="143" y="1100"/>
                  <a:pt x="119" y="1076"/>
                  <a:pt x="119" y="1046"/>
                </a:cubicBezTo>
                <a:cubicBezTo>
                  <a:pt x="119" y="1017"/>
                  <a:pt x="143" y="993"/>
                  <a:pt x="173" y="993"/>
                </a:cubicBezTo>
                <a:close/>
                <a:moveTo>
                  <a:pt x="173" y="1162"/>
                </a:moveTo>
                <a:cubicBezTo>
                  <a:pt x="236" y="1162"/>
                  <a:pt x="288" y="1110"/>
                  <a:pt x="288" y="1046"/>
                </a:cubicBezTo>
                <a:cubicBezTo>
                  <a:pt x="288" y="1026"/>
                  <a:pt x="282" y="1007"/>
                  <a:pt x="273" y="990"/>
                </a:cubicBezTo>
                <a:lnTo>
                  <a:pt x="420" y="843"/>
                </a:lnTo>
                <a:lnTo>
                  <a:pt x="376" y="799"/>
                </a:lnTo>
                <a:lnTo>
                  <a:pt x="229" y="946"/>
                </a:lnTo>
                <a:cubicBezTo>
                  <a:pt x="212" y="936"/>
                  <a:pt x="193" y="930"/>
                  <a:pt x="173" y="930"/>
                </a:cubicBezTo>
                <a:cubicBezTo>
                  <a:pt x="109" y="930"/>
                  <a:pt x="57" y="982"/>
                  <a:pt x="57" y="1046"/>
                </a:cubicBezTo>
                <a:cubicBezTo>
                  <a:pt x="57" y="1110"/>
                  <a:pt x="109" y="1162"/>
                  <a:pt x="173" y="1162"/>
                </a:cubicBezTo>
                <a:close/>
                <a:moveTo>
                  <a:pt x="170" y="624"/>
                </a:moveTo>
                <a:cubicBezTo>
                  <a:pt x="170" y="653"/>
                  <a:pt x="145" y="677"/>
                  <a:pt x="116" y="677"/>
                </a:cubicBezTo>
                <a:cubicBezTo>
                  <a:pt x="86" y="677"/>
                  <a:pt x="63" y="653"/>
                  <a:pt x="63" y="624"/>
                </a:cubicBezTo>
                <a:cubicBezTo>
                  <a:pt x="63" y="594"/>
                  <a:pt x="87" y="570"/>
                  <a:pt x="116" y="570"/>
                </a:cubicBezTo>
                <a:cubicBezTo>
                  <a:pt x="146" y="570"/>
                  <a:pt x="170" y="594"/>
                  <a:pt x="170" y="624"/>
                </a:cubicBezTo>
                <a:close/>
                <a:moveTo>
                  <a:pt x="0" y="624"/>
                </a:moveTo>
                <a:cubicBezTo>
                  <a:pt x="0" y="688"/>
                  <a:pt x="52" y="740"/>
                  <a:pt x="116" y="740"/>
                </a:cubicBezTo>
                <a:cubicBezTo>
                  <a:pt x="169" y="740"/>
                  <a:pt x="213" y="704"/>
                  <a:pt x="227" y="655"/>
                </a:cubicBezTo>
                <a:lnTo>
                  <a:pt x="342" y="655"/>
                </a:lnTo>
                <a:lnTo>
                  <a:pt x="342" y="593"/>
                </a:lnTo>
                <a:lnTo>
                  <a:pt x="227" y="593"/>
                </a:lnTo>
                <a:cubicBezTo>
                  <a:pt x="213" y="544"/>
                  <a:pt x="169" y="508"/>
                  <a:pt x="116" y="508"/>
                </a:cubicBezTo>
                <a:cubicBezTo>
                  <a:pt x="52" y="508"/>
                  <a:pt x="0" y="560"/>
                  <a:pt x="0" y="624"/>
                </a:cubicBezTo>
                <a:close/>
                <a:moveTo>
                  <a:pt x="173" y="254"/>
                </a:moveTo>
                <a:cubicBezTo>
                  <a:pt x="143" y="254"/>
                  <a:pt x="119" y="230"/>
                  <a:pt x="119" y="201"/>
                </a:cubicBezTo>
                <a:cubicBezTo>
                  <a:pt x="119" y="171"/>
                  <a:pt x="143" y="147"/>
                  <a:pt x="173" y="147"/>
                </a:cubicBezTo>
                <a:cubicBezTo>
                  <a:pt x="202" y="147"/>
                  <a:pt x="226" y="171"/>
                  <a:pt x="226" y="201"/>
                </a:cubicBezTo>
                <a:cubicBezTo>
                  <a:pt x="226" y="230"/>
                  <a:pt x="202" y="254"/>
                  <a:pt x="173" y="254"/>
                </a:cubicBezTo>
                <a:close/>
                <a:moveTo>
                  <a:pt x="420" y="404"/>
                </a:moveTo>
                <a:lnTo>
                  <a:pt x="273" y="257"/>
                </a:lnTo>
                <a:cubicBezTo>
                  <a:pt x="282" y="240"/>
                  <a:pt x="288" y="221"/>
                  <a:pt x="288" y="201"/>
                </a:cubicBezTo>
                <a:cubicBezTo>
                  <a:pt x="288" y="137"/>
                  <a:pt x="236" y="85"/>
                  <a:pt x="173" y="85"/>
                </a:cubicBezTo>
                <a:cubicBezTo>
                  <a:pt x="109" y="85"/>
                  <a:pt x="57" y="137"/>
                  <a:pt x="57" y="201"/>
                </a:cubicBezTo>
                <a:cubicBezTo>
                  <a:pt x="57" y="264"/>
                  <a:pt x="109" y="316"/>
                  <a:pt x="173" y="316"/>
                </a:cubicBezTo>
                <a:cubicBezTo>
                  <a:pt x="193" y="316"/>
                  <a:pt x="212" y="310"/>
                  <a:pt x="229" y="301"/>
                </a:cubicBezTo>
                <a:lnTo>
                  <a:pt x="376" y="448"/>
                </a:lnTo>
                <a:lnTo>
                  <a:pt x="420" y="404"/>
                </a:lnTo>
                <a:close/>
                <a:moveTo>
                  <a:pt x="624" y="170"/>
                </a:moveTo>
                <a:cubicBezTo>
                  <a:pt x="594" y="170"/>
                  <a:pt x="571" y="146"/>
                  <a:pt x="571" y="116"/>
                </a:cubicBezTo>
                <a:cubicBezTo>
                  <a:pt x="571" y="86"/>
                  <a:pt x="595" y="62"/>
                  <a:pt x="624" y="62"/>
                </a:cubicBezTo>
                <a:cubicBezTo>
                  <a:pt x="654" y="62"/>
                  <a:pt x="678" y="86"/>
                  <a:pt x="678" y="116"/>
                </a:cubicBezTo>
                <a:cubicBezTo>
                  <a:pt x="678" y="146"/>
                  <a:pt x="653" y="170"/>
                  <a:pt x="624" y="170"/>
                </a:cubicBezTo>
                <a:close/>
                <a:moveTo>
                  <a:pt x="624" y="0"/>
                </a:moveTo>
                <a:cubicBezTo>
                  <a:pt x="560" y="0"/>
                  <a:pt x="508" y="52"/>
                  <a:pt x="508" y="116"/>
                </a:cubicBezTo>
                <a:cubicBezTo>
                  <a:pt x="508" y="169"/>
                  <a:pt x="544" y="213"/>
                  <a:pt x="593" y="227"/>
                </a:cubicBezTo>
                <a:lnTo>
                  <a:pt x="593" y="342"/>
                </a:lnTo>
                <a:lnTo>
                  <a:pt x="655" y="342"/>
                </a:lnTo>
                <a:lnTo>
                  <a:pt x="655" y="227"/>
                </a:lnTo>
                <a:cubicBezTo>
                  <a:pt x="704" y="213"/>
                  <a:pt x="740" y="169"/>
                  <a:pt x="740" y="116"/>
                </a:cubicBezTo>
                <a:cubicBezTo>
                  <a:pt x="740" y="52"/>
                  <a:pt x="688" y="0"/>
                  <a:pt x="624" y="0"/>
                </a:cubicBezTo>
                <a:close/>
                <a:moveTo>
                  <a:pt x="624" y="819"/>
                </a:moveTo>
                <a:cubicBezTo>
                  <a:pt x="517" y="819"/>
                  <a:pt x="429" y="731"/>
                  <a:pt x="429" y="624"/>
                </a:cubicBezTo>
                <a:cubicBezTo>
                  <a:pt x="429" y="517"/>
                  <a:pt x="517" y="429"/>
                  <a:pt x="624" y="429"/>
                </a:cubicBezTo>
                <a:cubicBezTo>
                  <a:pt x="732" y="429"/>
                  <a:pt x="819" y="517"/>
                  <a:pt x="819" y="624"/>
                </a:cubicBezTo>
                <a:cubicBezTo>
                  <a:pt x="819" y="731"/>
                  <a:pt x="732" y="819"/>
                  <a:pt x="624" y="819"/>
                </a:cubicBezTo>
                <a:close/>
                <a:moveTo>
                  <a:pt x="624" y="367"/>
                </a:moveTo>
                <a:cubicBezTo>
                  <a:pt x="483" y="367"/>
                  <a:pt x="367" y="482"/>
                  <a:pt x="367" y="624"/>
                </a:cubicBezTo>
                <a:cubicBezTo>
                  <a:pt x="367" y="766"/>
                  <a:pt x="483" y="880"/>
                  <a:pt x="624" y="880"/>
                </a:cubicBezTo>
                <a:cubicBezTo>
                  <a:pt x="766" y="880"/>
                  <a:pt x="881" y="766"/>
                  <a:pt x="881" y="624"/>
                </a:cubicBezTo>
                <a:cubicBezTo>
                  <a:pt x="881" y="482"/>
                  <a:pt x="766" y="367"/>
                  <a:pt x="624" y="367"/>
                </a:cubicBezTo>
                <a:close/>
                <a:moveTo>
                  <a:pt x="1076" y="254"/>
                </a:moveTo>
                <a:cubicBezTo>
                  <a:pt x="1046" y="254"/>
                  <a:pt x="1022" y="230"/>
                  <a:pt x="1022" y="201"/>
                </a:cubicBezTo>
                <a:cubicBezTo>
                  <a:pt x="1022" y="171"/>
                  <a:pt x="1046" y="147"/>
                  <a:pt x="1076" y="147"/>
                </a:cubicBezTo>
                <a:cubicBezTo>
                  <a:pt x="1105" y="147"/>
                  <a:pt x="1129" y="171"/>
                  <a:pt x="1129" y="201"/>
                </a:cubicBezTo>
                <a:cubicBezTo>
                  <a:pt x="1129" y="230"/>
                  <a:pt x="1105" y="254"/>
                  <a:pt x="1076" y="254"/>
                </a:cubicBezTo>
                <a:close/>
                <a:moveTo>
                  <a:pt x="1076" y="85"/>
                </a:moveTo>
                <a:cubicBezTo>
                  <a:pt x="1012" y="85"/>
                  <a:pt x="960" y="137"/>
                  <a:pt x="960" y="201"/>
                </a:cubicBezTo>
                <a:cubicBezTo>
                  <a:pt x="960" y="221"/>
                  <a:pt x="966" y="240"/>
                  <a:pt x="975" y="257"/>
                </a:cubicBezTo>
                <a:lnTo>
                  <a:pt x="828" y="404"/>
                </a:lnTo>
                <a:lnTo>
                  <a:pt x="872" y="448"/>
                </a:lnTo>
                <a:lnTo>
                  <a:pt x="1019" y="301"/>
                </a:lnTo>
                <a:cubicBezTo>
                  <a:pt x="1036" y="310"/>
                  <a:pt x="1055" y="316"/>
                  <a:pt x="1076" y="316"/>
                </a:cubicBezTo>
                <a:cubicBezTo>
                  <a:pt x="1139" y="316"/>
                  <a:pt x="1191" y="264"/>
                  <a:pt x="1191" y="201"/>
                </a:cubicBezTo>
                <a:cubicBezTo>
                  <a:pt x="1191" y="137"/>
                  <a:pt x="1139" y="85"/>
                  <a:pt x="1076" y="85"/>
                </a:cubicBezTo>
                <a:close/>
                <a:moveTo>
                  <a:pt x="1132" y="678"/>
                </a:moveTo>
                <a:cubicBezTo>
                  <a:pt x="1102" y="678"/>
                  <a:pt x="1078" y="653"/>
                  <a:pt x="1078" y="624"/>
                </a:cubicBezTo>
                <a:cubicBezTo>
                  <a:pt x="1078" y="594"/>
                  <a:pt x="1103" y="570"/>
                  <a:pt x="1132" y="570"/>
                </a:cubicBezTo>
                <a:cubicBezTo>
                  <a:pt x="1162" y="570"/>
                  <a:pt x="1186" y="594"/>
                  <a:pt x="1186" y="624"/>
                </a:cubicBezTo>
                <a:cubicBezTo>
                  <a:pt x="1186" y="654"/>
                  <a:pt x="1161" y="678"/>
                  <a:pt x="1132" y="678"/>
                </a:cubicBezTo>
                <a:close/>
                <a:moveTo>
                  <a:pt x="1132" y="508"/>
                </a:moveTo>
                <a:cubicBezTo>
                  <a:pt x="1079" y="508"/>
                  <a:pt x="1035" y="544"/>
                  <a:pt x="1021" y="593"/>
                </a:cubicBezTo>
                <a:lnTo>
                  <a:pt x="906" y="593"/>
                </a:lnTo>
                <a:lnTo>
                  <a:pt x="906" y="655"/>
                </a:lnTo>
                <a:lnTo>
                  <a:pt x="1021" y="655"/>
                </a:lnTo>
                <a:cubicBezTo>
                  <a:pt x="1035" y="704"/>
                  <a:pt x="1079" y="740"/>
                  <a:pt x="1132" y="740"/>
                </a:cubicBezTo>
                <a:cubicBezTo>
                  <a:pt x="1196" y="740"/>
                  <a:pt x="1248" y="688"/>
                  <a:pt x="1248" y="624"/>
                </a:cubicBezTo>
                <a:cubicBezTo>
                  <a:pt x="1248" y="560"/>
                  <a:pt x="1196" y="508"/>
                  <a:pt x="1132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17">
            <a:extLst>
              <a:ext uri="{FF2B5EF4-FFF2-40B4-BE49-F238E27FC236}">
                <a16:creationId xmlns:a16="http://schemas.microsoft.com/office/drawing/2014/main" id="{46AF743B-55E2-8040-982D-E3AAC301A2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29315" y="3985740"/>
            <a:ext cx="357188" cy="458787"/>
          </a:xfrm>
          <a:custGeom>
            <a:avLst/>
            <a:gdLst>
              <a:gd name="T0" fmla="*/ 711 w 994"/>
              <a:gd name="T1" fmla="*/ 1071 h 1276"/>
              <a:gd name="T2" fmla="*/ 790 w 994"/>
              <a:gd name="T3" fmla="*/ 796 h 1276"/>
              <a:gd name="T4" fmla="*/ 852 w 994"/>
              <a:gd name="T5" fmla="*/ 734 h 1276"/>
              <a:gd name="T6" fmla="*/ 649 w 994"/>
              <a:gd name="T7" fmla="*/ 1134 h 1276"/>
              <a:gd name="T8" fmla="*/ 852 w 994"/>
              <a:gd name="T9" fmla="*/ 734 h 1276"/>
              <a:gd name="T10" fmla="*/ 849 w 994"/>
              <a:gd name="T11" fmla="*/ 570 h 1276"/>
              <a:gd name="T12" fmla="*/ 539 w 994"/>
              <a:gd name="T13" fmla="*/ 508 h 1276"/>
              <a:gd name="T14" fmla="*/ 536 w 994"/>
              <a:gd name="T15" fmla="*/ 1071 h 1276"/>
              <a:gd name="T16" fmla="*/ 457 w 994"/>
              <a:gd name="T17" fmla="*/ 908 h 1276"/>
              <a:gd name="T18" fmla="*/ 536 w 994"/>
              <a:gd name="T19" fmla="*/ 1071 h 1276"/>
              <a:gd name="T20" fmla="*/ 395 w 994"/>
              <a:gd name="T21" fmla="*/ 847 h 1276"/>
              <a:gd name="T22" fmla="*/ 598 w 994"/>
              <a:gd name="T23" fmla="*/ 1134 h 1276"/>
              <a:gd name="T24" fmla="*/ 282 w 994"/>
              <a:gd name="T25" fmla="*/ 1071 h 1276"/>
              <a:gd name="T26" fmla="*/ 203 w 994"/>
              <a:gd name="T27" fmla="*/ 739 h 1276"/>
              <a:gd name="T28" fmla="*/ 282 w 994"/>
              <a:gd name="T29" fmla="*/ 1071 h 1276"/>
              <a:gd name="T30" fmla="*/ 141 w 994"/>
              <a:gd name="T31" fmla="*/ 677 h 1276"/>
              <a:gd name="T32" fmla="*/ 344 w 994"/>
              <a:gd name="T33" fmla="*/ 1134 h 1276"/>
              <a:gd name="T34" fmla="*/ 367 w 994"/>
              <a:gd name="T35" fmla="*/ 342 h 1276"/>
              <a:gd name="T36" fmla="*/ 259 w 994"/>
              <a:gd name="T37" fmla="*/ 342 h 1276"/>
              <a:gd name="T38" fmla="*/ 313 w 994"/>
              <a:gd name="T39" fmla="*/ 260 h 1276"/>
              <a:gd name="T40" fmla="*/ 367 w 994"/>
              <a:gd name="T41" fmla="*/ 342 h 1276"/>
              <a:gd name="T42" fmla="*/ 485 w 994"/>
              <a:gd name="T43" fmla="*/ 567 h 1276"/>
              <a:gd name="T44" fmla="*/ 403 w 994"/>
              <a:gd name="T45" fmla="*/ 413 h 1276"/>
              <a:gd name="T46" fmla="*/ 429 w 994"/>
              <a:gd name="T47" fmla="*/ 313 h 1276"/>
              <a:gd name="T48" fmla="*/ 197 w 994"/>
              <a:gd name="T49" fmla="*/ 313 h 1276"/>
              <a:gd name="T50" fmla="*/ 223 w 994"/>
              <a:gd name="T51" fmla="*/ 413 h 1276"/>
              <a:gd name="T52" fmla="*/ 141 w 994"/>
              <a:gd name="T53" fmla="*/ 567 h 1276"/>
              <a:gd name="T54" fmla="*/ 203 w 994"/>
              <a:gd name="T55" fmla="*/ 511 h 1276"/>
              <a:gd name="T56" fmla="*/ 423 w 994"/>
              <a:gd name="T57" fmla="*/ 511 h 1276"/>
              <a:gd name="T58" fmla="*/ 849 w 994"/>
              <a:gd name="T59" fmla="*/ 395 h 1276"/>
              <a:gd name="T60" fmla="*/ 539 w 994"/>
              <a:gd name="T61" fmla="*/ 457 h 1276"/>
              <a:gd name="T62" fmla="*/ 849 w 994"/>
              <a:gd name="T63" fmla="*/ 395 h 1276"/>
              <a:gd name="T64" fmla="*/ 877 w 994"/>
              <a:gd name="T65" fmla="*/ 254 h 1276"/>
              <a:gd name="T66" fmla="*/ 739 w 994"/>
              <a:gd name="T67" fmla="*/ 116 h 1276"/>
              <a:gd name="T68" fmla="*/ 677 w 994"/>
              <a:gd name="T69" fmla="*/ 316 h 1276"/>
              <a:gd name="T70" fmla="*/ 931 w 994"/>
              <a:gd name="T71" fmla="*/ 1187 h 1276"/>
              <a:gd name="T72" fmla="*/ 87 w 994"/>
              <a:gd name="T73" fmla="*/ 1213 h 1276"/>
              <a:gd name="T74" fmla="*/ 62 w 994"/>
              <a:gd name="T75" fmla="*/ 88 h 1276"/>
              <a:gd name="T76" fmla="*/ 723 w 994"/>
              <a:gd name="T77" fmla="*/ 62 h 1276"/>
              <a:gd name="T78" fmla="*/ 931 w 994"/>
              <a:gd name="T79" fmla="*/ 1187 h 1276"/>
              <a:gd name="T80" fmla="*/ 749 w 994"/>
              <a:gd name="T81" fmla="*/ 0 h 1276"/>
              <a:gd name="T82" fmla="*/ 0 w 994"/>
              <a:gd name="T83" fmla="*/ 88 h 1276"/>
              <a:gd name="T84" fmla="*/ 87 w 994"/>
              <a:gd name="T85" fmla="*/ 1275 h 1276"/>
              <a:gd name="T86" fmla="*/ 993 w 994"/>
              <a:gd name="T87" fmla="*/ 118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94" h="1276">
                <a:moveTo>
                  <a:pt x="790" y="1071"/>
                </a:moveTo>
                <a:lnTo>
                  <a:pt x="711" y="1071"/>
                </a:lnTo>
                <a:lnTo>
                  <a:pt x="711" y="796"/>
                </a:lnTo>
                <a:lnTo>
                  <a:pt x="790" y="796"/>
                </a:lnTo>
                <a:lnTo>
                  <a:pt x="790" y="1071"/>
                </a:lnTo>
                <a:close/>
                <a:moveTo>
                  <a:pt x="852" y="734"/>
                </a:moveTo>
                <a:lnTo>
                  <a:pt x="649" y="734"/>
                </a:lnTo>
                <a:lnTo>
                  <a:pt x="649" y="1134"/>
                </a:lnTo>
                <a:lnTo>
                  <a:pt x="852" y="1134"/>
                </a:lnTo>
                <a:lnTo>
                  <a:pt x="852" y="734"/>
                </a:lnTo>
                <a:close/>
                <a:moveTo>
                  <a:pt x="539" y="570"/>
                </a:moveTo>
                <a:lnTo>
                  <a:pt x="849" y="570"/>
                </a:lnTo>
                <a:lnTo>
                  <a:pt x="849" y="508"/>
                </a:lnTo>
                <a:lnTo>
                  <a:pt x="539" y="508"/>
                </a:lnTo>
                <a:lnTo>
                  <a:pt x="539" y="570"/>
                </a:lnTo>
                <a:close/>
                <a:moveTo>
                  <a:pt x="536" y="1071"/>
                </a:moveTo>
                <a:lnTo>
                  <a:pt x="457" y="1071"/>
                </a:lnTo>
                <a:lnTo>
                  <a:pt x="457" y="908"/>
                </a:lnTo>
                <a:lnTo>
                  <a:pt x="536" y="908"/>
                </a:lnTo>
                <a:lnTo>
                  <a:pt x="536" y="1071"/>
                </a:lnTo>
                <a:close/>
                <a:moveTo>
                  <a:pt x="598" y="847"/>
                </a:moveTo>
                <a:lnTo>
                  <a:pt x="395" y="847"/>
                </a:lnTo>
                <a:lnTo>
                  <a:pt x="395" y="1134"/>
                </a:lnTo>
                <a:lnTo>
                  <a:pt x="598" y="1134"/>
                </a:lnTo>
                <a:lnTo>
                  <a:pt x="598" y="847"/>
                </a:lnTo>
                <a:close/>
                <a:moveTo>
                  <a:pt x="282" y="1071"/>
                </a:moveTo>
                <a:lnTo>
                  <a:pt x="203" y="1071"/>
                </a:lnTo>
                <a:lnTo>
                  <a:pt x="203" y="739"/>
                </a:lnTo>
                <a:lnTo>
                  <a:pt x="282" y="739"/>
                </a:lnTo>
                <a:lnTo>
                  <a:pt x="282" y="1071"/>
                </a:lnTo>
                <a:close/>
                <a:moveTo>
                  <a:pt x="344" y="677"/>
                </a:moveTo>
                <a:lnTo>
                  <a:pt x="141" y="677"/>
                </a:lnTo>
                <a:lnTo>
                  <a:pt x="141" y="1134"/>
                </a:lnTo>
                <a:lnTo>
                  <a:pt x="344" y="1134"/>
                </a:lnTo>
                <a:lnTo>
                  <a:pt x="344" y="677"/>
                </a:lnTo>
                <a:close/>
                <a:moveTo>
                  <a:pt x="367" y="342"/>
                </a:moveTo>
                <a:cubicBezTo>
                  <a:pt x="367" y="372"/>
                  <a:pt x="343" y="395"/>
                  <a:pt x="313" y="395"/>
                </a:cubicBezTo>
                <a:cubicBezTo>
                  <a:pt x="283" y="395"/>
                  <a:pt x="259" y="372"/>
                  <a:pt x="259" y="342"/>
                </a:cubicBezTo>
                <a:lnTo>
                  <a:pt x="259" y="313"/>
                </a:lnTo>
                <a:cubicBezTo>
                  <a:pt x="259" y="283"/>
                  <a:pt x="283" y="260"/>
                  <a:pt x="313" y="260"/>
                </a:cubicBezTo>
                <a:cubicBezTo>
                  <a:pt x="343" y="260"/>
                  <a:pt x="367" y="283"/>
                  <a:pt x="367" y="313"/>
                </a:cubicBezTo>
                <a:lnTo>
                  <a:pt x="367" y="342"/>
                </a:lnTo>
                <a:close/>
                <a:moveTo>
                  <a:pt x="423" y="567"/>
                </a:moveTo>
                <a:lnTo>
                  <a:pt x="485" y="567"/>
                </a:lnTo>
                <a:lnTo>
                  <a:pt x="485" y="511"/>
                </a:lnTo>
                <a:cubicBezTo>
                  <a:pt x="485" y="463"/>
                  <a:pt x="448" y="431"/>
                  <a:pt x="403" y="413"/>
                </a:cubicBezTo>
                <a:cubicBezTo>
                  <a:pt x="419" y="393"/>
                  <a:pt x="429" y="369"/>
                  <a:pt x="429" y="342"/>
                </a:cubicBezTo>
                <a:lnTo>
                  <a:pt x="429" y="313"/>
                </a:lnTo>
                <a:cubicBezTo>
                  <a:pt x="429" y="250"/>
                  <a:pt x="377" y="198"/>
                  <a:pt x="313" y="198"/>
                </a:cubicBezTo>
                <a:cubicBezTo>
                  <a:pt x="249" y="198"/>
                  <a:pt x="197" y="250"/>
                  <a:pt x="197" y="313"/>
                </a:cubicBezTo>
                <a:lnTo>
                  <a:pt x="197" y="342"/>
                </a:lnTo>
                <a:cubicBezTo>
                  <a:pt x="197" y="369"/>
                  <a:pt x="207" y="393"/>
                  <a:pt x="223" y="413"/>
                </a:cubicBezTo>
                <a:cubicBezTo>
                  <a:pt x="178" y="431"/>
                  <a:pt x="141" y="463"/>
                  <a:pt x="141" y="511"/>
                </a:cubicBezTo>
                <a:lnTo>
                  <a:pt x="141" y="567"/>
                </a:lnTo>
                <a:lnTo>
                  <a:pt x="203" y="567"/>
                </a:lnTo>
                <a:lnTo>
                  <a:pt x="203" y="511"/>
                </a:lnTo>
                <a:cubicBezTo>
                  <a:pt x="203" y="479"/>
                  <a:pt x="269" y="457"/>
                  <a:pt x="313" y="457"/>
                </a:cubicBezTo>
                <a:cubicBezTo>
                  <a:pt x="357" y="457"/>
                  <a:pt x="423" y="479"/>
                  <a:pt x="423" y="511"/>
                </a:cubicBezTo>
                <a:lnTo>
                  <a:pt x="423" y="567"/>
                </a:lnTo>
                <a:close/>
                <a:moveTo>
                  <a:pt x="849" y="395"/>
                </a:moveTo>
                <a:lnTo>
                  <a:pt x="539" y="395"/>
                </a:lnTo>
                <a:lnTo>
                  <a:pt x="539" y="457"/>
                </a:lnTo>
                <a:lnTo>
                  <a:pt x="849" y="457"/>
                </a:lnTo>
                <a:lnTo>
                  <a:pt x="849" y="395"/>
                </a:lnTo>
                <a:close/>
                <a:moveTo>
                  <a:pt x="877" y="316"/>
                </a:moveTo>
                <a:lnTo>
                  <a:pt x="877" y="254"/>
                </a:lnTo>
                <a:lnTo>
                  <a:pt x="739" y="254"/>
                </a:lnTo>
                <a:lnTo>
                  <a:pt x="739" y="116"/>
                </a:lnTo>
                <a:lnTo>
                  <a:pt x="677" y="116"/>
                </a:lnTo>
                <a:lnTo>
                  <a:pt x="677" y="316"/>
                </a:lnTo>
                <a:lnTo>
                  <a:pt x="877" y="316"/>
                </a:lnTo>
                <a:close/>
                <a:moveTo>
                  <a:pt x="931" y="1187"/>
                </a:moveTo>
                <a:cubicBezTo>
                  <a:pt x="931" y="1201"/>
                  <a:pt x="920" y="1213"/>
                  <a:pt x="906" y="1213"/>
                </a:cubicBezTo>
                <a:lnTo>
                  <a:pt x="87" y="1213"/>
                </a:lnTo>
                <a:cubicBezTo>
                  <a:pt x="73" y="1213"/>
                  <a:pt x="62" y="1201"/>
                  <a:pt x="62" y="1187"/>
                </a:cubicBezTo>
                <a:lnTo>
                  <a:pt x="62" y="88"/>
                </a:lnTo>
                <a:cubicBezTo>
                  <a:pt x="62" y="74"/>
                  <a:pt x="73" y="62"/>
                  <a:pt x="87" y="62"/>
                </a:cubicBezTo>
                <a:lnTo>
                  <a:pt x="723" y="62"/>
                </a:lnTo>
                <a:lnTo>
                  <a:pt x="931" y="270"/>
                </a:lnTo>
                <a:lnTo>
                  <a:pt x="931" y="1187"/>
                </a:lnTo>
                <a:close/>
                <a:moveTo>
                  <a:pt x="993" y="244"/>
                </a:moveTo>
                <a:lnTo>
                  <a:pt x="749" y="0"/>
                </a:lnTo>
                <a:lnTo>
                  <a:pt x="87" y="0"/>
                </a:lnTo>
                <a:cubicBezTo>
                  <a:pt x="39" y="0"/>
                  <a:pt x="0" y="39"/>
                  <a:pt x="0" y="88"/>
                </a:cubicBezTo>
                <a:lnTo>
                  <a:pt x="0" y="1187"/>
                </a:lnTo>
                <a:cubicBezTo>
                  <a:pt x="0" y="1235"/>
                  <a:pt x="39" y="1275"/>
                  <a:pt x="87" y="1275"/>
                </a:cubicBezTo>
                <a:lnTo>
                  <a:pt x="906" y="1275"/>
                </a:lnTo>
                <a:cubicBezTo>
                  <a:pt x="954" y="1275"/>
                  <a:pt x="993" y="1235"/>
                  <a:pt x="993" y="1187"/>
                </a:cubicBezTo>
                <a:lnTo>
                  <a:pt x="993" y="2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18">
            <a:extLst>
              <a:ext uri="{FF2B5EF4-FFF2-40B4-BE49-F238E27FC236}">
                <a16:creationId xmlns:a16="http://schemas.microsoft.com/office/drawing/2014/main" id="{774A0F88-2F7A-E043-9D42-A978AFA3B3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6947" y="2943050"/>
            <a:ext cx="427038" cy="481013"/>
          </a:xfrm>
          <a:custGeom>
            <a:avLst/>
            <a:gdLst>
              <a:gd name="T0" fmla="*/ 1051 w 1185"/>
              <a:gd name="T1" fmla="*/ 1229 h 1334"/>
              <a:gd name="T2" fmla="*/ 1037 w 1185"/>
              <a:gd name="T3" fmla="*/ 1271 h 1334"/>
              <a:gd name="T4" fmla="*/ 1095 w 1185"/>
              <a:gd name="T5" fmla="*/ 1180 h 1334"/>
              <a:gd name="T6" fmla="*/ 711 w 1185"/>
              <a:gd name="T7" fmla="*/ 1305 h 1334"/>
              <a:gd name="T8" fmla="*/ 1150 w 1185"/>
              <a:gd name="T9" fmla="*/ 1153 h 1334"/>
              <a:gd name="T10" fmla="*/ 711 w 1185"/>
              <a:gd name="T11" fmla="*/ 1305 h 1334"/>
              <a:gd name="T12" fmla="*/ 603 w 1185"/>
              <a:gd name="T13" fmla="*/ 132 h 1334"/>
              <a:gd name="T14" fmla="*/ 55 w 1185"/>
              <a:gd name="T15" fmla="*/ 104 h 1334"/>
              <a:gd name="T16" fmla="*/ 960 w 1185"/>
              <a:gd name="T17" fmla="*/ 152 h 1334"/>
              <a:gd name="T18" fmla="*/ 0 w 1185"/>
              <a:gd name="T19" fmla="*/ 104 h 1334"/>
              <a:gd name="T20" fmla="*/ 640 w 1185"/>
              <a:gd name="T21" fmla="*/ 1305 h 1334"/>
              <a:gd name="T22" fmla="*/ 55 w 1185"/>
              <a:gd name="T23" fmla="*/ 1180 h 1334"/>
              <a:gd name="T24" fmla="*/ 55 w 1185"/>
              <a:gd name="T25" fmla="*/ 1125 h 1334"/>
              <a:gd name="T26" fmla="*/ 988 w 1185"/>
              <a:gd name="T27" fmla="*/ 493 h 1334"/>
              <a:gd name="T28" fmla="*/ 603 w 1185"/>
              <a:gd name="T29" fmla="*/ 1257 h 1334"/>
              <a:gd name="T30" fmla="*/ 567 w 1185"/>
              <a:gd name="T31" fmla="*/ 322 h 1334"/>
              <a:gd name="T32" fmla="*/ 643 w 1185"/>
              <a:gd name="T33" fmla="*/ 381 h 1334"/>
              <a:gd name="T34" fmla="*/ 567 w 1185"/>
              <a:gd name="T35" fmla="*/ 322 h 1334"/>
              <a:gd name="T36" fmla="*/ 698 w 1185"/>
              <a:gd name="T37" fmla="*/ 381 h 1334"/>
              <a:gd name="T38" fmla="*/ 511 w 1185"/>
              <a:gd name="T39" fmla="*/ 322 h 1334"/>
              <a:gd name="T40" fmla="*/ 372 w 1185"/>
              <a:gd name="T41" fmla="*/ 601 h 1334"/>
              <a:gd name="T42" fmla="*/ 431 w 1185"/>
              <a:gd name="T43" fmla="*/ 526 h 1334"/>
              <a:gd name="T44" fmla="*/ 431 w 1185"/>
              <a:gd name="T45" fmla="*/ 470 h 1334"/>
              <a:gd name="T46" fmla="*/ 372 w 1185"/>
              <a:gd name="T47" fmla="*/ 657 h 1334"/>
              <a:gd name="T48" fmla="*/ 439 w 1185"/>
              <a:gd name="T49" fmla="*/ 381 h 1334"/>
              <a:gd name="T50" fmla="*/ 364 w 1185"/>
              <a:gd name="T51" fmla="*/ 322 h 1334"/>
              <a:gd name="T52" fmla="*/ 439 w 1185"/>
              <a:gd name="T53" fmla="*/ 381 h 1334"/>
              <a:gd name="T54" fmla="*/ 308 w 1185"/>
              <a:gd name="T55" fmla="*/ 322 h 1334"/>
              <a:gd name="T56" fmla="*/ 495 w 1185"/>
              <a:gd name="T57" fmla="*/ 381 h 1334"/>
              <a:gd name="T58" fmla="*/ 372 w 1185"/>
              <a:gd name="T59" fmla="*/ 813 h 1334"/>
              <a:gd name="T60" fmla="*/ 431 w 1185"/>
              <a:gd name="T61" fmla="*/ 738 h 1334"/>
              <a:gd name="T62" fmla="*/ 431 w 1185"/>
              <a:gd name="T63" fmla="*/ 682 h 1334"/>
              <a:gd name="T64" fmla="*/ 372 w 1185"/>
              <a:gd name="T65" fmla="*/ 869 h 1334"/>
              <a:gd name="T66" fmla="*/ 236 w 1185"/>
              <a:gd name="T67" fmla="*/ 593 h 1334"/>
              <a:gd name="T68" fmla="*/ 160 w 1185"/>
              <a:gd name="T69" fmla="*/ 534 h 1334"/>
              <a:gd name="T70" fmla="*/ 236 w 1185"/>
              <a:gd name="T71" fmla="*/ 593 h 1334"/>
              <a:gd name="T72" fmla="*/ 105 w 1185"/>
              <a:gd name="T73" fmla="*/ 534 h 1334"/>
              <a:gd name="T74" fmla="*/ 292 w 1185"/>
              <a:gd name="T75" fmla="*/ 593 h 1334"/>
              <a:gd name="T76" fmla="*/ 169 w 1185"/>
              <a:gd name="T77" fmla="*/ 389 h 1334"/>
              <a:gd name="T78" fmla="*/ 228 w 1185"/>
              <a:gd name="T79" fmla="*/ 314 h 1334"/>
              <a:gd name="T80" fmla="*/ 228 w 1185"/>
              <a:gd name="T81" fmla="*/ 258 h 1334"/>
              <a:gd name="T82" fmla="*/ 169 w 1185"/>
              <a:gd name="T83" fmla="*/ 445 h 1334"/>
              <a:gd name="T84" fmla="*/ 236 w 1185"/>
              <a:gd name="T85" fmla="*/ 805 h 1334"/>
              <a:gd name="T86" fmla="*/ 160 w 1185"/>
              <a:gd name="T87" fmla="*/ 746 h 1334"/>
              <a:gd name="T88" fmla="*/ 236 w 1185"/>
              <a:gd name="T89" fmla="*/ 805 h 1334"/>
              <a:gd name="T90" fmla="*/ 105 w 1185"/>
              <a:gd name="T91" fmla="*/ 746 h 1334"/>
              <a:gd name="T92" fmla="*/ 292 w 1185"/>
              <a:gd name="T93" fmla="*/ 805 h 1334"/>
              <a:gd name="T94" fmla="*/ 1083 w 1185"/>
              <a:gd name="T95" fmla="*/ 605 h 1334"/>
              <a:gd name="T96" fmla="*/ 887 w 1185"/>
              <a:gd name="T97" fmla="*/ 505 h 1334"/>
              <a:gd name="T98" fmla="*/ 732 w 1185"/>
              <a:gd name="T99" fmla="*/ 639 h 1334"/>
              <a:gd name="T100" fmla="*/ 680 w 1185"/>
              <a:gd name="T101" fmla="*/ 944 h 1334"/>
              <a:gd name="T102" fmla="*/ 805 w 1185"/>
              <a:gd name="T103" fmla="*/ 1081 h 1334"/>
              <a:gd name="T104" fmla="*/ 671 w 1185"/>
              <a:gd name="T105" fmla="*/ 669 h 1334"/>
              <a:gd name="T106" fmla="*/ 788 w 1185"/>
              <a:gd name="T107" fmla="*/ 768 h 1334"/>
              <a:gd name="T108" fmla="*/ 831 w 1185"/>
              <a:gd name="T109" fmla="*/ 532 h 1334"/>
              <a:gd name="T110" fmla="*/ 887 w 1185"/>
              <a:gd name="T111" fmla="*/ 560 h 1334"/>
              <a:gd name="T112" fmla="*/ 958 w 1185"/>
              <a:gd name="T113" fmla="*/ 724 h 1334"/>
              <a:gd name="T114" fmla="*/ 1029 w 1185"/>
              <a:gd name="T115" fmla="*/ 619 h 1334"/>
              <a:gd name="T116" fmla="*/ 1085 w 1185"/>
              <a:gd name="T117" fmla="*/ 660 h 1334"/>
              <a:gd name="T118" fmla="*/ 1128 w 1185"/>
              <a:gd name="T119" fmla="*/ 758 h 1334"/>
              <a:gd name="T120" fmla="*/ 855 w 1185"/>
              <a:gd name="T121" fmla="*/ 1086 h 1334"/>
              <a:gd name="T122" fmla="*/ 1135 w 1185"/>
              <a:gd name="T123" fmla="*/ 1043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5" h="1334">
                <a:moveTo>
                  <a:pt x="1037" y="1242"/>
                </a:moveTo>
                <a:cubicBezTo>
                  <a:pt x="1030" y="1242"/>
                  <a:pt x="1024" y="1236"/>
                  <a:pt x="1024" y="1229"/>
                </a:cubicBezTo>
                <a:cubicBezTo>
                  <a:pt x="1024" y="1222"/>
                  <a:pt x="1030" y="1216"/>
                  <a:pt x="1037" y="1216"/>
                </a:cubicBezTo>
                <a:cubicBezTo>
                  <a:pt x="1045" y="1216"/>
                  <a:pt x="1051" y="1222"/>
                  <a:pt x="1051" y="1229"/>
                </a:cubicBezTo>
                <a:cubicBezTo>
                  <a:pt x="1051" y="1236"/>
                  <a:pt x="1045" y="1242"/>
                  <a:pt x="1037" y="1242"/>
                </a:cubicBezTo>
                <a:close/>
                <a:moveTo>
                  <a:pt x="1037" y="1187"/>
                </a:moveTo>
                <a:cubicBezTo>
                  <a:pt x="1014" y="1187"/>
                  <a:pt x="995" y="1206"/>
                  <a:pt x="995" y="1229"/>
                </a:cubicBezTo>
                <a:cubicBezTo>
                  <a:pt x="995" y="1252"/>
                  <a:pt x="1014" y="1271"/>
                  <a:pt x="1037" y="1271"/>
                </a:cubicBezTo>
                <a:cubicBezTo>
                  <a:pt x="1060" y="1271"/>
                  <a:pt x="1079" y="1252"/>
                  <a:pt x="1079" y="1229"/>
                </a:cubicBezTo>
                <a:cubicBezTo>
                  <a:pt x="1079" y="1206"/>
                  <a:pt x="1060" y="1187"/>
                  <a:pt x="1037" y="1187"/>
                </a:cubicBezTo>
                <a:close/>
                <a:moveTo>
                  <a:pt x="766" y="1180"/>
                </a:moveTo>
                <a:lnTo>
                  <a:pt x="1095" y="1180"/>
                </a:lnTo>
                <a:lnTo>
                  <a:pt x="1095" y="1277"/>
                </a:lnTo>
                <a:lnTo>
                  <a:pt x="766" y="1277"/>
                </a:lnTo>
                <a:lnTo>
                  <a:pt x="766" y="1180"/>
                </a:lnTo>
                <a:close/>
                <a:moveTo>
                  <a:pt x="711" y="1305"/>
                </a:moveTo>
                <a:cubicBezTo>
                  <a:pt x="711" y="1320"/>
                  <a:pt x="723" y="1333"/>
                  <a:pt x="738" y="1333"/>
                </a:cubicBezTo>
                <a:lnTo>
                  <a:pt x="1123" y="1333"/>
                </a:lnTo>
                <a:cubicBezTo>
                  <a:pt x="1138" y="1333"/>
                  <a:pt x="1150" y="1320"/>
                  <a:pt x="1150" y="1305"/>
                </a:cubicBezTo>
                <a:lnTo>
                  <a:pt x="1150" y="1153"/>
                </a:lnTo>
                <a:cubicBezTo>
                  <a:pt x="1150" y="1137"/>
                  <a:pt x="1138" y="1125"/>
                  <a:pt x="1123" y="1125"/>
                </a:cubicBezTo>
                <a:lnTo>
                  <a:pt x="738" y="1125"/>
                </a:lnTo>
                <a:cubicBezTo>
                  <a:pt x="723" y="1125"/>
                  <a:pt x="711" y="1137"/>
                  <a:pt x="711" y="1153"/>
                </a:cubicBezTo>
                <a:lnTo>
                  <a:pt x="711" y="1305"/>
                </a:lnTo>
                <a:close/>
                <a:moveTo>
                  <a:pt x="603" y="76"/>
                </a:moveTo>
                <a:lnTo>
                  <a:pt x="413" y="76"/>
                </a:lnTo>
                <a:lnTo>
                  <a:pt x="413" y="132"/>
                </a:lnTo>
                <a:lnTo>
                  <a:pt x="603" y="132"/>
                </a:lnTo>
                <a:lnTo>
                  <a:pt x="603" y="76"/>
                </a:lnTo>
                <a:close/>
                <a:moveTo>
                  <a:pt x="960" y="152"/>
                </a:moveTo>
                <a:lnTo>
                  <a:pt x="55" y="152"/>
                </a:lnTo>
                <a:lnTo>
                  <a:pt x="55" y="104"/>
                </a:lnTo>
                <a:cubicBezTo>
                  <a:pt x="55" y="77"/>
                  <a:pt x="77" y="55"/>
                  <a:pt x="104" y="55"/>
                </a:cubicBezTo>
                <a:lnTo>
                  <a:pt x="912" y="55"/>
                </a:lnTo>
                <a:cubicBezTo>
                  <a:pt x="939" y="55"/>
                  <a:pt x="960" y="77"/>
                  <a:pt x="960" y="104"/>
                </a:cubicBezTo>
                <a:lnTo>
                  <a:pt x="960" y="152"/>
                </a:lnTo>
                <a:close/>
                <a:moveTo>
                  <a:pt x="1016" y="104"/>
                </a:moveTo>
                <a:cubicBezTo>
                  <a:pt x="1016" y="46"/>
                  <a:pt x="969" y="0"/>
                  <a:pt x="912" y="0"/>
                </a:cubicBezTo>
                <a:lnTo>
                  <a:pt x="104" y="0"/>
                </a:lnTo>
                <a:cubicBezTo>
                  <a:pt x="46" y="0"/>
                  <a:pt x="0" y="46"/>
                  <a:pt x="0" y="104"/>
                </a:cubicBezTo>
                <a:lnTo>
                  <a:pt x="0" y="1229"/>
                </a:lnTo>
                <a:cubicBezTo>
                  <a:pt x="0" y="1286"/>
                  <a:pt x="46" y="1333"/>
                  <a:pt x="104" y="1333"/>
                </a:cubicBezTo>
                <a:lnTo>
                  <a:pt x="612" y="1333"/>
                </a:lnTo>
                <a:cubicBezTo>
                  <a:pt x="627" y="1333"/>
                  <a:pt x="640" y="1320"/>
                  <a:pt x="640" y="1305"/>
                </a:cubicBezTo>
                <a:cubicBezTo>
                  <a:pt x="640" y="1290"/>
                  <a:pt x="627" y="1277"/>
                  <a:pt x="612" y="1277"/>
                </a:cubicBezTo>
                <a:lnTo>
                  <a:pt x="104" y="1277"/>
                </a:lnTo>
                <a:cubicBezTo>
                  <a:pt x="77" y="1277"/>
                  <a:pt x="55" y="1256"/>
                  <a:pt x="55" y="1229"/>
                </a:cubicBezTo>
                <a:lnTo>
                  <a:pt x="55" y="1180"/>
                </a:lnTo>
                <a:lnTo>
                  <a:pt x="603" y="1180"/>
                </a:lnTo>
                <a:cubicBezTo>
                  <a:pt x="618" y="1180"/>
                  <a:pt x="631" y="1168"/>
                  <a:pt x="631" y="1153"/>
                </a:cubicBezTo>
                <a:cubicBezTo>
                  <a:pt x="631" y="1137"/>
                  <a:pt x="618" y="1125"/>
                  <a:pt x="603" y="1125"/>
                </a:cubicBezTo>
                <a:lnTo>
                  <a:pt x="55" y="1125"/>
                </a:lnTo>
                <a:lnTo>
                  <a:pt x="55" y="208"/>
                </a:lnTo>
                <a:lnTo>
                  <a:pt x="960" y="208"/>
                </a:lnTo>
                <a:lnTo>
                  <a:pt x="960" y="465"/>
                </a:lnTo>
                <a:cubicBezTo>
                  <a:pt x="960" y="480"/>
                  <a:pt x="973" y="493"/>
                  <a:pt x="988" y="493"/>
                </a:cubicBezTo>
                <a:cubicBezTo>
                  <a:pt x="1003" y="493"/>
                  <a:pt x="1016" y="480"/>
                  <a:pt x="1016" y="465"/>
                </a:cubicBezTo>
                <a:lnTo>
                  <a:pt x="1016" y="104"/>
                </a:lnTo>
                <a:close/>
                <a:moveTo>
                  <a:pt x="413" y="1257"/>
                </a:moveTo>
                <a:lnTo>
                  <a:pt x="603" y="1257"/>
                </a:lnTo>
                <a:lnTo>
                  <a:pt x="603" y="1201"/>
                </a:lnTo>
                <a:lnTo>
                  <a:pt x="413" y="1201"/>
                </a:lnTo>
                <a:lnTo>
                  <a:pt x="413" y="1257"/>
                </a:lnTo>
                <a:close/>
                <a:moveTo>
                  <a:pt x="567" y="322"/>
                </a:moveTo>
                <a:cubicBezTo>
                  <a:pt x="567" y="317"/>
                  <a:pt x="571" y="314"/>
                  <a:pt x="575" y="314"/>
                </a:cubicBezTo>
                <a:lnTo>
                  <a:pt x="634" y="314"/>
                </a:lnTo>
                <a:cubicBezTo>
                  <a:pt x="639" y="314"/>
                  <a:pt x="643" y="317"/>
                  <a:pt x="643" y="322"/>
                </a:cubicBezTo>
                <a:lnTo>
                  <a:pt x="643" y="381"/>
                </a:lnTo>
                <a:cubicBezTo>
                  <a:pt x="643" y="386"/>
                  <a:pt x="639" y="389"/>
                  <a:pt x="634" y="389"/>
                </a:cubicBezTo>
                <a:lnTo>
                  <a:pt x="575" y="389"/>
                </a:lnTo>
                <a:cubicBezTo>
                  <a:pt x="571" y="389"/>
                  <a:pt x="567" y="386"/>
                  <a:pt x="567" y="381"/>
                </a:cubicBezTo>
                <a:lnTo>
                  <a:pt x="567" y="322"/>
                </a:lnTo>
                <a:close/>
                <a:moveTo>
                  <a:pt x="511" y="381"/>
                </a:moveTo>
                <a:cubicBezTo>
                  <a:pt x="511" y="416"/>
                  <a:pt x="540" y="445"/>
                  <a:pt x="575" y="445"/>
                </a:cubicBezTo>
                <a:lnTo>
                  <a:pt x="634" y="445"/>
                </a:lnTo>
                <a:cubicBezTo>
                  <a:pt x="669" y="445"/>
                  <a:pt x="698" y="416"/>
                  <a:pt x="698" y="381"/>
                </a:cubicBezTo>
                <a:lnTo>
                  <a:pt x="698" y="322"/>
                </a:lnTo>
                <a:cubicBezTo>
                  <a:pt x="698" y="287"/>
                  <a:pt x="669" y="258"/>
                  <a:pt x="634" y="258"/>
                </a:cubicBezTo>
                <a:lnTo>
                  <a:pt x="575" y="258"/>
                </a:lnTo>
                <a:cubicBezTo>
                  <a:pt x="540" y="258"/>
                  <a:pt x="511" y="287"/>
                  <a:pt x="511" y="322"/>
                </a:cubicBezTo>
                <a:lnTo>
                  <a:pt x="511" y="381"/>
                </a:lnTo>
                <a:close/>
                <a:moveTo>
                  <a:pt x="439" y="593"/>
                </a:moveTo>
                <a:cubicBezTo>
                  <a:pt x="439" y="598"/>
                  <a:pt x="436" y="601"/>
                  <a:pt x="431" y="601"/>
                </a:cubicBezTo>
                <a:lnTo>
                  <a:pt x="372" y="601"/>
                </a:lnTo>
                <a:cubicBezTo>
                  <a:pt x="367" y="601"/>
                  <a:pt x="364" y="598"/>
                  <a:pt x="364" y="593"/>
                </a:cubicBezTo>
                <a:lnTo>
                  <a:pt x="364" y="534"/>
                </a:lnTo>
                <a:cubicBezTo>
                  <a:pt x="364" y="529"/>
                  <a:pt x="367" y="526"/>
                  <a:pt x="372" y="526"/>
                </a:cubicBezTo>
                <a:lnTo>
                  <a:pt x="431" y="526"/>
                </a:lnTo>
                <a:cubicBezTo>
                  <a:pt x="436" y="526"/>
                  <a:pt x="439" y="529"/>
                  <a:pt x="439" y="534"/>
                </a:cubicBezTo>
                <a:lnTo>
                  <a:pt x="439" y="593"/>
                </a:lnTo>
                <a:close/>
                <a:moveTo>
                  <a:pt x="495" y="534"/>
                </a:moveTo>
                <a:cubicBezTo>
                  <a:pt x="495" y="499"/>
                  <a:pt x="466" y="470"/>
                  <a:pt x="431" y="470"/>
                </a:cubicBezTo>
                <a:lnTo>
                  <a:pt x="372" y="470"/>
                </a:lnTo>
                <a:cubicBezTo>
                  <a:pt x="337" y="470"/>
                  <a:pt x="308" y="499"/>
                  <a:pt x="308" y="534"/>
                </a:cubicBezTo>
                <a:lnTo>
                  <a:pt x="308" y="593"/>
                </a:lnTo>
                <a:cubicBezTo>
                  <a:pt x="308" y="628"/>
                  <a:pt x="337" y="657"/>
                  <a:pt x="372" y="657"/>
                </a:cubicBezTo>
                <a:lnTo>
                  <a:pt x="431" y="657"/>
                </a:lnTo>
                <a:cubicBezTo>
                  <a:pt x="466" y="657"/>
                  <a:pt x="495" y="628"/>
                  <a:pt x="495" y="593"/>
                </a:cubicBezTo>
                <a:lnTo>
                  <a:pt x="495" y="534"/>
                </a:lnTo>
                <a:close/>
                <a:moveTo>
                  <a:pt x="439" y="381"/>
                </a:moveTo>
                <a:cubicBezTo>
                  <a:pt x="439" y="386"/>
                  <a:pt x="436" y="389"/>
                  <a:pt x="431" y="389"/>
                </a:cubicBezTo>
                <a:lnTo>
                  <a:pt x="372" y="389"/>
                </a:lnTo>
                <a:cubicBezTo>
                  <a:pt x="367" y="389"/>
                  <a:pt x="364" y="386"/>
                  <a:pt x="364" y="381"/>
                </a:cubicBezTo>
                <a:lnTo>
                  <a:pt x="364" y="322"/>
                </a:lnTo>
                <a:cubicBezTo>
                  <a:pt x="364" y="317"/>
                  <a:pt x="367" y="314"/>
                  <a:pt x="372" y="314"/>
                </a:cubicBezTo>
                <a:lnTo>
                  <a:pt x="431" y="314"/>
                </a:lnTo>
                <a:cubicBezTo>
                  <a:pt x="436" y="314"/>
                  <a:pt x="439" y="317"/>
                  <a:pt x="439" y="322"/>
                </a:cubicBezTo>
                <a:lnTo>
                  <a:pt x="439" y="381"/>
                </a:lnTo>
                <a:close/>
                <a:moveTo>
                  <a:pt x="495" y="322"/>
                </a:moveTo>
                <a:cubicBezTo>
                  <a:pt x="495" y="287"/>
                  <a:pt x="466" y="258"/>
                  <a:pt x="431" y="258"/>
                </a:cubicBezTo>
                <a:lnTo>
                  <a:pt x="372" y="258"/>
                </a:lnTo>
                <a:cubicBezTo>
                  <a:pt x="337" y="258"/>
                  <a:pt x="308" y="287"/>
                  <a:pt x="308" y="322"/>
                </a:cubicBezTo>
                <a:lnTo>
                  <a:pt x="308" y="381"/>
                </a:lnTo>
                <a:cubicBezTo>
                  <a:pt x="308" y="416"/>
                  <a:pt x="337" y="445"/>
                  <a:pt x="372" y="445"/>
                </a:cubicBezTo>
                <a:lnTo>
                  <a:pt x="431" y="445"/>
                </a:lnTo>
                <a:cubicBezTo>
                  <a:pt x="466" y="445"/>
                  <a:pt x="495" y="416"/>
                  <a:pt x="495" y="381"/>
                </a:cubicBezTo>
                <a:lnTo>
                  <a:pt x="495" y="322"/>
                </a:lnTo>
                <a:close/>
                <a:moveTo>
                  <a:pt x="439" y="805"/>
                </a:moveTo>
                <a:cubicBezTo>
                  <a:pt x="439" y="810"/>
                  <a:pt x="436" y="813"/>
                  <a:pt x="431" y="813"/>
                </a:cubicBezTo>
                <a:lnTo>
                  <a:pt x="372" y="813"/>
                </a:lnTo>
                <a:cubicBezTo>
                  <a:pt x="367" y="813"/>
                  <a:pt x="364" y="810"/>
                  <a:pt x="364" y="805"/>
                </a:cubicBezTo>
                <a:lnTo>
                  <a:pt x="364" y="746"/>
                </a:lnTo>
                <a:cubicBezTo>
                  <a:pt x="364" y="741"/>
                  <a:pt x="367" y="738"/>
                  <a:pt x="372" y="738"/>
                </a:cubicBezTo>
                <a:lnTo>
                  <a:pt x="431" y="738"/>
                </a:lnTo>
                <a:cubicBezTo>
                  <a:pt x="436" y="738"/>
                  <a:pt x="439" y="741"/>
                  <a:pt x="439" y="746"/>
                </a:cubicBezTo>
                <a:lnTo>
                  <a:pt x="439" y="805"/>
                </a:lnTo>
                <a:close/>
                <a:moveTo>
                  <a:pt x="495" y="746"/>
                </a:moveTo>
                <a:cubicBezTo>
                  <a:pt x="495" y="711"/>
                  <a:pt x="466" y="682"/>
                  <a:pt x="431" y="682"/>
                </a:cubicBezTo>
                <a:lnTo>
                  <a:pt x="372" y="682"/>
                </a:lnTo>
                <a:cubicBezTo>
                  <a:pt x="337" y="682"/>
                  <a:pt x="308" y="711"/>
                  <a:pt x="308" y="746"/>
                </a:cubicBezTo>
                <a:lnTo>
                  <a:pt x="308" y="805"/>
                </a:lnTo>
                <a:cubicBezTo>
                  <a:pt x="308" y="840"/>
                  <a:pt x="337" y="869"/>
                  <a:pt x="372" y="869"/>
                </a:cubicBezTo>
                <a:lnTo>
                  <a:pt x="431" y="869"/>
                </a:lnTo>
                <a:cubicBezTo>
                  <a:pt x="466" y="869"/>
                  <a:pt x="495" y="840"/>
                  <a:pt x="495" y="805"/>
                </a:cubicBezTo>
                <a:lnTo>
                  <a:pt x="495" y="746"/>
                </a:lnTo>
                <a:close/>
                <a:moveTo>
                  <a:pt x="236" y="593"/>
                </a:moveTo>
                <a:cubicBezTo>
                  <a:pt x="236" y="598"/>
                  <a:pt x="232" y="601"/>
                  <a:pt x="228" y="601"/>
                </a:cubicBezTo>
                <a:lnTo>
                  <a:pt x="169" y="601"/>
                </a:lnTo>
                <a:cubicBezTo>
                  <a:pt x="164" y="601"/>
                  <a:pt x="160" y="598"/>
                  <a:pt x="160" y="593"/>
                </a:cubicBezTo>
                <a:lnTo>
                  <a:pt x="160" y="534"/>
                </a:lnTo>
                <a:cubicBezTo>
                  <a:pt x="160" y="529"/>
                  <a:pt x="164" y="526"/>
                  <a:pt x="169" y="526"/>
                </a:cubicBezTo>
                <a:lnTo>
                  <a:pt x="228" y="526"/>
                </a:lnTo>
                <a:cubicBezTo>
                  <a:pt x="232" y="526"/>
                  <a:pt x="236" y="529"/>
                  <a:pt x="236" y="534"/>
                </a:cubicBezTo>
                <a:lnTo>
                  <a:pt x="236" y="593"/>
                </a:lnTo>
                <a:close/>
                <a:moveTo>
                  <a:pt x="292" y="534"/>
                </a:moveTo>
                <a:cubicBezTo>
                  <a:pt x="292" y="499"/>
                  <a:pt x="263" y="470"/>
                  <a:pt x="228" y="470"/>
                </a:cubicBezTo>
                <a:lnTo>
                  <a:pt x="169" y="470"/>
                </a:lnTo>
                <a:cubicBezTo>
                  <a:pt x="133" y="470"/>
                  <a:pt x="105" y="499"/>
                  <a:pt x="105" y="534"/>
                </a:cubicBezTo>
                <a:lnTo>
                  <a:pt x="105" y="593"/>
                </a:lnTo>
                <a:cubicBezTo>
                  <a:pt x="105" y="628"/>
                  <a:pt x="133" y="657"/>
                  <a:pt x="169" y="657"/>
                </a:cubicBezTo>
                <a:lnTo>
                  <a:pt x="228" y="657"/>
                </a:lnTo>
                <a:cubicBezTo>
                  <a:pt x="263" y="657"/>
                  <a:pt x="292" y="628"/>
                  <a:pt x="292" y="593"/>
                </a:cubicBezTo>
                <a:lnTo>
                  <a:pt x="292" y="534"/>
                </a:lnTo>
                <a:close/>
                <a:moveTo>
                  <a:pt x="236" y="381"/>
                </a:moveTo>
                <a:cubicBezTo>
                  <a:pt x="236" y="386"/>
                  <a:pt x="232" y="389"/>
                  <a:pt x="228" y="389"/>
                </a:cubicBezTo>
                <a:lnTo>
                  <a:pt x="169" y="389"/>
                </a:lnTo>
                <a:cubicBezTo>
                  <a:pt x="164" y="389"/>
                  <a:pt x="160" y="386"/>
                  <a:pt x="160" y="381"/>
                </a:cubicBezTo>
                <a:lnTo>
                  <a:pt x="160" y="322"/>
                </a:lnTo>
                <a:cubicBezTo>
                  <a:pt x="160" y="317"/>
                  <a:pt x="164" y="314"/>
                  <a:pt x="169" y="314"/>
                </a:cubicBezTo>
                <a:lnTo>
                  <a:pt x="228" y="314"/>
                </a:lnTo>
                <a:cubicBezTo>
                  <a:pt x="232" y="314"/>
                  <a:pt x="236" y="317"/>
                  <a:pt x="236" y="322"/>
                </a:cubicBezTo>
                <a:lnTo>
                  <a:pt x="236" y="381"/>
                </a:lnTo>
                <a:close/>
                <a:moveTo>
                  <a:pt x="292" y="322"/>
                </a:moveTo>
                <a:cubicBezTo>
                  <a:pt x="292" y="287"/>
                  <a:pt x="263" y="258"/>
                  <a:pt x="228" y="258"/>
                </a:cubicBezTo>
                <a:lnTo>
                  <a:pt x="169" y="258"/>
                </a:lnTo>
                <a:cubicBezTo>
                  <a:pt x="133" y="258"/>
                  <a:pt x="105" y="287"/>
                  <a:pt x="105" y="322"/>
                </a:cubicBezTo>
                <a:lnTo>
                  <a:pt x="105" y="381"/>
                </a:lnTo>
                <a:cubicBezTo>
                  <a:pt x="105" y="416"/>
                  <a:pt x="133" y="445"/>
                  <a:pt x="169" y="445"/>
                </a:cubicBezTo>
                <a:lnTo>
                  <a:pt x="228" y="445"/>
                </a:lnTo>
                <a:cubicBezTo>
                  <a:pt x="263" y="445"/>
                  <a:pt x="292" y="416"/>
                  <a:pt x="292" y="381"/>
                </a:cubicBezTo>
                <a:lnTo>
                  <a:pt x="292" y="322"/>
                </a:lnTo>
                <a:close/>
                <a:moveTo>
                  <a:pt x="236" y="805"/>
                </a:moveTo>
                <a:cubicBezTo>
                  <a:pt x="236" y="810"/>
                  <a:pt x="232" y="813"/>
                  <a:pt x="228" y="813"/>
                </a:cubicBezTo>
                <a:lnTo>
                  <a:pt x="169" y="813"/>
                </a:lnTo>
                <a:cubicBezTo>
                  <a:pt x="164" y="813"/>
                  <a:pt x="160" y="810"/>
                  <a:pt x="160" y="805"/>
                </a:cubicBezTo>
                <a:lnTo>
                  <a:pt x="160" y="746"/>
                </a:lnTo>
                <a:cubicBezTo>
                  <a:pt x="160" y="741"/>
                  <a:pt x="164" y="738"/>
                  <a:pt x="169" y="738"/>
                </a:cubicBezTo>
                <a:lnTo>
                  <a:pt x="228" y="738"/>
                </a:lnTo>
                <a:cubicBezTo>
                  <a:pt x="232" y="738"/>
                  <a:pt x="236" y="741"/>
                  <a:pt x="236" y="746"/>
                </a:cubicBezTo>
                <a:lnTo>
                  <a:pt x="236" y="805"/>
                </a:lnTo>
                <a:close/>
                <a:moveTo>
                  <a:pt x="292" y="746"/>
                </a:moveTo>
                <a:cubicBezTo>
                  <a:pt x="292" y="711"/>
                  <a:pt x="263" y="682"/>
                  <a:pt x="228" y="682"/>
                </a:cubicBezTo>
                <a:lnTo>
                  <a:pt x="169" y="682"/>
                </a:lnTo>
                <a:cubicBezTo>
                  <a:pt x="133" y="682"/>
                  <a:pt x="105" y="711"/>
                  <a:pt x="105" y="746"/>
                </a:cubicBezTo>
                <a:lnTo>
                  <a:pt x="105" y="805"/>
                </a:lnTo>
                <a:cubicBezTo>
                  <a:pt x="105" y="840"/>
                  <a:pt x="133" y="869"/>
                  <a:pt x="169" y="869"/>
                </a:cubicBezTo>
                <a:lnTo>
                  <a:pt x="228" y="869"/>
                </a:lnTo>
                <a:cubicBezTo>
                  <a:pt x="263" y="869"/>
                  <a:pt x="292" y="840"/>
                  <a:pt x="292" y="805"/>
                </a:cubicBezTo>
                <a:lnTo>
                  <a:pt x="292" y="746"/>
                </a:lnTo>
                <a:close/>
                <a:moveTo>
                  <a:pt x="1184" y="682"/>
                </a:moveTo>
                <a:cubicBezTo>
                  <a:pt x="1184" y="640"/>
                  <a:pt x="1149" y="605"/>
                  <a:pt x="1106" y="605"/>
                </a:cubicBezTo>
                <a:lnTo>
                  <a:pt x="1083" y="605"/>
                </a:lnTo>
                <a:cubicBezTo>
                  <a:pt x="1077" y="569"/>
                  <a:pt x="1045" y="542"/>
                  <a:pt x="1007" y="542"/>
                </a:cubicBezTo>
                <a:lnTo>
                  <a:pt x="974" y="542"/>
                </a:lnTo>
                <a:cubicBezTo>
                  <a:pt x="960" y="520"/>
                  <a:pt x="936" y="505"/>
                  <a:pt x="908" y="505"/>
                </a:cubicBezTo>
                <a:lnTo>
                  <a:pt x="887" y="505"/>
                </a:lnTo>
                <a:lnTo>
                  <a:pt x="887" y="401"/>
                </a:lnTo>
                <a:cubicBezTo>
                  <a:pt x="887" y="358"/>
                  <a:pt x="852" y="324"/>
                  <a:pt x="809" y="324"/>
                </a:cubicBezTo>
                <a:cubicBezTo>
                  <a:pt x="767" y="324"/>
                  <a:pt x="732" y="358"/>
                  <a:pt x="732" y="401"/>
                </a:cubicBezTo>
                <a:lnTo>
                  <a:pt x="732" y="639"/>
                </a:lnTo>
                <a:cubicBezTo>
                  <a:pt x="716" y="623"/>
                  <a:pt x="694" y="613"/>
                  <a:pt x="671" y="613"/>
                </a:cubicBezTo>
                <a:cubicBezTo>
                  <a:pt x="623" y="613"/>
                  <a:pt x="584" y="652"/>
                  <a:pt x="584" y="700"/>
                </a:cubicBezTo>
                <a:cubicBezTo>
                  <a:pt x="584" y="765"/>
                  <a:pt x="602" y="828"/>
                  <a:pt x="634" y="883"/>
                </a:cubicBezTo>
                <a:cubicBezTo>
                  <a:pt x="648" y="906"/>
                  <a:pt x="664" y="926"/>
                  <a:pt x="680" y="944"/>
                </a:cubicBezTo>
                <a:cubicBezTo>
                  <a:pt x="734" y="1005"/>
                  <a:pt x="750" y="1090"/>
                  <a:pt x="750" y="1091"/>
                </a:cubicBezTo>
                <a:cubicBezTo>
                  <a:pt x="752" y="1104"/>
                  <a:pt x="764" y="1114"/>
                  <a:pt x="777" y="1114"/>
                </a:cubicBezTo>
                <a:cubicBezTo>
                  <a:pt x="779" y="1114"/>
                  <a:pt x="781" y="1114"/>
                  <a:pt x="782" y="1113"/>
                </a:cubicBezTo>
                <a:cubicBezTo>
                  <a:pt x="797" y="1111"/>
                  <a:pt x="807" y="1096"/>
                  <a:pt x="805" y="1081"/>
                </a:cubicBezTo>
                <a:cubicBezTo>
                  <a:pt x="804" y="1077"/>
                  <a:pt x="787" y="980"/>
                  <a:pt x="721" y="908"/>
                </a:cubicBezTo>
                <a:cubicBezTo>
                  <a:pt x="707" y="893"/>
                  <a:pt x="694" y="875"/>
                  <a:pt x="682" y="855"/>
                </a:cubicBezTo>
                <a:cubicBezTo>
                  <a:pt x="654" y="808"/>
                  <a:pt x="640" y="755"/>
                  <a:pt x="640" y="700"/>
                </a:cubicBezTo>
                <a:cubicBezTo>
                  <a:pt x="640" y="683"/>
                  <a:pt x="654" y="669"/>
                  <a:pt x="671" y="669"/>
                </a:cubicBezTo>
                <a:cubicBezTo>
                  <a:pt x="684" y="669"/>
                  <a:pt x="695" y="677"/>
                  <a:pt x="700" y="689"/>
                </a:cubicBezTo>
                <a:lnTo>
                  <a:pt x="734" y="777"/>
                </a:lnTo>
                <a:cubicBezTo>
                  <a:pt x="739" y="790"/>
                  <a:pt x="752" y="797"/>
                  <a:pt x="765" y="795"/>
                </a:cubicBezTo>
                <a:cubicBezTo>
                  <a:pt x="778" y="792"/>
                  <a:pt x="788" y="781"/>
                  <a:pt x="788" y="768"/>
                </a:cubicBezTo>
                <a:lnTo>
                  <a:pt x="788" y="401"/>
                </a:lnTo>
                <a:cubicBezTo>
                  <a:pt x="788" y="389"/>
                  <a:pt x="797" y="379"/>
                  <a:pt x="809" y="379"/>
                </a:cubicBezTo>
                <a:cubicBezTo>
                  <a:pt x="821" y="379"/>
                  <a:pt x="831" y="389"/>
                  <a:pt x="831" y="401"/>
                </a:cubicBezTo>
                <a:lnTo>
                  <a:pt x="831" y="532"/>
                </a:lnTo>
                <a:lnTo>
                  <a:pt x="831" y="659"/>
                </a:lnTo>
                <a:cubicBezTo>
                  <a:pt x="831" y="674"/>
                  <a:pt x="844" y="687"/>
                  <a:pt x="859" y="687"/>
                </a:cubicBezTo>
                <a:cubicBezTo>
                  <a:pt x="874" y="687"/>
                  <a:pt x="887" y="674"/>
                  <a:pt x="887" y="659"/>
                </a:cubicBezTo>
                <a:lnTo>
                  <a:pt x="887" y="560"/>
                </a:lnTo>
                <a:lnTo>
                  <a:pt x="908" y="560"/>
                </a:lnTo>
                <a:cubicBezTo>
                  <a:pt x="920" y="560"/>
                  <a:pt x="930" y="570"/>
                  <a:pt x="930" y="582"/>
                </a:cubicBezTo>
                <a:lnTo>
                  <a:pt x="930" y="696"/>
                </a:lnTo>
                <a:cubicBezTo>
                  <a:pt x="930" y="711"/>
                  <a:pt x="943" y="724"/>
                  <a:pt x="958" y="724"/>
                </a:cubicBezTo>
                <a:cubicBezTo>
                  <a:pt x="973" y="724"/>
                  <a:pt x="986" y="711"/>
                  <a:pt x="986" y="696"/>
                </a:cubicBezTo>
                <a:lnTo>
                  <a:pt x="986" y="597"/>
                </a:lnTo>
                <a:lnTo>
                  <a:pt x="1007" y="597"/>
                </a:lnTo>
                <a:cubicBezTo>
                  <a:pt x="1019" y="597"/>
                  <a:pt x="1029" y="607"/>
                  <a:pt x="1029" y="619"/>
                </a:cubicBezTo>
                <a:lnTo>
                  <a:pt x="1029" y="739"/>
                </a:lnTo>
                <a:cubicBezTo>
                  <a:pt x="1029" y="754"/>
                  <a:pt x="1042" y="767"/>
                  <a:pt x="1057" y="767"/>
                </a:cubicBezTo>
                <a:cubicBezTo>
                  <a:pt x="1072" y="767"/>
                  <a:pt x="1085" y="754"/>
                  <a:pt x="1085" y="739"/>
                </a:cubicBezTo>
                <a:lnTo>
                  <a:pt x="1085" y="660"/>
                </a:lnTo>
                <a:lnTo>
                  <a:pt x="1106" y="660"/>
                </a:lnTo>
                <a:cubicBezTo>
                  <a:pt x="1119" y="660"/>
                  <a:pt x="1128" y="670"/>
                  <a:pt x="1128" y="682"/>
                </a:cubicBezTo>
                <a:lnTo>
                  <a:pt x="1128" y="757"/>
                </a:lnTo>
                <a:cubicBezTo>
                  <a:pt x="1128" y="758"/>
                  <a:pt x="1128" y="758"/>
                  <a:pt x="1128" y="758"/>
                </a:cubicBezTo>
                <a:cubicBezTo>
                  <a:pt x="1126" y="850"/>
                  <a:pt x="1110" y="940"/>
                  <a:pt x="1082" y="1026"/>
                </a:cubicBezTo>
                <a:cubicBezTo>
                  <a:pt x="1079" y="1038"/>
                  <a:pt x="1075" y="1049"/>
                  <a:pt x="1073" y="1058"/>
                </a:cubicBezTo>
                <a:lnTo>
                  <a:pt x="882" y="1058"/>
                </a:lnTo>
                <a:cubicBezTo>
                  <a:pt x="867" y="1058"/>
                  <a:pt x="855" y="1071"/>
                  <a:pt x="855" y="1086"/>
                </a:cubicBezTo>
                <a:cubicBezTo>
                  <a:pt x="855" y="1101"/>
                  <a:pt x="867" y="1114"/>
                  <a:pt x="882" y="1114"/>
                </a:cubicBezTo>
                <a:lnTo>
                  <a:pt x="1095" y="1114"/>
                </a:lnTo>
                <a:cubicBezTo>
                  <a:pt x="1108" y="1114"/>
                  <a:pt x="1120" y="1104"/>
                  <a:pt x="1122" y="1091"/>
                </a:cubicBezTo>
                <a:cubicBezTo>
                  <a:pt x="1122" y="1091"/>
                  <a:pt x="1127" y="1070"/>
                  <a:pt x="1135" y="1043"/>
                </a:cubicBezTo>
                <a:cubicBezTo>
                  <a:pt x="1165" y="952"/>
                  <a:pt x="1181" y="858"/>
                  <a:pt x="1183" y="761"/>
                </a:cubicBezTo>
                <a:cubicBezTo>
                  <a:pt x="1183" y="761"/>
                  <a:pt x="1184" y="760"/>
                  <a:pt x="1184" y="759"/>
                </a:cubicBezTo>
                <a:lnTo>
                  <a:pt x="1184" y="682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21">
            <a:extLst>
              <a:ext uri="{FF2B5EF4-FFF2-40B4-BE49-F238E27FC236}">
                <a16:creationId xmlns:a16="http://schemas.microsoft.com/office/drawing/2014/main" id="{36815992-8B8C-E94E-B4FD-DEF72D4EE7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0390" y="3977008"/>
            <a:ext cx="476250" cy="476250"/>
          </a:xfrm>
          <a:custGeom>
            <a:avLst/>
            <a:gdLst>
              <a:gd name="T0" fmla="*/ 629 w 1322"/>
              <a:gd name="T1" fmla="*/ 1057 h 1322"/>
              <a:gd name="T2" fmla="*/ 661 w 1322"/>
              <a:gd name="T3" fmla="*/ 1088 h 1322"/>
              <a:gd name="T4" fmla="*/ 692 w 1322"/>
              <a:gd name="T5" fmla="*/ 1057 h 1322"/>
              <a:gd name="T6" fmla="*/ 692 w 1322"/>
              <a:gd name="T7" fmla="*/ 985 h 1322"/>
              <a:gd name="T8" fmla="*/ 661 w 1322"/>
              <a:gd name="T9" fmla="*/ 954 h 1322"/>
              <a:gd name="T10" fmla="*/ 629 w 1322"/>
              <a:gd name="T11" fmla="*/ 985 h 1322"/>
              <a:gd name="T12" fmla="*/ 629 w 1322"/>
              <a:gd name="T13" fmla="*/ 1057 h 1322"/>
              <a:gd name="T14" fmla="*/ 336 w 1322"/>
              <a:gd name="T15" fmla="*/ 629 h 1322"/>
              <a:gd name="T16" fmla="*/ 264 w 1322"/>
              <a:gd name="T17" fmla="*/ 629 h 1322"/>
              <a:gd name="T18" fmla="*/ 233 w 1322"/>
              <a:gd name="T19" fmla="*/ 661 h 1322"/>
              <a:gd name="T20" fmla="*/ 264 w 1322"/>
              <a:gd name="T21" fmla="*/ 692 h 1322"/>
              <a:gd name="T22" fmla="*/ 336 w 1322"/>
              <a:gd name="T23" fmla="*/ 692 h 1322"/>
              <a:gd name="T24" fmla="*/ 368 w 1322"/>
              <a:gd name="T25" fmla="*/ 661 h 1322"/>
              <a:gd name="T26" fmla="*/ 336 w 1322"/>
              <a:gd name="T27" fmla="*/ 629 h 1322"/>
              <a:gd name="T28" fmla="*/ 692 w 1322"/>
              <a:gd name="T29" fmla="*/ 264 h 1322"/>
              <a:gd name="T30" fmla="*/ 661 w 1322"/>
              <a:gd name="T31" fmla="*/ 233 h 1322"/>
              <a:gd name="T32" fmla="*/ 629 w 1322"/>
              <a:gd name="T33" fmla="*/ 264 h 1322"/>
              <a:gd name="T34" fmla="*/ 629 w 1322"/>
              <a:gd name="T35" fmla="*/ 336 h 1322"/>
              <a:gd name="T36" fmla="*/ 661 w 1322"/>
              <a:gd name="T37" fmla="*/ 368 h 1322"/>
              <a:gd name="T38" fmla="*/ 692 w 1322"/>
              <a:gd name="T39" fmla="*/ 336 h 1322"/>
              <a:gd name="T40" fmla="*/ 692 w 1322"/>
              <a:gd name="T41" fmla="*/ 264 h 1322"/>
              <a:gd name="T42" fmla="*/ 917 w 1322"/>
              <a:gd name="T43" fmla="*/ 448 h 1322"/>
              <a:gd name="T44" fmla="*/ 913 w 1322"/>
              <a:gd name="T45" fmla="*/ 404 h 1322"/>
              <a:gd name="T46" fmla="*/ 869 w 1322"/>
              <a:gd name="T47" fmla="*/ 408 h 1322"/>
              <a:gd name="T48" fmla="*/ 653 w 1322"/>
              <a:gd name="T49" fmla="*/ 666 h 1322"/>
              <a:gd name="T50" fmla="*/ 487 w 1322"/>
              <a:gd name="T51" fmla="*/ 535 h 1322"/>
              <a:gd name="T52" fmla="*/ 443 w 1322"/>
              <a:gd name="T53" fmla="*/ 540 h 1322"/>
              <a:gd name="T54" fmla="*/ 448 w 1322"/>
              <a:gd name="T55" fmla="*/ 584 h 1322"/>
              <a:gd name="T56" fmla="*/ 638 w 1322"/>
              <a:gd name="T57" fmla="*/ 734 h 1322"/>
              <a:gd name="T58" fmla="*/ 644 w 1322"/>
              <a:gd name="T59" fmla="*/ 738 h 1322"/>
              <a:gd name="T60" fmla="*/ 647 w 1322"/>
              <a:gd name="T61" fmla="*/ 739 h 1322"/>
              <a:gd name="T62" fmla="*/ 657 w 1322"/>
              <a:gd name="T63" fmla="*/ 741 h 1322"/>
              <a:gd name="T64" fmla="*/ 671 w 1322"/>
              <a:gd name="T65" fmla="*/ 738 h 1322"/>
              <a:gd name="T66" fmla="*/ 674 w 1322"/>
              <a:gd name="T67" fmla="*/ 735 h 1322"/>
              <a:gd name="T68" fmla="*/ 681 w 1322"/>
              <a:gd name="T69" fmla="*/ 730 h 1322"/>
              <a:gd name="T70" fmla="*/ 917 w 1322"/>
              <a:gd name="T71" fmla="*/ 448 h 1322"/>
              <a:gd name="T72" fmla="*/ 1057 w 1322"/>
              <a:gd name="T73" fmla="*/ 629 h 1322"/>
              <a:gd name="T74" fmla="*/ 985 w 1322"/>
              <a:gd name="T75" fmla="*/ 629 h 1322"/>
              <a:gd name="T76" fmla="*/ 954 w 1322"/>
              <a:gd name="T77" fmla="*/ 661 h 1322"/>
              <a:gd name="T78" fmla="*/ 985 w 1322"/>
              <a:gd name="T79" fmla="*/ 692 h 1322"/>
              <a:gd name="T80" fmla="*/ 1057 w 1322"/>
              <a:gd name="T81" fmla="*/ 692 h 1322"/>
              <a:gd name="T82" fmla="*/ 1088 w 1322"/>
              <a:gd name="T83" fmla="*/ 661 h 1322"/>
              <a:gd name="T84" fmla="*/ 1057 w 1322"/>
              <a:gd name="T85" fmla="*/ 629 h 1322"/>
              <a:gd name="T86" fmla="*/ 661 w 1322"/>
              <a:gd name="T87" fmla="*/ 1111 h 1322"/>
              <a:gd name="T88" fmla="*/ 210 w 1322"/>
              <a:gd name="T89" fmla="*/ 661 h 1322"/>
              <a:gd name="T90" fmla="*/ 661 w 1322"/>
              <a:gd name="T91" fmla="*/ 210 h 1322"/>
              <a:gd name="T92" fmla="*/ 1111 w 1322"/>
              <a:gd name="T93" fmla="*/ 661 h 1322"/>
              <a:gd name="T94" fmla="*/ 661 w 1322"/>
              <a:gd name="T95" fmla="*/ 1111 h 1322"/>
              <a:gd name="T96" fmla="*/ 661 w 1322"/>
              <a:gd name="T97" fmla="*/ 148 h 1322"/>
              <a:gd name="T98" fmla="*/ 148 w 1322"/>
              <a:gd name="T99" fmla="*/ 661 h 1322"/>
              <a:gd name="T100" fmla="*/ 661 w 1322"/>
              <a:gd name="T101" fmla="*/ 1174 h 1322"/>
              <a:gd name="T102" fmla="*/ 1174 w 1322"/>
              <a:gd name="T103" fmla="*/ 661 h 1322"/>
              <a:gd name="T104" fmla="*/ 661 w 1322"/>
              <a:gd name="T105" fmla="*/ 148 h 1322"/>
              <a:gd name="T106" fmla="*/ 661 w 1322"/>
              <a:gd name="T107" fmla="*/ 1258 h 1322"/>
              <a:gd name="T108" fmla="*/ 63 w 1322"/>
              <a:gd name="T109" fmla="*/ 661 h 1322"/>
              <a:gd name="T110" fmla="*/ 661 w 1322"/>
              <a:gd name="T111" fmla="*/ 63 h 1322"/>
              <a:gd name="T112" fmla="*/ 1258 w 1322"/>
              <a:gd name="T113" fmla="*/ 661 h 1322"/>
              <a:gd name="T114" fmla="*/ 661 w 1322"/>
              <a:gd name="T115" fmla="*/ 1258 h 1322"/>
              <a:gd name="T116" fmla="*/ 661 w 1322"/>
              <a:gd name="T117" fmla="*/ 0 h 1322"/>
              <a:gd name="T118" fmla="*/ 0 w 1322"/>
              <a:gd name="T119" fmla="*/ 661 h 1322"/>
              <a:gd name="T120" fmla="*/ 661 w 1322"/>
              <a:gd name="T121" fmla="*/ 1321 h 1322"/>
              <a:gd name="T122" fmla="*/ 1321 w 1322"/>
              <a:gd name="T123" fmla="*/ 661 h 1322"/>
              <a:gd name="T124" fmla="*/ 661 w 1322"/>
              <a:gd name="T125" fmla="*/ 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2" h="1322">
                <a:moveTo>
                  <a:pt x="629" y="1057"/>
                </a:moveTo>
                <a:cubicBezTo>
                  <a:pt x="629" y="1074"/>
                  <a:pt x="643" y="1088"/>
                  <a:pt x="661" y="1088"/>
                </a:cubicBezTo>
                <a:cubicBezTo>
                  <a:pt x="678" y="1088"/>
                  <a:pt x="692" y="1074"/>
                  <a:pt x="692" y="1057"/>
                </a:cubicBezTo>
                <a:lnTo>
                  <a:pt x="692" y="985"/>
                </a:lnTo>
                <a:cubicBezTo>
                  <a:pt x="692" y="968"/>
                  <a:pt x="678" y="954"/>
                  <a:pt x="661" y="954"/>
                </a:cubicBezTo>
                <a:cubicBezTo>
                  <a:pt x="643" y="954"/>
                  <a:pt x="629" y="968"/>
                  <a:pt x="629" y="985"/>
                </a:cubicBezTo>
                <a:lnTo>
                  <a:pt x="629" y="1057"/>
                </a:lnTo>
                <a:close/>
                <a:moveTo>
                  <a:pt x="336" y="629"/>
                </a:moveTo>
                <a:lnTo>
                  <a:pt x="264" y="629"/>
                </a:lnTo>
                <a:cubicBezTo>
                  <a:pt x="247" y="629"/>
                  <a:pt x="233" y="643"/>
                  <a:pt x="233" y="661"/>
                </a:cubicBezTo>
                <a:cubicBezTo>
                  <a:pt x="233" y="678"/>
                  <a:pt x="247" y="692"/>
                  <a:pt x="264" y="692"/>
                </a:cubicBezTo>
                <a:lnTo>
                  <a:pt x="336" y="692"/>
                </a:lnTo>
                <a:cubicBezTo>
                  <a:pt x="354" y="692"/>
                  <a:pt x="368" y="679"/>
                  <a:pt x="368" y="661"/>
                </a:cubicBezTo>
                <a:cubicBezTo>
                  <a:pt x="368" y="644"/>
                  <a:pt x="354" y="629"/>
                  <a:pt x="336" y="629"/>
                </a:cubicBezTo>
                <a:close/>
                <a:moveTo>
                  <a:pt x="692" y="264"/>
                </a:moveTo>
                <a:cubicBezTo>
                  <a:pt x="692" y="247"/>
                  <a:pt x="678" y="233"/>
                  <a:pt x="661" y="233"/>
                </a:cubicBezTo>
                <a:cubicBezTo>
                  <a:pt x="643" y="233"/>
                  <a:pt x="629" y="247"/>
                  <a:pt x="629" y="264"/>
                </a:cubicBezTo>
                <a:lnTo>
                  <a:pt x="629" y="336"/>
                </a:lnTo>
                <a:cubicBezTo>
                  <a:pt x="629" y="354"/>
                  <a:pt x="643" y="368"/>
                  <a:pt x="661" y="368"/>
                </a:cubicBezTo>
                <a:cubicBezTo>
                  <a:pt x="678" y="368"/>
                  <a:pt x="692" y="354"/>
                  <a:pt x="692" y="336"/>
                </a:cubicBezTo>
                <a:lnTo>
                  <a:pt x="692" y="264"/>
                </a:lnTo>
                <a:close/>
                <a:moveTo>
                  <a:pt x="917" y="448"/>
                </a:moveTo>
                <a:cubicBezTo>
                  <a:pt x="928" y="435"/>
                  <a:pt x="927" y="415"/>
                  <a:pt x="913" y="404"/>
                </a:cubicBezTo>
                <a:cubicBezTo>
                  <a:pt x="900" y="393"/>
                  <a:pt x="880" y="395"/>
                  <a:pt x="869" y="408"/>
                </a:cubicBezTo>
                <a:lnTo>
                  <a:pt x="653" y="666"/>
                </a:lnTo>
                <a:lnTo>
                  <a:pt x="487" y="535"/>
                </a:lnTo>
                <a:cubicBezTo>
                  <a:pt x="473" y="524"/>
                  <a:pt x="453" y="526"/>
                  <a:pt x="443" y="540"/>
                </a:cubicBezTo>
                <a:cubicBezTo>
                  <a:pt x="432" y="553"/>
                  <a:pt x="434" y="573"/>
                  <a:pt x="448" y="584"/>
                </a:cubicBezTo>
                <a:lnTo>
                  <a:pt x="638" y="734"/>
                </a:lnTo>
                <a:cubicBezTo>
                  <a:pt x="640" y="736"/>
                  <a:pt x="642" y="737"/>
                  <a:pt x="644" y="738"/>
                </a:cubicBezTo>
                <a:cubicBezTo>
                  <a:pt x="645" y="738"/>
                  <a:pt x="646" y="739"/>
                  <a:pt x="647" y="739"/>
                </a:cubicBezTo>
                <a:cubicBezTo>
                  <a:pt x="650" y="741"/>
                  <a:pt x="654" y="741"/>
                  <a:pt x="657" y="741"/>
                </a:cubicBezTo>
                <a:cubicBezTo>
                  <a:pt x="662" y="741"/>
                  <a:pt x="666" y="740"/>
                  <a:pt x="671" y="738"/>
                </a:cubicBezTo>
                <a:cubicBezTo>
                  <a:pt x="672" y="738"/>
                  <a:pt x="673" y="736"/>
                  <a:pt x="674" y="735"/>
                </a:cubicBezTo>
                <a:cubicBezTo>
                  <a:pt x="677" y="734"/>
                  <a:pt x="679" y="732"/>
                  <a:pt x="681" y="730"/>
                </a:cubicBezTo>
                <a:lnTo>
                  <a:pt x="917" y="448"/>
                </a:lnTo>
                <a:close/>
                <a:moveTo>
                  <a:pt x="1057" y="629"/>
                </a:moveTo>
                <a:lnTo>
                  <a:pt x="985" y="629"/>
                </a:lnTo>
                <a:cubicBezTo>
                  <a:pt x="968" y="629"/>
                  <a:pt x="954" y="643"/>
                  <a:pt x="954" y="661"/>
                </a:cubicBezTo>
                <a:cubicBezTo>
                  <a:pt x="954" y="678"/>
                  <a:pt x="968" y="692"/>
                  <a:pt x="985" y="692"/>
                </a:cubicBezTo>
                <a:lnTo>
                  <a:pt x="1057" y="692"/>
                </a:lnTo>
                <a:cubicBezTo>
                  <a:pt x="1074" y="692"/>
                  <a:pt x="1088" y="679"/>
                  <a:pt x="1088" y="661"/>
                </a:cubicBezTo>
                <a:cubicBezTo>
                  <a:pt x="1088" y="644"/>
                  <a:pt x="1074" y="629"/>
                  <a:pt x="1057" y="629"/>
                </a:cubicBezTo>
                <a:close/>
                <a:moveTo>
                  <a:pt x="661" y="1111"/>
                </a:moveTo>
                <a:cubicBezTo>
                  <a:pt x="412" y="1111"/>
                  <a:pt x="210" y="909"/>
                  <a:pt x="210" y="661"/>
                </a:cubicBezTo>
                <a:cubicBezTo>
                  <a:pt x="210" y="412"/>
                  <a:pt x="412" y="210"/>
                  <a:pt x="661" y="210"/>
                </a:cubicBezTo>
                <a:cubicBezTo>
                  <a:pt x="909" y="210"/>
                  <a:pt x="1111" y="412"/>
                  <a:pt x="1111" y="661"/>
                </a:cubicBezTo>
                <a:cubicBezTo>
                  <a:pt x="1111" y="909"/>
                  <a:pt x="909" y="1111"/>
                  <a:pt x="661" y="1111"/>
                </a:cubicBezTo>
                <a:close/>
                <a:moveTo>
                  <a:pt x="661" y="148"/>
                </a:moveTo>
                <a:cubicBezTo>
                  <a:pt x="378" y="148"/>
                  <a:pt x="148" y="378"/>
                  <a:pt x="148" y="661"/>
                </a:cubicBezTo>
                <a:cubicBezTo>
                  <a:pt x="148" y="943"/>
                  <a:pt x="378" y="1174"/>
                  <a:pt x="661" y="1174"/>
                </a:cubicBezTo>
                <a:cubicBezTo>
                  <a:pt x="943" y="1174"/>
                  <a:pt x="1174" y="944"/>
                  <a:pt x="1174" y="661"/>
                </a:cubicBezTo>
                <a:cubicBezTo>
                  <a:pt x="1174" y="378"/>
                  <a:pt x="943" y="148"/>
                  <a:pt x="661" y="148"/>
                </a:cubicBezTo>
                <a:close/>
                <a:moveTo>
                  <a:pt x="661" y="1258"/>
                </a:moveTo>
                <a:cubicBezTo>
                  <a:pt x="331" y="1258"/>
                  <a:pt x="63" y="990"/>
                  <a:pt x="63" y="661"/>
                </a:cubicBezTo>
                <a:cubicBezTo>
                  <a:pt x="63" y="331"/>
                  <a:pt x="331" y="63"/>
                  <a:pt x="661" y="63"/>
                </a:cubicBezTo>
                <a:cubicBezTo>
                  <a:pt x="990" y="63"/>
                  <a:pt x="1258" y="332"/>
                  <a:pt x="1258" y="661"/>
                </a:cubicBezTo>
                <a:cubicBezTo>
                  <a:pt x="1258" y="991"/>
                  <a:pt x="990" y="1258"/>
                  <a:pt x="661" y="1258"/>
                </a:cubicBezTo>
                <a:close/>
                <a:moveTo>
                  <a:pt x="661" y="0"/>
                </a:moveTo>
                <a:cubicBezTo>
                  <a:pt x="296" y="0"/>
                  <a:pt x="0" y="297"/>
                  <a:pt x="0" y="661"/>
                </a:cubicBezTo>
                <a:cubicBezTo>
                  <a:pt x="0" y="1025"/>
                  <a:pt x="296" y="1321"/>
                  <a:pt x="661" y="1321"/>
                </a:cubicBezTo>
                <a:cubicBezTo>
                  <a:pt x="1025" y="1321"/>
                  <a:pt x="1321" y="1025"/>
                  <a:pt x="1321" y="661"/>
                </a:cubicBezTo>
                <a:cubicBezTo>
                  <a:pt x="1321" y="297"/>
                  <a:pt x="1025" y="0"/>
                  <a:pt x="661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22">
            <a:extLst>
              <a:ext uri="{FF2B5EF4-FFF2-40B4-BE49-F238E27FC236}">
                <a16:creationId xmlns:a16="http://schemas.microsoft.com/office/drawing/2014/main" id="{A50F469E-DB44-D045-8FC5-08B926A1A4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4668" y="3975421"/>
            <a:ext cx="368300" cy="479425"/>
          </a:xfrm>
          <a:custGeom>
            <a:avLst/>
            <a:gdLst>
              <a:gd name="T0" fmla="*/ 338 w 1023"/>
              <a:gd name="T1" fmla="*/ 1188 h 1333"/>
              <a:gd name="T2" fmla="*/ 510 w 1023"/>
              <a:gd name="T3" fmla="*/ 1332 h 1333"/>
              <a:gd name="T4" fmla="*/ 683 w 1023"/>
              <a:gd name="T5" fmla="*/ 1188 h 1333"/>
              <a:gd name="T6" fmla="*/ 620 w 1023"/>
              <a:gd name="T7" fmla="*/ 1188 h 1333"/>
              <a:gd name="T8" fmla="*/ 510 w 1023"/>
              <a:gd name="T9" fmla="*/ 1270 h 1333"/>
              <a:gd name="T10" fmla="*/ 400 w 1023"/>
              <a:gd name="T11" fmla="*/ 1188 h 1333"/>
              <a:gd name="T12" fmla="*/ 338 w 1023"/>
              <a:gd name="T13" fmla="*/ 1188 h 1333"/>
              <a:gd name="T14" fmla="*/ 62 w 1023"/>
              <a:gd name="T15" fmla="*/ 1100 h 1333"/>
              <a:gd name="T16" fmla="*/ 62 w 1023"/>
              <a:gd name="T17" fmla="*/ 1036 h 1333"/>
              <a:gd name="T18" fmla="*/ 174 w 1023"/>
              <a:gd name="T19" fmla="*/ 915 h 1333"/>
              <a:gd name="T20" fmla="*/ 203 w 1023"/>
              <a:gd name="T21" fmla="*/ 604 h 1333"/>
              <a:gd name="T22" fmla="*/ 203 w 1023"/>
              <a:gd name="T23" fmla="*/ 539 h 1333"/>
              <a:gd name="T24" fmla="*/ 510 w 1023"/>
              <a:gd name="T25" fmla="*/ 231 h 1333"/>
              <a:gd name="T26" fmla="*/ 818 w 1023"/>
              <a:gd name="T27" fmla="*/ 539 h 1333"/>
              <a:gd name="T28" fmla="*/ 818 w 1023"/>
              <a:gd name="T29" fmla="*/ 597 h 1333"/>
              <a:gd name="T30" fmla="*/ 848 w 1023"/>
              <a:gd name="T31" fmla="*/ 915 h 1333"/>
              <a:gd name="T32" fmla="*/ 960 w 1023"/>
              <a:gd name="T33" fmla="*/ 1036 h 1333"/>
              <a:gd name="T34" fmla="*/ 960 w 1023"/>
              <a:gd name="T35" fmla="*/ 1100 h 1333"/>
              <a:gd name="T36" fmla="*/ 62 w 1023"/>
              <a:gd name="T37" fmla="*/ 1100 h 1333"/>
              <a:gd name="T38" fmla="*/ 457 w 1023"/>
              <a:gd name="T39" fmla="*/ 115 h 1333"/>
              <a:gd name="T40" fmla="*/ 510 w 1023"/>
              <a:gd name="T41" fmla="*/ 62 h 1333"/>
              <a:gd name="T42" fmla="*/ 564 w 1023"/>
              <a:gd name="T43" fmla="*/ 115 h 1333"/>
              <a:gd name="T44" fmla="*/ 510 w 1023"/>
              <a:gd name="T45" fmla="*/ 169 h 1333"/>
              <a:gd name="T46" fmla="*/ 457 w 1023"/>
              <a:gd name="T47" fmla="*/ 115 h 1333"/>
              <a:gd name="T48" fmla="*/ 1022 w 1023"/>
              <a:gd name="T49" fmla="*/ 1018 h 1333"/>
              <a:gd name="T50" fmla="*/ 1007 w 1023"/>
              <a:gd name="T51" fmla="*/ 992 h 1333"/>
              <a:gd name="T52" fmla="*/ 999 w 1023"/>
              <a:gd name="T53" fmla="*/ 987 h 1333"/>
              <a:gd name="T54" fmla="*/ 907 w 1023"/>
              <a:gd name="T55" fmla="*/ 896 h 1333"/>
              <a:gd name="T56" fmla="*/ 880 w 1023"/>
              <a:gd name="T57" fmla="*/ 597 h 1333"/>
              <a:gd name="T58" fmla="*/ 880 w 1023"/>
              <a:gd name="T59" fmla="*/ 539 h 1333"/>
              <a:gd name="T60" fmla="*/ 605 w 1023"/>
              <a:gd name="T61" fmla="*/ 182 h 1333"/>
              <a:gd name="T62" fmla="*/ 626 w 1023"/>
              <a:gd name="T63" fmla="*/ 115 h 1333"/>
              <a:gd name="T64" fmla="*/ 510 w 1023"/>
              <a:gd name="T65" fmla="*/ 0 h 1333"/>
              <a:gd name="T66" fmla="*/ 395 w 1023"/>
              <a:gd name="T67" fmla="*/ 115 h 1333"/>
              <a:gd name="T68" fmla="*/ 416 w 1023"/>
              <a:gd name="T69" fmla="*/ 182 h 1333"/>
              <a:gd name="T70" fmla="*/ 141 w 1023"/>
              <a:gd name="T71" fmla="*/ 539 h 1333"/>
              <a:gd name="T72" fmla="*/ 141 w 1023"/>
              <a:gd name="T73" fmla="*/ 604 h 1333"/>
              <a:gd name="T74" fmla="*/ 114 w 1023"/>
              <a:gd name="T75" fmla="*/ 896 h 1333"/>
              <a:gd name="T76" fmla="*/ 23 w 1023"/>
              <a:gd name="T77" fmla="*/ 987 h 1333"/>
              <a:gd name="T78" fmla="*/ 16 w 1023"/>
              <a:gd name="T79" fmla="*/ 992 h 1333"/>
              <a:gd name="T80" fmla="*/ 0 w 1023"/>
              <a:gd name="T81" fmla="*/ 1018 h 1333"/>
              <a:gd name="T82" fmla="*/ 0 w 1023"/>
              <a:gd name="T83" fmla="*/ 1131 h 1333"/>
              <a:gd name="T84" fmla="*/ 31 w 1023"/>
              <a:gd name="T85" fmla="*/ 1162 h 1333"/>
              <a:gd name="T86" fmla="*/ 991 w 1023"/>
              <a:gd name="T87" fmla="*/ 1162 h 1333"/>
              <a:gd name="T88" fmla="*/ 1022 w 1023"/>
              <a:gd name="T89" fmla="*/ 1131 h 1333"/>
              <a:gd name="T90" fmla="*/ 1022 w 1023"/>
              <a:gd name="T91" fmla="*/ 1018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3" h="1333">
                <a:moveTo>
                  <a:pt x="338" y="1188"/>
                </a:moveTo>
                <a:cubicBezTo>
                  <a:pt x="338" y="1267"/>
                  <a:pt x="415" y="1332"/>
                  <a:pt x="510" y="1332"/>
                </a:cubicBezTo>
                <a:cubicBezTo>
                  <a:pt x="604" y="1332"/>
                  <a:pt x="683" y="1267"/>
                  <a:pt x="683" y="1188"/>
                </a:cubicBezTo>
                <a:lnTo>
                  <a:pt x="620" y="1188"/>
                </a:lnTo>
                <a:cubicBezTo>
                  <a:pt x="620" y="1233"/>
                  <a:pt x="570" y="1270"/>
                  <a:pt x="510" y="1270"/>
                </a:cubicBezTo>
                <a:cubicBezTo>
                  <a:pt x="449" y="1270"/>
                  <a:pt x="400" y="1233"/>
                  <a:pt x="400" y="1188"/>
                </a:cubicBezTo>
                <a:lnTo>
                  <a:pt x="338" y="1188"/>
                </a:lnTo>
                <a:close/>
                <a:moveTo>
                  <a:pt x="62" y="1100"/>
                </a:moveTo>
                <a:lnTo>
                  <a:pt x="62" y="1036"/>
                </a:lnTo>
                <a:cubicBezTo>
                  <a:pt x="96" y="1017"/>
                  <a:pt x="153" y="980"/>
                  <a:pt x="174" y="915"/>
                </a:cubicBezTo>
                <a:cubicBezTo>
                  <a:pt x="204" y="817"/>
                  <a:pt x="204" y="737"/>
                  <a:pt x="203" y="604"/>
                </a:cubicBezTo>
                <a:cubicBezTo>
                  <a:pt x="203" y="583"/>
                  <a:pt x="203" y="562"/>
                  <a:pt x="203" y="539"/>
                </a:cubicBezTo>
                <a:cubicBezTo>
                  <a:pt x="203" y="369"/>
                  <a:pt x="340" y="231"/>
                  <a:pt x="510" y="231"/>
                </a:cubicBezTo>
                <a:cubicBezTo>
                  <a:pt x="679" y="231"/>
                  <a:pt x="818" y="369"/>
                  <a:pt x="818" y="539"/>
                </a:cubicBezTo>
                <a:lnTo>
                  <a:pt x="818" y="597"/>
                </a:lnTo>
                <a:cubicBezTo>
                  <a:pt x="817" y="733"/>
                  <a:pt x="817" y="815"/>
                  <a:pt x="848" y="915"/>
                </a:cubicBezTo>
                <a:cubicBezTo>
                  <a:pt x="868" y="980"/>
                  <a:pt x="924" y="1016"/>
                  <a:pt x="960" y="1036"/>
                </a:cubicBezTo>
                <a:lnTo>
                  <a:pt x="960" y="1100"/>
                </a:lnTo>
                <a:lnTo>
                  <a:pt x="62" y="1100"/>
                </a:lnTo>
                <a:close/>
                <a:moveTo>
                  <a:pt x="457" y="115"/>
                </a:moveTo>
                <a:cubicBezTo>
                  <a:pt x="457" y="86"/>
                  <a:pt x="480" y="62"/>
                  <a:pt x="510" y="62"/>
                </a:cubicBezTo>
                <a:cubicBezTo>
                  <a:pt x="539" y="62"/>
                  <a:pt x="564" y="86"/>
                  <a:pt x="564" y="115"/>
                </a:cubicBezTo>
                <a:cubicBezTo>
                  <a:pt x="564" y="145"/>
                  <a:pt x="540" y="169"/>
                  <a:pt x="510" y="169"/>
                </a:cubicBezTo>
                <a:cubicBezTo>
                  <a:pt x="481" y="169"/>
                  <a:pt x="457" y="145"/>
                  <a:pt x="457" y="115"/>
                </a:cubicBezTo>
                <a:close/>
                <a:moveTo>
                  <a:pt x="1022" y="1018"/>
                </a:moveTo>
                <a:cubicBezTo>
                  <a:pt x="1022" y="1007"/>
                  <a:pt x="1016" y="997"/>
                  <a:pt x="1007" y="992"/>
                </a:cubicBezTo>
                <a:lnTo>
                  <a:pt x="999" y="987"/>
                </a:lnTo>
                <a:cubicBezTo>
                  <a:pt x="970" y="971"/>
                  <a:pt x="922" y="943"/>
                  <a:pt x="907" y="896"/>
                </a:cubicBezTo>
                <a:cubicBezTo>
                  <a:pt x="879" y="806"/>
                  <a:pt x="879" y="732"/>
                  <a:pt x="880" y="597"/>
                </a:cubicBezTo>
                <a:lnTo>
                  <a:pt x="880" y="539"/>
                </a:lnTo>
                <a:cubicBezTo>
                  <a:pt x="880" y="368"/>
                  <a:pt x="763" y="224"/>
                  <a:pt x="605" y="182"/>
                </a:cubicBezTo>
                <a:cubicBezTo>
                  <a:pt x="618" y="163"/>
                  <a:pt x="626" y="140"/>
                  <a:pt x="626" y="115"/>
                </a:cubicBezTo>
                <a:cubicBezTo>
                  <a:pt x="626" y="52"/>
                  <a:pt x="573" y="0"/>
                  <a:pt x="510" y="0"/>
                </a:cubicBezTo>
                <a:cubicBezTo>
                  <a:pt x="446" y="0"/>
                  <a:pt x="395" y="52"/>
                  <a:pt x="395" y="115"/>
                </a:cubicBezTo>
                <a:cubicBezTo>
                  <a:pt x="395" y="140"/>
                  <a:pt x="403" y="163"/>
                  <a:pt x="416" y="182"/>
                </a:cubicBezTo>
                <a:cubicBezTo>
                  <a:pt x="258" y="224"/>
                  <a:pt x="141" y="368"/>
                  <a:pt x="141" y="539"/>
                </a:cubicBezTo>
                <a:cubicBezTo>
                  <a:pt x="141" y="562"/>
                  <a:pt x="141" y="584"/>
                  <a:pt x="141" y="604"/>
                </a:cubicBezTo>
                <a:cubicBezTo>
                  <a:pt x="142" y="735"/>
                  <a:pt x="142" y="808"/>
                  <a:pt x="114" y="896"/>
                </a:cubicBezTo>
                <a:cubicBezTo>
                  <a:pt x="99" y="944"/>
                  <a:pt x="51" y="971"/>
                  <a:pt x="23" y="987"/>
                </a:cubicBezTo>
                <a:lnTo>
                  <a:pt x="16" y="992"/>
                </a:lnTo>
                <a:cubicBezTo>
                  <a:pt x="6" y="997"/>
                  <a:pt x="0" y="1007"/>
                  <a:pt x="0" y="1018"/>
                </a:cubicBezTo>
                <a:lnTo>
                  <a:pt x="0" y="1131"/>
                </a:lnTo>
                <a:cubicBezTo>
                  <a:pt x="0" y="1148"/>
                  <a:pt x="14" y="1162"/>
                  <a:pt x="31" y="1162"/>
                </a:cubicBezTo>
                <a:lnTo>
                  <a:pt x="991" y="1162"/>
                </a:lnTo>
                <a:cubicBezTo>
                  <a:pt x="1008" y="1162"/>
                  <a:pt x="1022" y="1148"/>
                  <a:pt x="1022" y="1131"/>
                </a:cubicBezTo>
                <a:lnTo>
                  <a:pt x="1022" y="101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25">
            <a:extLst>
              <a:ext uri="{FF2B5EF4-FFF2-40B4-BE49-F238E27FC236}">
                <a16:creationId xmlns:a16="http://schemas.microsoft.com/office/drawing/2014/main" id="{20DBF2A9-DBC6-3047-A40F-A422FCE7EB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9666" y="3990502"/>
            <a:ext cx="474662" cy="449262"/>
          </a:xfrm>
          <a:custGeom>
            <a:avLst/>
            <a:gdLst>
              <a:gd name="T0" fmla="*/ 965 w 1320"/>
              <a:gd name="T1" fmla="*/ 285 h 1248"/>
              <a:gd name="T2" fmla="*/ 0 w 1320"/>
              <a:gd name="T3" fmla="*/ 0 h 1248"/>
              <a:gd name="T4" fmla="*/ 965 w 1320"/>
              <a:gd name="T5" fmla="*/ 1247 h 1248"/>
              <a:gd name="T6" fmla="*/ 903 w 1320"/>
              <a:gd name="T7" fmla="*/ 793 h 1248"/>
              <a:gd name="T8" fmla="*/ 62 w 1320"/>
              <a:gd name="T9" fmla="*/ 1185 h 1248"/>
              <a:gd name="T10" fmla="*/ 903 w 1320"/>
              <a:gd name="T11" fmla="*/ 62 h 1248"/>
              <a:gd name="T12" fmla="*/ 765 w 1320"/>
              <a:gd name="T13" fmla="*/ 339 h 1248"/>
              <a:gd name="T14" fmla="*/ 200 w 1320"/>
              <a:gd name="T15" fmla="*/ 401 h 1248"/>
              <a:gd name="T16" fmla="*/ 765 w 1320"/>
              <a:gd name="T17" fmla="*/ 339 h 1248"/>
              <a:gd name="T18" fmla="*/ 624 w 1320"/>
              <a:gd name="T19" fmla="*/ 260 h 1248"/>
              <a:gd name="T20" fmla="*/ 341 w 1320"/>
              <a:gd name="T21" fmla="*/ 198 h 1248"/>
              <a:gd name="T22" fmla="*/ 200 w 1320"/>
              <a:gd name="T23" fmla="*/ 514 h 1248"/>
              <a:gd name="T24" fmla="*/ 737 w 1320"/>
              <a:gd name="T25" fmla="*/ 452 h 1248"/>
              <a:gd name="T26" fmla="*/ 200 w 1320"/>
              <a:gd name="T27" fmla="*/ 514 h 1248"/>
              <a:gd name="T28" fmla="*/ 624 w 1320"/>
              <a:gd name="T29" fmla="*/ 626 h 1248"/>
              <a:gd name="T30" fmla="*/ 200 w 1320"/>
              <a:gd name="T31" fmla="*/ 564 h 1248"/>
              <a:gd name="T32" fmla="*/ 200 w 1320"/>
              <a:gd name="T33" fmla="*/ 739 h 1248"/>
              <a:gd name="T34" fmla="*/ 511 w 1320"/>
              <a:gd name="T35" fmla="*/ 677 h 1248"/>
              <a:gd name="T36" fmla="*/ 200 w 1320"/>
              <a:gd name="T37" fmla="*/ 739 h 1248"/>
              <a:gd name="T38" fmla="*/ 341 w 1320"/>
              <a:gd name="T39" fmla="*/ 1078 h 1248"/>
              <a:gd name="T40" fmla="*/ 172 w 1320"/>
              <a:gd name="T41" fmla="*/ 1016 h 1248"/>
              <a:gd name="T42" fmla="*/ 1177 w 1320"/>
              <a:gd name="T43" fmla="*/ 366 h 1248"/>
              <a:gd name="T44" fmla="*/ 1202 w 1320"/>
              <a:gd name="T45" fmla="*/ 246 h 1248"/>
              <a:gd name="T46" fmla="*/ 1217 w 1320"/>
              <a:gd name="T47" fmla="*/ 298 h 1248"/>
              <a:gd name="T48" fmla="*/ 1058 w 1320"/>
              <a:gd name="T49" fmla="*/ 335 h 1248"/>
              <a:gd name="T50" fmla="*/ 801 w 1320"/>
              <a:gd name="T51" fmla="*/ 748 h 1248"/>
              <a:gd name="T52" fmla="*/ 1058 w 1320"/>
              <a:gd name="T53" fmla="*/ 335 h 1248"/>
              <a:gd name="T54" fmla="*/ 510 w 1320"/>
              <a:gd name="T55" fmla="*/ 963 h 1248"/>
              <a:gd name="T56" fmla="*/ 756 w 1320"/>
              <a:gd name="T57" fmla="*/ 790 h 1248"/>
              <a:gd name="T58" fmla="*/ 1275 w 1320"/>
              <a:gd name="T59" fmla="*/ 150 h 1248"/>
              <a:gd name="T60" fmla="*/ 1202 w 1320"/>
              <a:gd name="T61" fmla="*/ 184 h 1248"/>
              <a:gd name="T62" fmla="*/ 680 w 1320"/>
              <a:gd name="T63" fmla="*/ 630 h 1248"/>
              <a:gd name="T64" fmla="*/ 446 w 1320"/>
              <a:gd name="T65" fmla="*/ 984 h 1248"/>
              <a:gd name="T66" fmla="*/ 399 w 1320"/>
              <a:gd name="T67" fmla="*/ 1079 h 1248"/>
              <a:gd name="T68" fmla="*/ 443 w 1320"/>
              <a:gd name="T69" fmla="*/ 1078 h 1248"/>
              <a:gd name="T70" fmla="*/ 497 w 1320"/>
              <a:gd name="T71" fmla="*/ 1027 h 1248"/>
              <a:gd name="T72" fmla="*/ 1178 w 1320"/>
              <a:gd name="T73" fmla="*/ 455 h 1248"/>
              <a:gd name="T74" fmla="*/ 1196 w 1320"/>
              <a:gd name="T75" fmla="*/ 509 h 1248"/>
              <a:gd name="T76" fmla="*/ 1040 w 1320"/>
              <a:gd name="T77" fmla="*/ 752 h 1248"/>
              <a:gd name="T78" fmla="*/ 1240 w 1320"/>
              <a:gd name="T79" fmla="*/ 429 h 1248"/>
              <a:gd name="T80" fmla="*/ 1275 w 1320"/>
              <a:gd name="T81" fmla="*/ 318 h 1248"/>
              <a:gd name="T82" fmla="*/ 1319 w 1320"/>
              <a:gd name="T83" fmla="*/ 194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20" h="1248">
                <a:moveTo>
                  <a:pt x="903" y="285"/>
                </a:moveTo>
                <a:lnTo>
                  <a:pt x="965" y="285"/>
                </a:lnTo>
                <a:lnTo>
                  <a:pt x="965" y="0"/>
                </a:lnTo>
                <a:lnTo>
                  <a:pt x="0" y="0"/>
                </a:lnTo>
                <a:lnTo>
                  <a:pt x="0" y="1247"/>
                </a:lnTo>
                <a:lnTo>
                  <a:pt x="965" y="1247"/>
                </a:lnTo>
                <a:lnTo>
                  <a:pt x="965" y="793"/>
                </a:lnTo>
                <a:lnTo>
                  <a:pt x="903" y="793"/>
                </a:lnTo>
                <a:lnTo>
                  <a:pt x="903" y="1185"/>
                </a:lnTo>
                <a:lnTo>
                  <a:pt x="62" y="1185"/>
                </a:lnTo>
                <a:lnTo>
                  <a:pt x="62" y="62"/>
                </a:lnTo>
                <a:lnTo>
                  <a:pt x="903" y="62"/>
                </a:lnTo>
                <a:lnTo>
                  <a:pt x="903" y="285"/>
                </a:lnTo>
                <a:close/>
                <a:moveTo>
                  <a:pt x="765" y="339"/>
                </a:moveTo>
                <a:lnTo>
                  <a:pt x="200" y="339"/>
                </a:lnTo>
                <a:lnTo>
                  <a:pt x="200" y="401"/>
                </a:lnTo>
                <a:lnTo>
                  <a:pt x="765" y="401"/>
                </a:lnTo>
                <a:lnTo>
                  <a:pt x="765" y="339"/>
                </a:lnTo>
                <a:close/>
                <a:moveTo>
                  <a:pt x="341" y="260"/>
                </a:moveTo>
                <a:lnTo>
                  <a:pt x="624" y="260"/>
                </a:lnTo>
                <a:lnTo>
                  <a:pt x="624" y="198"/>
                </a:lnTo>
                <a:lnTo>
                  <a:pt x="341" y="198"/>
                </a:lnTo>
                <a:lnTo>
                  <a:pt x="341" y="260"/>
                </a:lnTo>
                <a:close/>
                <a:moveTo>
                  <a:pt x="200" y="514"/>
                </a:moveTo>
                <a:lnTo>
                  <a:pt x="737" y="514"/>
                </a:lnTo>
                <a:lnTo>
                  <a:pt x="737" y="452"/>
                </a:lnTo>
                <a:lnTo>
                  <a:pt x="200" y="452"/>
                </a:lnTo>
                <a:lnTo>
                  <a:pt x="200" y="514"/>
                </a:lnTo>
                <a:close/>
                <a:moveTo>
                  <a:pt x="200" y="626"/>
                </a:moveTo>
                <a:lnTo>
                  <a:pt x="624" y="626"/>
                </a:lnTo>
                <a:lnTo>
                  <a:pt x="624" y="564"/>
                </a:lnTo>
                <a:lnTo>
                  <a:pt x="200" y="564"/>
                </a:lnTo>
                <a:lnTo>
                  <a:pt x="200" y="626"/>
                </a:lnTo>
                <a:close/>
                <a:moveTo>
                  <a:pt x="200" y="739"/>
                </a:moveTo>
                <a:lnTo>
                  <a:pt x="511" y="739"/>
                </a:lnTo>
                <a:lnTo>
                  <a:pt x="511" y="677"/>
                </a:lnTo>
                <a:lnTo>
                  <a:pt x="200" y="677"/>
                </a:lnTo>
                <a:lnTo>
                  <a:pt x="200" y="739"/>
                </a:lnTo>
                <a:close/>
                <a:moveTo>
                  <a:pt x="172" y="1078"/>
                </a:moveTo>
                <a:lnTo>
                  <a:pt x="341" y="1078"/>
                </a:lnTo>
                <a:lnTo>
                  <a:pt x="341" y="1016"/>
                </a:lnTo>
                <a:lnTo>
                  <a:pt x="172" y="1016"/>
                </a:lnTo>
                <a:lnTo>
                  <a:pt x="172" y="1078"/>
                </a:lnTo>
                <a:close/>
                <a:moveTo>
                  <a:pt x="1177" y="366"/>
                </a:moveTo>
                <a:lnTo>
                  <a:pt x="1103" y="293"/>
                </a:lnTo>
                <a:cubicBezTo>
                  <a:pt x="1142" y="262"/>
                  <a:pt x="1179" y="246"/>
                  <a:pt x="1202" y="246"/>
                </a:cubicBezTo>
                <a:cubicBezTo>
                  <a:pt x="1207" y="246"/>
                  <a:pt x="1214" y="247"/>
                  <a:pt x="1218" y="251"/>
                </a:cubicBezTo>
                <a:cubicBezTo>
                  <a:pt x="1223" y="256"/>
                  <a:pt x="1225" y="273"/>
                  <a:pt x="1217" y="298"/>
                </a:cubicBezTo>
                <a:cubicBezTo>
                  <a:pt x="1209" y="319"/>
                  <a:pt x="1195" y="343"/>
                  <a:pt x="1177" y="366"/>
                </a:cubicBezTo>
                <a:close/>
                <a:moveTo>
                  <a:pt x="1058" y="335"/>
                </a:moveTo>
                <a:lnTo>
                  <a:pt x="1134" y="411"/>
                </a:lnTo>
                <a:lnTo>
                  <a:pt x="801" y="748"/>
                </a:lnTo>
                <a:lnTo>
                  <a:pt x="725" y="672"/>
                </a:lnTo>
                <a:lnTo>
                  <a:pt x="1058" y="335"/>
                </a:lnTo>
                <a:close/>
                <a:moveTo>
                  <a:pt x="756" y="790"/>
                </a:moveTo>
                <a:cubicBezTo>
                  <a:pt x="662" y="877"/>
                  <a:pt x="556" y="948"/>
                  <a:pt x="510" y="963"/>
                </a:cubicBezTo>
                <a:cubicBezTo>
                  <a:pt x="524" y="920"/>
                  <a:pt x="594" y="815"/>
                  <a:pt x="683" y="717"/>
                </a:cubicBezTo>
                <a:lnTo>
                  <a:pt x="756" y="790"/>
                </a:lnTo>
                <a:close/>
                <a:moveTo>
                  <a:pt x="1319" y="194"/>
                </a:moveTo>
                <a:lnTo>
                  <a:pt x="1275" y="150"/>
                </a:lnTo>
                <a:lnTo>
                  <a:pt x="1235" y="190"/>
                </a:lnTo>
                <a:cubicBezTo>
                  <a:pt x="1225" y="186"/>
                  <a:pt x="1214" y="184"/>
                  <a:pt x="1202" y="184"/>
                </a:cubicBezTo>
                <a:cubicBezTo>
                  <a:pt x="1152" y="184"/>
                  <a:pt x="1088" y="217"/>
                  <a:pt x="1036" y="269"/>
                </a:cubicBezTo>
                <a:lnTo>
                  <a:pt x="680" y="630"/>
                </a:lnTo>
                <a:cubicBezTo>
                  <a:pt x="620" y="689"/>
                  <a:pt x="555" y="768"/>
                  <a:pt x="510" y="835"/>
                </a:cubicBezTo>
                <a:cubicBezTo>
                  <a:pt x="463" y="905"/>
                  <a:pt x="443" y="952"/>
                  <a:pt x="446" y="984"/>
                </a:cubicBezTo>
                <a:lnTo>
                  <a:pt x="398" y="1035"/>
                </a:lnTo>
                <a:cubicBezTo>
                  <a:pt x="386" y="1048"/>
                  <a:pt x="387" y="1068"/>
                  <a:pt x="399" y="1079"/>
                </a:cubicBezTo>
                <a:cubicBezTo>
                  <a:pt x="405" y="1085"/>
                  <a:pt x="413" y="1088"/>
                  <a:pt x="420" y="1088"/>
                </a:cubicBezTo>
                <a:cubicBezTo>
                  <a:pt x="429" y="1088"/>
                  <a:pt x="437" y="1084"/>
                  <a:pt x="443" y="1078"/>
                </a:cubicBezTo>
                <a:lnTo>
                  <a:pt x="491" y="1027"/>
                </a:lnTo>
                <a:cubicBezTo>
                  <a:pt x="493" y="1027"/>
                  <a:pt x="495" y="1027"/>
                  <a:pt x="497" y="1027"/>
                </a:cubicBezTo>
                <a:cubicBezTo>
                  <a:pt x="576" y="1027"/>
                  <a:pt x="762" y="875"/>
                  <a:pt x="843" y="793"/>
                </a:cubicBezTo>
                <a:lnTo>
                  <a:pt x="1178" y="455"/>
                </a:lnTo>
                <a:lnTo>
                  <a:pt x="1196" y="473"/>
                </a:lnTo>
                <a:cubicBezTo>
                  <a:pt x="1206" y="483"/>
                  <a:pt x="1206" y="499"/>
                  <a:pt x="1196" y="509"/>
                </a:cubicBezTo>
                <a:lnTo>
                  <a:pt x="996" y="708"/>
                </a:lnTo>
                <a:lnTo>
                  <a:pt x="1040" y="752"/>
                </a:lnTo>
                <a:lnTo>
                  <a:pt x="1240" y="553"/>
                </a:lnTo>
                <a:cubicBezTo>
                  <a:pt x="1274" y="519"/>
                  <a:pt x="1274" y="463"/>
                  <a:pt x="1240" y="429"/>
                </a:cubicBezTo>
                <a:lnTo>
                  <a:pt x="1221" y="410"/>
                </a:lnTo>
                <a:cubicBezTo>
                  <a:pt x="1245" y="380"/>
                  <a:pt x="1265" y="348"/>
                  <a:pt x="1275" y="318"/>
                </a:cubicBezTo>
                <a:cubicBezTo>
                  <a:pt x="1286" y="286"/>
                  <a:pt x="1287" y="257"/>
                  <a:pt x="1278" y="235"/>
                </a:cubicBezTo>
                <a:lnTo>
                  <a:pt x="1319" y="19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26">
            <a:extLst>
              <a:ext uri="{FF2B5EF4-FFF2-40B4-BE49-F238E27FC236}">
                <a16:creationId xmlns:a16="http://schemas.microsoft.com/office/drawing/2014/main" id="{7EABEBF4-A914-0A49-9E97-672C9FF452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00" y="4000821"/>
            <a:ext cx="428625" cy="428625"/>
          </a:xfrm>
          <a:custGeom>
            <a:avLst/>
            <a:gdLst>
              <a:gd name="T0" fmla="*/ 877 w 1191"/>
              <a:gd name="T1" fmla="*/ 762 h 1192"/>
              <a:gd name="T2" fmla="*/ 990 w 1191"/>
              <a:gd name="T3" fmla="*/ 824 h 1192"/>
              <a:gd name="T4" fmla="*/ 990 w 1191"/>
              <a:gd name="T5" fmla="*/ 621 h 1192"/>
              <a:gd name="T6" fmla="*/ 877 w 1191"/>
              <a:gd name="T7" fmla="*/ 683 h 1192"/>
              <a:gd name="T8" fmla="*/ 990 w 1191"/>
              <a:gd name="T9" fmla="*/ 621 h 1192"/>
              <a:gd name="T10" fmla="*/ 651 w 1191"/>
              <a:gd name="T11" fmla="*/ 903 h 1192"/>
              <a:gd name="T12" fmla="*/ 764 w 1191"/>
              <a:gd name="T13" fmla="*/ 965 h 1192"/>
              <a:gd name="T14" fmla="*/ 764 w 1191"/>
              <a:gd name="T15" fmla="*/ 762 h 1192"/>
              <a:gd name="T16" fmla="*/ 651 w 1191"/>
              <a:gd name="T17" fmla="*/ 824 h 1192"/>
              <a:gd name="T18" fmla="*/ 764 w 1191"/>
              <a:gd name="T19" fmla="*/ 762 h 1192"/>
              <a:gd name="T20" fmla="*/ 651 w 1191"/>
              <a:gd name="T21" fmla="*/ 621 h 1192"/>
              <a:gd name="T22" fmla="*/ 764 w 1191"/>
              <a:gd name="T23" fmla="*/ 683 h 1192"/>
              <a:gd name="T24" fmla="*/ 539 w 1191"/>
              <a:gd name="T25" fmla="*/ 903 h 1192"/>
              <a:gd name="T26" fmla="*/ 426 w 1191"/>
              <a:gd name="T27" fmla="*/ 965 h 1192"/>
              <a:gd name="T28" fmla="*/ 539 w 1191"/>
              <a:gd name="T29" fmla="*/ 903 h 1192"/>
              <a:gd name="T30" fmla="*/ 426 w 1191"/>
              <a:gd name="T31" fmla="*/ 762 h 1192"/>
              <a:gd name="T32" fmla="*/ 539 w 1191"/>
              <a:gd name="T33" fmla="*/ 824 h 1192"/>
              <a:gd name="T34" fmla="*/ 539 w 1191"/>
              <a:gd name="T35" fmla="*/ 621 h 1192"/>
              <a:gd name="T36" fmla="*/ 426 w 1191"/>
              <a:gd name="T37" fmla="*/ 683 h 1192"/>
              <a:gd name="T38" fmla="*/ 539 w 1191"/>
              <a:gd name="T39" fmla="*/ 621 h 1192"/>
              <a:gd name="T40" fmla="*/ 200 w 1191"/>
              <a:gd name="T41" fmla="*/ 903 h 1192"/>
              <a:gd name="T42" fmla="*/ 313 w 1191"/>
              <a:gd name="T43" fmla="*/ 965 h 1192"/>
              <a:gd name="T44" fmla="*/ 313 w 1191"/>
              <a:gd name="T45" fmla="*/ 762 h 1192"/>
              <a:gd name="T46" fmla="*/ 200 w 1191"/>
              <a:gd name="T47" fmla="*/ 824 h 1192"/>
              <a:gd name="T48" fmla="*/ 313 w 1191"/>
              <a:gd name="T49" fmla="*/ 762 h 1192"/>
              <a:gd name="T50" fmla="*/ 62 w 1191"/>
              <a:gd name="T51" fmla="*/ 423 h 1192"/>
              <a:gd name="T52" fmla="*/ 87 w 1191"/>
              <a:gd name="T53" fmla="*/ 203 h 1192"/>
              <a:gd name="T54" fmla="*/ 169 w 1191"/>
              <a:gd name="T55" fmla="*/ 288 h 1192"/>
              <a:gd name="T56" fmla="*/ 400 w 1191"/>
              <a:gd name="T57" fmla="*/ 203 h 1192"/>
              <a:gd name="T58" fmla="*/ 790 w 1191"/>
              <a:gd name="T59" fmla="*/ 288 h 1192"/>
              <a:gd name="T60" fmla="*/ 1021 w 1191"/>
              <a:gd name="T61" fmla="*/ 203 h 1192"/>
              <a:gd name="T62" fmla="*/ 1128 w 1191"/>
              <a:gd name="T63" fmla="*/ 229 h 1192"/>
              <a:gd name="T64" fmla="*/ 959 w 1191"/>
              <a:gd name="T65" fmla="*/ 226 h 1192"/>
              <a:gd name="T66" fmla="*/ 852 w 1191"/>
              <a:gd name="T67" fmla="*/ 62 h 1192"/>
              <a:gd name="T68" fmla="*/ 959 w 1191"/>
              <a:gd name="T69" fmla="*/ 226 h 1192"/>
              <a:gd name="T70" fmla="*/ 231 w 1191"/>
              <a:gd name="T71" fmla="*/ 226 h 1192"/>
              <a:gd name="T72" fmla="*/ 338 w 1191"/>
              <a:gd name="T73" fmla="*/ 62 h 1192"/>
              <a:gd name="T74" fmla="*/ 62 w 1191"/>
              <a:gd name="T75" fmla="*/ 486 h 1192"/>
              <a:gd name="T76" fmla="*/ 1128 w 1191"/>
              <a:gd name="T77" fmla="*/ 1104 h 1192"/>
              <a:gd name="T78" fmla="*/ 87 w 1191"/>
              <a:gd name="T79" fmla="*/ 1129 h 1192"/>
              <a:gd name="T80" fmla="*/ 62 w 1191"/>
              <a:gd name="T81" fmla="*/ 486 h 1192"/>
              <a:gd name="T82" fmla="*/ 1103 w 1191"/>
              <a:gd name="T83" fmla="*/ 141 h 1192"/>
              <a:gd name="T84" fmla="*/ 1021 w 1191"/>
              <a:gd name="T85" fmla="*/ 59 h 1192"/>
              <a:gd name="T86" fmla="*/ 849 w 1191"/>
              <a:gd name="T87" fmla="*/ 0 h 1192"/>
              <a:gd name="T88" fmla="*/ 790 w 1191"/>
              <a:gd name="T89" fmla="*/ 141 h 1192"/>
              <a:gd name="T90" fmla="*/ 400 w 1191"/>
              <a:gd name="T91" fmla="*/ 59 h 1192"/>
              <a:gd name="T92" fmla="*/ 228 w 1191"/>
              <a:gd name="T93" fmla="*/ 0 h 1192"/>
              <a:gd name="T94" fmla="*/ 169 w 1191"/>
              <a:gd name="T95" fmla="*/ 141 h 1192"/>
              <a:gd name="T96" fmla="*/ 0 w 1191"/>
              <a:gd name="T97" fmla="*/ 229 h 1192"/>
              <a:gd name="T98" fmla="*/ 87 w 1191"/>
              <a:gd name="T99" fmla="*/ 1191 h 1192"/>
              <a:gd name="T100" fmla="*/ 1190 w 1191"/>
              <a:gd name="T101" fmla="*/ 110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1" h="1192">
                <a:moveTo>
                  <a:pt x="990" y="762"/>
                </a:moveTo>
                <a:lnTo>
                  <a:pt x="877" y="762"/>
                </a:lnTo>
                <a:lnTo>
                  <a:pt x="877" y="824"/>
                </a:lnTo>
                <a:lnTo>
                  <a:pt x="990" y="824"/>
                </a:lnTo>
                <a:lnTo>
                  <a:pt x="990" y="762"/>
                </a:lnTo>
                <a:close/>
                <a:moveTo>
                  <a:pt x="990" y="621"/>
                </a:moveTo>
                <a:lnTo>
                  <a:pt x="877" y="621"/>
                </a:lnTo>
                <a:lnTo>
                  <a:pt x="877" y="683"/>
                </a:lnTo>
                <a:lnTo>
                  <a:pt x="990" y="683"/>
                </a:lnTo>
                <a:lnTo>
                  <a:pt x="990" y="621"/>
                </a:lnTo>
                <a:close/>
                <a:moveTo>
                  <a:pt x="764" y="903"/>
                </a:moveTo>
                <a:lnTo>
                  <a:pt x="651" y="903"/>
                </a:lnTo>
                <a:lnTo>
                  <a:pt x="651" y="965"/>
                </a:lnTo>
                <a:lnTo>
                  <a:pt x="764" y="965"/>
                </a:lnTo>
                <a:lnTo>
                  <a:pt x="764" y="903"/>
                </a:lnTo>
                <a:close/>
                <a:moveTo>
                  <a:pt x="764" y="762"/>
                </a:moveTo>
                <a:lnTo>
                  <a:pt x="651" y="762"/>
                </a:lnTo>
                <a:lnTo>
                  <a:pt x="651" y="824"/>
                </a:lnTo>
                <a:lnTo>
                  <a:pt x="764" y="824"/>
                </a:lnTo>
                <a:lnTo>
                  <a:pt x="764" y="762"/>
                </a:lnTo>
                <a:close/>
                <a:moveTo>
                  <a:pt x="764" y="621"/>
                </a:moveTo>
                <a:lnTo>
                  <a:pt x="651" y="621"/>
                </a:lnTo>
                <a:lnTo>
                  <a:pt x="651" y="683"/>
                </a:lnTo>
                <a:lnTo>
                  <a:pt x="764" y="683"/>
                </a:lnTo>
                <a:lnTo>
                  <a:pt x="764" y="621"/>
                </a:lnTo>
                <a:close/>
                <a:moveTo>
                  <a:pt x="539" y="903"/>
                </a:moveTo>
                <a:lnTo>
                  <a:pt x="426" y="903"/>
                </a:lnTo>
                <a:lnTo>
                  <a:pt x="426" y="965"/>
                </a:lnTo>
                <a:lnTo>
                  <a:pt x="539" y="965"/>
                </a:lnTo>
                <a:lnTo>
                  <a:pt x="539" y="903"/>
                </a:lnTo>
                <a:close/>
                <a:moveTo>
                  <a:pt x="539" y="762"/>
                </a:moveTo>
                <a:lnTo>
                  <a:pt x="426" y="762"/>
                </a:lnTo>
                <a:lnTo>
                  <a:pt x="426" y="824"/>
                </a:lnTo>
                <a:lnTo>
                  <a:pt x="539" y="824"/>
                </a:lnTo>
                <a:lnTo>
                  <a:pt x="539" y="762"/>
                </a:lnTo>
                <a:close/>
                <a:moveTo>
                  <a:pt x="539" y="621"/>
                </a:moveTo>
                <a:lnTo>
                  <a:pt x="426" y="621"/>
                </a:lnTo>
                <a:lnTo>
                  <a:pt x="426" y="683"/>
                </a:lnTo>
                <a:lnTo>
                  <a:pt x="539" y="683"/>
                </a:lnTo>
                <a:lnTo>
                  <a:pt x="539" y="621"/>
                </a:lnTo>
                <a:close/>
                <a:moveTo>
                  <a:pt x="313" y="903"/>
                </a:moveTo>
                <a:lnTo>
                  <a:pt x="200" y="903"/>
                </a:lnTo>
                <a:lnTo>
                  <a:pt x="200" y="965"/>
                </a:lnTo>
                <a:lnTo>
                  <a:pt x="313" y="965"/>
                </a:lnTo>
                <a:lnTo>
                  <a:pt x="313" y="903"/>
                </a:lnTo>
                <a:close/>
                <a:moveTo>
                  <a:pt x="313" y="762"/>
                </a:moveTo>
                <a:lnTo>
                  <a:pt x="200" y="762"/>
                </a:lnTo>
                <a:lnTo>
                  <a:pt x="200" y="824"/>
                </a:lnTo>
                <a:lnTo>
                  <a:pt x="313" y="824"/>
                </a:lnTo>
                <a:lnTo>
                  <a:pt x="313" y="762"/>
                </a:lnTo>
                <a:close/>
                <a:moveTo>
                  <a:pt x="1128" y="423"/>
                </a:moveTo>
                <a:lnTo>
                  <a:pt x="62" y="423"/>
                </a:ln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169" y="203"/>
                </a:lnTo>
                <a:lnTo>
                  <a:pt x="169" y="288"/>
                </a:lnTo>
                <a:lnTo>
                  <a:pt x="400" y="288"/>
                </a:lnTo>
                <a:lnTo>
                  <a:pt x="400" y="203"/>
                </a:lnTo>
                <a:lnTo>
                  <a:pt x="790" y="203"/>
                </a:lnTo>
                <a:lnTo>
                  <a:pt x="790" y="288"/>
                </a:lnTo>
                <a:lnTo>
                  <a:pt x="1021" y="288"/>
                </a:lnTo>
                <a:lnTo>
                  <a:pt x="1021" y="203"/>
                </a:lnTo>
                <a:lnTo>
                  <a:pt x="1103" y="203"/>
                </a:lnTo>
                <a:cubicBezTo>
                  <a:pt x="1117" y="203"/>
                  <a:pt x="1128" y="215"/>
                  <a:pt x="1128" y="229"/>
                </a:cubicBezTo>
                <a:lnTo>
                  <a:pt x="1128" y="423"/>
                </a:lnTo>
                <a:close/>
                <a:moveTo>
                  <a:pt x="959" y="226"/>
                </a:moveTo>
                <a:lnTo>
                  <a:pt x="852" y="226"/>
                </a:lnTo>
                <a:lnTo>
                  <a:pt x="852" y="62"/>
                </a:lnTo>
                <a:lnTo>
                  <a:pt x="959" y="62"/>
                </a:lnTo>
                <a:lnTo>
                  <a:pt x="959" y="226"/>
                </a:lnTo>
                <a:close/>
                <a:moveTo>
                  <a:pt x="338" y="226"/>
                </a:moveTo>
                <a:lnTo>
                  <a:pt x="231" y="226"/>
                </a:lnTo>
                <a:lnTo>
                  <a:pt x="231" y="62"/>
                </a:lnTo>
                <a:lnTo>
                  <a:pt x="338" y="62"/>
                </a:lnTo>
                <a:lnTo>
                  <a:pt x="338" y="226"/>
                </a:lnTo>
                <a:close/>
                <a:moveTo>
                  <a:pt x="62" y="486"/>
                </a:moveTo>
                <a:lnTo>
                  <a:pt x="1128" y="486"/>
                </a:lnTo>
                <a:lnTo>
                  <a:pt x="1128" y="1104"/>
                </a:lnTo>
                <a:cubicBezTo>
                  <a:pt x="1128" y="1118"/>
                  <a:pt x="1117" y="1129"/>
                  <a:pt x="1103" y="1129"/>
                </a:cubicBezTo>
                <a:lnTo>
                  <a:pt x="87" y="1129"/>
                </a:lnTo>
                <a:cubicBezTo>
                  <a:pt x="73" y="1129"/>
                  <a:pt x="62" y="1118"/>
                  <a:pt x="62" y="1104"/>
                </a:cubicBezTo>
                <a:lnTo>
                  <a:pt x="62" y="486"/>
                </a:lnTo>
                <a:close/>
                <a:moveTo>
                  <a:pt x="1190" y="229"/>
                </a:moveTo>
                <a:cubicBezTo>
                  <a:pt x="1190" y="181"/>
                  <a:pt x="1151" y="141"/>
                  <a:pt x="1103" y="141"/>
                </a:cubicBezTo>
                <a:lnTo>
                  <a:pt x="1021" y="141"/>
                </a:lnTo>
                <a:lnTo>
                  <a:pt x="1021" y="59"/>
                </a:lnTo>
                <a:cubicBezTo>
                  <a:pt x="1021" y="27"/>
                  <a:pt x="995" y="0"/>
                  <a:pt x="962" y="0"/>
                </a:cubicBezTo>
                <a:lnTo>
                  <a:pt x="849" y="0"/>
                </a:lnTo>
                <a:cubicBezTo>
                  <a:pt x="816" y="0"/>
                  <a:pt x="790" y="27"/>
                  <a:pt x="790" y="59"/>
                </a:cubicBezTo>
                <a:lnTo>
                  <a:pt x="790" y="141"/>
                </a:lnTo>
                <a:lnTo>
                  <a:pt x="400" y="141"/>
                </a:lnTo>
                <a:lnTo>
                  <a:pt x="400" y="59"/>
                </a:lnTo>
                <a:cubicBezTo>
                  <a:pt x="400" y="27"/>
                  <a:pt x="374" y="0"/>
                  <a:pt x="341" y="0"/>
                </a:cubicBezTo>
                <a:lnTo>
                  <a:pt x="228" y="0"/>
                </a:lnTo>
                <a:cubicBezTo>
                  <a:pt x="195" y="0"/>
                  <a:pt x="169" y="27"/>
                  <a:pt x="169" y="59"/>
                </a:cubicBezTo>
                <a:lnTo>
                  <a:pt x="169" y="141"/>
                </a:lnTo>
                <a:lnTo>
                  <a:pt x="87" y="141"/>
                </a:lnTo>
                <a:cubicBezTo>
                  <a:pt x="39" y="141"/>
                  <a:pt x="0" y="181"/>
                  <a:pt x="0" y="229"/>
                </a:cubicBezTo>
                <a:lnTo>
                  <a:pt x="0" y="1104"/>
                </a:lnTo>
                <a:cubicBezTo>
                  <a:pt x="0" y="1152"/>
                  <a:pt x="39" y="1191"/>
                  <a:pt x="87" y="1191"/>
                </a:cubicBezTo>
                <a:lnTo>
                  <a:pt x="1103" y="1191"/>
                </a:lnTo>
                <a:cubicBezTo>
                  <a:pt x="1151" y="1191"/>
                  <a:pt x="1190" y="1152"/>
                  <a:pt x="1190" y="1104"/>
                </a:cubicBezTo>
                <a:lnTo>
                  <a:pt x="1190" y="22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27">
            <a:extLst>
              <a:ext uri="{FF2B5EF4-FFF2-40B4-BE49-F238E27FC236}">
                <a16:creationId xmlns:a16="http://schemas.microsoft.com/office/drawing/2014/main" id="{52A9FC60-BE93-C64E-97A4-243DBDA69D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82975" y="3990502"/>
            <a:ext cx="449262" cy="449262"/>
          </a:xfrm>
          <a:custGeom>
            <a:avLst/>
            <a:gdLst>
              <a:gd name="T0" fmla="*/ 673 w 1247"/>
              <a:gd name="T1" fmla="*/ 962 h 1248"/>
              <a:gd name="T2" fmla="*/ 566 w 1247"/>
              <a:gd name="T3" fmla="*/ 962 h 1248"/>
              <a:gd name="T4" fmla="*/ 619 w 1247"/>
              <a:gd name="T5" fmla="*/ 1078 h 1248"/>
              <a:gd name="T6" fmla="*/ 619 w 1247"/>
              <a:gd name="T7" fmla="*/ 847 h 1248"/>
              <a:gd name="T8" fmla="*/ 619 w 1247"/>
              <a:gd name="T9" fmla="*/ 1078 h 1248"/>
              <a:gd name="T10" fmla="*/ 745 w 1247"/>
              <a:gd name="T11" fmla="*/ 620 h 1248"/>
              <a:gd name="T12" fmla="*/ 648 w 1247"/>
              <a:gd name="T13" fmla="*/ 762 h 1248"/>
              <a:gd name="T14" fmla="*/ 569 w 1247"/>
              <a:gd name="T15" fmla="*/ 762 h 1248"/>
              <a:gd name="T16" fmla="*/ 682 w 1247"/>
              <a:gd name="T17" fmla="*/ 565 h 1248"/>
              <a:gd name="T18" fmla="*/ 756 w 1247"/>
              <a:gd name="T19" fmla="*/ 434 h 1248"/>
              <a:gd name="T20" fmla="*/ 572 w 1247"/>
              <a:gd name="T21" fmla="*/ 342 h 1248"/>
              <a:gd name="T22" fmla="*/ 515 w 1247"/>
              <a:gd name="T23" fmla="*/ 435 h 1248"/>
              <a:gd name="T24" fmla="*/ 506 w 1247"/>
              <a:gd name="T25" fmla="*/ 452 h 1248"/>
              <a:gd name="T26" fmla="*/ 431 w 1247"/>
              <a:gd name="T27" fmla="*/ 447 h 1248"/>
              <a:gd name="T28" fmla="*/ 508 w 1247"/>
              <a:gd name="T29" fmla="*/ 280 h 1248"/>
              <a:gd name="T30" fmla="*/ 842 w 1247"/>
              <a:gd name="T31" fmla="*/ 430 h 1248"/>
              <a:gd name="T32" fmla="*/ 904 w 1247"/>
              <a:gd name="T33" fmla="*/ 424 h 1248"/>
              <a:gd name="T34" fmla="*/ 635 w 1247"/>
              <a:gd name="T35" fmla="*/ 175 h 1248"/>
              <a:gd name="T36" fmla="*/ 367 w 1247"/>
              <a:gd name="T37" fmla="*/ 435 h 1248"/>
              <a:gd name="T38" fmla="*/ 450 w 1247"/>
              <a:gd name="T39" fmla="*/ 514 h 1248"/>
              <a:gd name="T40" fmla="*/ 577 w 1247"/>
              <a:gd name="T41" fmla="*/ 437 h 1248"/>
              <a:gd name="T42" fmla="*/ 667 w 1247"/>
              <a:gd name="T43" fmla="*/ 396 h 1248"/>
              <a:gd name="T44" fmla="*/ 677 w 1247"/>
              <a:gd name="T45" fmla="*/ 485 h 1248"/>
              <a:gd name="T46" fmla="*/ 507 w 1247"/>
              <a:gd name="T47" fmla="*/ 708 h 1248"/>
              <a:gd name="T48" fmla="*/ 563 w 1247"/>
              <a:gd name="T49" fmla="*/ 824 h 1248"/>
              <a:gd name="T50" fmla="*/ 710 w 1247"/>
              <a:gd name="T51" fmla="*/ 765 h 1248"/>
              <a:gd name="T52" fmla="*/ 782 w 1247"/>
              <a:gd name="T53" fmla="*/ 670 h 1248"/>
              <a:gd name="T54" fmla="*/ 904 w 1247"/>
              <a:gd name="T55" fmla="*/ 424 h 1248"/>
              <a:gd name="T56" fmla="*/ 62 w 1247"/>
              <a:gd name="T57" fmla="*/ 624 h 1248"/>
              <a:gd name="T58" fmla="*/ 1184 w 1247"/>
              <a:gd name="T59" fmla="*/ 624 h 1248"/>
              <a:gd name="T60" fmla="*/ 622 w 1247"/>
              <a:gd name="T61" fmla="*/ 0 h 1248"/>
              <a:gd name="T62" fmla="*/ 622 w 1247"/>
              <a:gd name="T63" fmla="*/ 1247 h 1248"/>
              <a:gd name="T64" fmla="*/ 622 w 1247"/>
              <a:gd name="T65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7" h="1248">
                <a:moveTo>
                  <a:pt x="619" y="909"/>
                </a:moveTo>
                <a:cubicBezTo>
                  <a:pt x="649" y="909"/>
                  <a:pt x="673" y="933"/>
                  <a:pt x="673" y="962"/>
                </a:cubicBezTo>
                <a:cubicBezTo>
                  <a:pt x="673" y="992"/>
                  <a:pt x="649" y="1016"/>
                  <a:pt x="619" y="1016"/>
                </a:cubicBezTo>
                <a:cubicBezTo>
                  <a:pt x="590" y="1016"/>
                  <a:pt x="566" y="992"/>
                  <a:pt x="566" y="962"/>
                </a:cubicBezTo>
                <a:cubicBezTo>
                  <a:pt x="566" y="933"/>
                  <a:pt x="590" y="909"/>
                  <a:pt x="619" y="909"/>
                </a:cubicBezTo>
                <a:close/>
                <a:moveTo>
                  <a:pt x="619" y="1078"/>
                </a:moveTo>
                <a:cubicBezTo>
                  <a:pt x="683" y="1078"/>
                  <a:pt x="735" y="1026"/>
                  <a:pt x="735" y="962"/>
                </a:cubicBezTo>
                <a:cubicBezTo>
                  <a:pt x="735" y="898"/>
                  <a:pt x="683" y="847"/>
                  <a:pt x="619" y="847"/>
                </a:cubicBezTo>
                <a:cubicBezTo>
                  <a:pt x="556" y="847"/>
                  <a:pt x="504" y="899"/>
                  <a:pt x="504" y="962"/>
                </a:cubicBezTo>
                <a:cubicBezTo>
                  <a:pt x="504" y="1026"/>
                  <a:pt x="556" y="1078"/>
                  <a:pt x="619" y="1078"/>
                </a:cubicBezTo>
                <a:close/>
                <a:moveTo>
                  <a:pt x="783" y="590"/>
                </a:moveTo>
                <a:cubicBezTo>
                  <a:pt x="775" y="598"/>
                  <a:pt x="760" y="609"/>
                  <a:pt x="745" y="620"/>
                </a:cubicBezTo>
                <a:cubicBezTo>
                  <a:pt x="697" y="656"/>
                  <a:pt x="648" y="693"/>
                  <a:pt x="648" y="737"/>
                </a:cubicBezTo>
                <a:lnTo>
                  <a:pt x="648" y="762"/>
                </a:lnTo>
                <a:cubicBezTo>
                  <a:pt x="648" y="762"/>
                  <a:pt x="648" y="762"/>
                  <a:pt x="647" y="762"/>
                </a:cubicBezTo>
                <a:lnTo>
                  <a:pt x="569" y="762"/>
                </a:lnTo>
                <a:lnTo>
                  <a:pt x="569" y="708"/>
                </a:lnTo>
                <a:cubicBezTo>
                  <a:pt x="569" y="663"/>
                  <a:pt x="637" y="604"/>
                  <a:pt x="682" y="565"/>
                </a:cubicBezTo>
                <a:cubicBezTo>
                  <a:pt x="697" y="552"/>
                  <a:pt x="711" y="540"/>
                  <a:pt x="721" y="529"/>
                </a:cubicBezTo>
                <a:cubicBezTo>
                  <a:pt x="746" y="504"/>
                  <a:pt x="759" y="469"/>
                  <a:pt x="756" y="434"/>
                </a:cubicBezTo>
                <a:cubicBezTo>
                  <a:pt x="752" y="398"/>
                  <a:pt x="733" y="365"/>
                  <a:pt x="703" y="344"/>
                </a:cubicBezTo>
                <a:cubicBezTo>
                  <a:pt x="665" y="318"/>
                  <a:pt x="611" y="317"/>
                  <a:pt x="572" y="342"/>
                </a:cubicBezTo>
                <a:cubicBezTo>
                  <a:pt x="540" y="362"/>
                  <a:pt x="519" y="395"/>
                  <a:pt x="515" y="431"/>
                </a:cubicBezTo>
                <a:lnTo>
                  <a:pt x="515" y="435"/>
                </a:lnTo>
                <a:cubicBezTo>
                  <a:pt x="515" y="444"/>
                  <a:pt x="514" y="449"/>
                  <a:pt x="514" y="451"/>
                </a:cubicBezTo>
                <a:cubicBezTo>
                  <a:pt x="512" y="451"/>
                  <a:pt x="510" y="452"/>
                  <a:pt x="506" y="452"/>
                </a:cubicBezTo>
                <a:lnTo>
                  <a:pt x="450" y="452"/>
                </a:lnTo>
                <a:cubicBezTo>
                  <a:pt x="436" y="452"/>
                  <a:pt x="432" y="448"/>
                  <a:pt x="431" y="447"/>
                </a:cubicBezTo>
                <a:cubicBezTo>
                  <a:pt x="428" y="444"/>
                  <a:pt x="428" y="438"/>
                  <a:pt x="428" y="436"/>
                </a:cubicBezTo>
                <a:cubicBezTo>
                  <a:pt x="430" y="375"/>
                  <a:pt x="459" y="318"/>
                  <a:pt x="508" y="280"/>
                </a:cubicBezTo>
                <a:cubicBezTo>
                  <a:pt x="576" y="228"/>
                  <a:pt x="678" y="224"/>
                  <a:pt x="748" y="271"/>
                </a:cubicBezTo>
                <a:cubicBezTo>
                  <a:pt x="803" y="308"/>
                  <a:pt x="837" y="366"/>
                  <a:pt x="842" y="430"/>
                </a:cubicBezTo>
                <a:cubicBezTo>
                  <a:pt x="848" y="490"/>
                  <a:pt x="826" y="549"/>
                  <a:pt x="783" y="590"/>
                </a:cubicBezTo>
                <a:close/>
                <a:moveTo>
                  <a:pt x="904" y="424"/>
                </a:moveTo>
                <a:cubicBezTo>
                  <a:pt x="897" y="341"/>
                  <a:pt x="853" y="267"/>
                  <a:pt x="783" y="220"/>
                </a:cubicBezTo>
                <a:cubicBezTo>
                  <a:pt x="740" y="190"/>
                  <a:pt x="688" y="175"/>
                  <a:pt x="635" y="175"/>
                </a:cubicBezTo>
                <a:cubicBezTo>
                  <a:pt x="575" y="175"/>
                  <a:pt x="517" y="195"/>
                  <a:pt x="470" y="231"/>
                </a:cubicBezTo>
                <a:cubicBezTo>
                  <a:pt x="407" y="280"/>
                  <a:pt x="370" y="354"/>
                  <a:pt x="367" y="435"/>
                </a:cubicBezTo>
                <a:cubicBezTo>
                  <a:pt x="367" y="463"/>
                  <a:pt x="378" y="481"/>
                  <a:pt x="388" y="491"/>
                </a:cubicBezTo>
                <a:cubicBezTo>
                  <a:pt x="397" y="501"/>
                  <a:pt x="417" y="514"/>
                  <a:pt x="450" y="514"/>
                </a:cubicBezTo>
                <a:lnTo>
                  <a:pt x="506" y="514"/>
                </a:lnTo>
                <a:cubicBezTo>
                  <a:pt x="575" y="514"/>
                  <a:pt x="577" y="458"/>
                  <a:pt x="577" y="437"/>
                </a:cubicBezTo>
                <a:cubicBezTo>
                  <a:pt x="579" y="419"/>
                  <a:pt x="589" y="404"/>
                  <a:pt x="605" y="394"/>
                </a:cubicBezTo>
                <a:cubicBezTo>
                  <a:pt x="623" y="383"/>
                  <a:pt x="650" y="383"/>
                  <a:pt x="667" y="396"/>
                </a:cubicBezTo>
                <a:cubicBezTo>
                  <a:pt x="683" y="406"/>
                  <a:pt x="692" y="422"/>
                  <a:pt x="694" y="439"/>
                </a:cubicBezTo>
                <a:cubicBezTo>
                  <a:pt x="695" y="457"/>
                  <a:pt x="689" y="473"/>
                  <a:pt x="677" y="485"/>
                </a:cubicBezTo>
                <a:cubicBezTo>
                  <a:pt x="668" y="495"/>
                  <a:pt x="655" y="506"/>
                  <a:pt x="641" y="518"/>
                </a:cubicBezTo>
                <a:cubicBezTo>
                  <a:pt x="584" y="568"/>
                  <a:pt x="507" y="635"/>
                  <a:pt x="507" y="708"/>
                </a:cubicBezTo>
                <a:lnTo>
                  <a:pt x="507" y="765"/>
                </a:lnTo>
                <a:cubicBezTo>
                  <a:pt x="507" y="799"/>
                  <a:pt x="531" y="824"/>
                  <a:pt x="563" y="824"/>
                </a:cubicBezTo>
                <a:lnTo>
                  <a:pt x="648" y="824"/>
                </a:lnTo>
                <a:cubicBezTo>
                  <a:pt x="681" y="824"/>
                  <a:pt x="710" y="797"/>
                  <a:pt x="710" y="765"/>
                </a:cubicBezTo>
                <a:lnTo>
                  <a:pt x="710" y="737"/>
                </a:lnTo>
                <a:cubicBezTo>
                  <a:pt x="713" y="722"/>
                  <a:pt x="760" y="687"/>
                  <a:pt x="782" y="670"/>
                </a:cubicBezTo>
                <a:cubicBezTo>
                  <a:pt x="799" y="657"/>
                  <a:pt x="815" y="645"/>
                  <a:pt x="826" y="635"/>
                </a:cubicBezTo>
                <a:cubicBezTo>
                  <a:pt x="883" y="581"/>
                  <a:pt x="911" y="504"/>
                  <a:pt x="904" y="424"/>
                </a:cubicBez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4" y="315"/>
                  <a:pt x="1184" y="624"/>
                </a:cubicBezTo>
                <a:cubicBezTo>
                  <a:pt x="1184" y="934"/>
                  <a:pt x="933" y="1185"/>
                  <a:pt x="623" y="1185"/>
                </a:cubicBezTo>
                <a:close/>
                <a:moveTo>
                  <a:pt x="622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8"/>
                  <a:pt x="279" y="1247"/>
                  <a:pt x="622" y="1247"/>
                </a:cubicBezTo>
                <a:cubicBezTo>
                  <a:pt x="966" y="1247"/>
                  <a:pt x="1246" y="968"/>
                  <a:pt x="1246" y="624"/>
                </a:cubicBezTo>
                <a:cubicBezTo>
                  <a:pt x="1246" y="280"/>
                  <a:pt x="966" y="0"/>
                  <a:pt x="622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28">
            <a:extLst>
              <a:ext uri="{FF2B5EF4-FFF2-40B4-BE49-F238E27FC236}">
                <a16:creationId xmlns:a16="http://schemas.microsoft.com/office/drawing/2014/main" id="{57BB34BF-C9D9-9A48-A6DC-F06617B9F2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2672" y="3990502"/>
            <a:ext cx="449263" cy="449262"/>
          </a:xfrm>
          <a:custGeom>
            <a:avLst/>
            <a:gdLst>
              <a:gd name="T0" fmla="*/ 624 w 1249"/>
              <a:gd name="T1" fmla="*/ 367 h 1248"/>
              <a:gd name="T2" fmla="*/ 570 w 1249"/>
              <a:gd name="T3" fmla="*/ 313 h 1248"/>
              <a:gd name="T4" fmla="*/ 624 w 1249"/>
              <a:gd name="T5" fmla="*/ 260 h 1248"/>
              <a:gd name="T6" fmla="*/ 678 w 1249"/>
              <a:gd name="T7" fmla="*/ 313 h 1248"/>
              <a:gd name="T8" fmla="*/ 624 w 1249"/>
              <a:gd name="T9" fmla="*/ 367 h 1248"/>
              <a:gd name="T10" fmla="*/ 624 w 1249"/>
              <a:gd name="T11" fmla="*/ 198 h 1248"/>
              <a:gd name="T12" fmla="*/ 508 w 1249"/>
              <a:gd name="T13" fmla="*/ 313 h 1248"/>
              <a:gd name="T14" fmla="*/ 624 w 1249"/>
              <a:gd name="T15" fmla="*/ 429 h 1248"/>
              <a:gd name="T16" fmla="*/ 740 w 1249"/>
              <a:gd name="T17" fmla="*/ 313 h 1248"/>
              <a:gd name="T18" fmla="*/ 624 w 1249"/>
              <a:gd name="T19" fmla="*/ 198 h 1248"/>
              <a:gd name="T20" fmla="*/ 514 w 1249"/>
              <a:gd name="T21" fmla="*/ 900 h 1248"/>
              <a:gd name="T22" fmla="*/ 599 w 1249"/>
              <a:gd name="T23" fmla="*/ 872 h 1248"/>
              <a:gd name="T24" fmla="*/ 599 w 1249"/>
              <a:gd name="T25" fmla="*/ 573 h 1248"/>
              <a:gd name="T26" fmla="*/ 514 w 1249"/>
              <a:gd name="T27" fmla="*/ 545 h 1248"/>
              <a:gd name="T28" fmla="*/ 514 w 1249"/>
              <a:gd name="T29" fmla="*/ 514 h 1248"/>
              <a:gd name="T30" fmla="*/ 678 w 1249"/>
              <a:gd name="T31" fmla="*/ 514 h 1248"/>
              <a:gd name="T32" fmla="*/ 678 w 1249"/>
              <a:gd name="T33" fmla="*/ 872 h 1248"/>
              <a:gd name="T34" fmla="*/ 762 w 1249"/>
              <a:gd name="T35" fmla="*/ 900 h 1248"/>
              <a:gd name="T36" fmla="*/ 762 w 1249"/>
              <a:gd name="T37" fmla="*/ 931 h 1248"/>
              <a:gd name="T38" fmla="*/ 514 w 1249"/>
              <a:gd name="T39" fmla="*/ 931 h 1248"/>
              <a:gd name="T40" fmla="*/ 514 w 1249"/>
              <a:gd name="T41" fmla="*/ 900 h 1248"/>
              <a:gd name="T42" fmla="*/ 452 w 1249"/>
              <a:gd name="T43" fmla="*/ 993 h 1248"/>
              <a:gd name="T44" fmla="*/ 824 w 1249"/>
              <a:gd name="T45" fmla="*/ 993 h 1248"/>
              <a:gd name="T46" fmla="*/ 824 w 1249"/>
              <a:gd name="T47" fmla="*/ 855 h 1248"/>
              <a:gd name="T48" fmla="*/ 740 w 1249"/>
              <a:gd name="T49" fmla="*/ 827 h 1248"/>
              <a:gd name="T50" fmla="*/ 740 w 1249"/>
              <a:gd name="T51" fmla="*/ 451 h 1248"/>
              <a:gd name="T52" fmla="*/ 452 w 1249"/>
              <a:gd name="T53" fmla="*/ 451 h 1248"/>
              <a:gd name="T54" fmla="*/ 452 w 1249"/>
              <a:gd name="T55" fmla="*/ 590 h 1248"/>
              <a:gd name="T56" fmla="*/ 536 w 1249"/>
              <a:gd name="T57" fmla="*/ 618 h 1248"/>
              <a:gd name="T58" fmla="*/ 536 w 1249"/>
              <a:gd name="T59" fmla="*/ 827 h 1248"/>
              <a:gd name="T60" fmla="*/ 452 w 1249"/>
              <a:gd name="T61" fmla="*/ 855 h 1248"/>
              <a:gd name="T62" fmla="*/ 452 w 1249"/>
              <a:gd name="T63" fmla="*/ 993 h 1248"/>
              <a:gd name="T64" fmla="*/ 624 w 1249"/>
              <a:gd name="T65" fmla="*/ 1185 h 1248"/>
              <a:gd name="T66" fmla="*/ 62 w 1249"/>
              <a:gd name="T67" fmla="*/ 624 h 1248"/>
              <a:gd name="T68" fmla="*/ 624 w 1249"/>
              <a:gd name="T69" fmla="*/ 62 h 1248"/>
              <a:gd name="T70" fmla="*/ 1186 w 1249"/>
              <a:gd name="T71" fmla="*/ 624 h 1248"/>
              <a:gd name="T72" fmla="*/ 624 w 1249"/>
              <a:gd name="T73" fmla="*/ 1185 h 1248"/>
              <a:gd name="T74" fmla="*/ 624 w 1249"/>
              <a:gd name="T75" fmla="*/ 0 h 1248"/>
              <a:gd name="T76" fmla="*/ 0 w 1249"/>
              <a:gd name="T77" fmla="*/ 624 h 1248"/>
              <a:gd name="T78" fmla="*/ 624 w 1249"/>
              <a:gd name="T79" fmla="*/ 1247 h 1248"/>
              <a:gd name="T80" fmla="*/ 1248 w 1249"/>
              <a:gd name="T81" fmla="*/ 624 h 1248"/>
              <a:gd name="T82" fmla="*/ 624 w 1249"/>
              <a:gd name="T8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9" h="1248">
                <a:moveTo>
                  <a:pt x="624" y="367"/>
                </a:moveTo>
                <a:cubicBezTo>
                  <a:pt x="595" y="367"/>
                  <a:pt x="570" y="343"/>
                  <a:pt x="570" y="313"/>
                </a:cubicBezTo>
                <a:cubicBezTo>
                  <a:pt x="570" y="284"/>
                  <a:pt x="595" y="260"/>
                  <a:pt x="624" y="260"/>
                </a:cubicBezTo>
                <a:cubicBezTo>
                  <a:pt x="654" y="260"/>
                  <a:pt x="678" y="284"/>
                  <a:pt x="678" y="313"/>
                </a:cubicBezTo>
                <a:cubicBezTo>
                  <a:pt x="678" y="343"/>
                  <a:pt x="654" y="367"/>
                  <a:pt x="624" y="367"/>
                </a:cubicBezTo>
                <a:close/>
                <a:moveTo>
                  <a:pt x="624" y="198"/>
                </a:moveTo>
                <a:cubicBezTo>
                  <a:pt x="560" y="198"/>
                  <a:pt x="508" y="249"/>
                  <a:pt x="508" y="313"/>
                </a:cubicBezTo>
                <a:cubicBezTo>
                  <a:pt x="508" y="377"/>
                  <a:pt x="560" y="429"/>
                  <a:pt x="624" y="429"/>
                </a:cubicBezTo>
                <a:cubicBezTo>
                  <a:pt x="688" y="429"/>
                  <a:pt x="740" y="377"/>
                  <a:pt x="740" y="313"/>
                </a:cubicBezTo>
                <a:cubicBezTo>
                  <a:pt x="740" y="249"/>
                  <a:pt x="688" y="198"/>
                  <a:pt x="624" y="198"/>
                </a:cubicBezTo>
                <a:close/>
                <a:moveTo>
                  <a:pt x="514" y="900"/>
                </a:moveTo>
                <a:lnTo>
                  <a:pt x="599" y="872"/>
                </a:lnTo>
                <a:lnTo>
                  <a:pt x="599" y="573"/>
                </a:lnTo>
                <a:lnTo>
                  <a:pt x="514" y="545"/>
                </a:lnTo>
                <a:lnTo>
                  <a:pt x="514" y="514"/>
                </a:lnTo>
                <a:lnTo>
                  <a:pt x="678" y="514"/>
                </a:lnTo>
                <a:lnTo>
                  <a:pt x="678" y="872"/>
                </a:lnTo>
                <a:lnTo>
                  <a:pt x="762" y="900"/>
                </a:lnTo>
                <a:lnTo>
                  <a:pt x="762" y="931"/>
                </a:lnTo>
                <a:lnTo>
                  <a:pt x="514" y="931"/>
                </a:lnTo>
                <a:lnTo>
                  <a:pt x="514" y="900"/>
                </a:lnTo>
                <a:close/>
                <a:moveTo>
                  <a:pt x="452" y="993"/>
                </a:moveTo>
                <a:lnTo>
                  <a:pt x="824" y="993"/>
                </a:lnTo>
                <a:lnTo>
                  <a:pt x="824" y="855"/>
                </a:lnTo>
                <a:lnTo>
                  <a:pt x="740" y="827"/>
                </a:lnTo>
                <a:lnTo>
                  <a:pt x="740" y="451"/>
                </a:lnTo>
                <a:lnTo>
                  <a:pt x="452" y="451"/>
                </a:lnTo>
                <a:lnTo>
                  <a:pt x="452" y="590"/>
                </a:lnTo>
                <a:lnTo>
                  <a:pt x="536" y="618"/>
                </a:lnTo>
                <a:lnTo>
                  <a:pt x="536" y="827"/>
                </a:lnTo>
                <a:lnTo>
                  <a:pt x="452" y="855"/>
                </a:lnTo>
                <a:lnTo>
                  <a:pt x="452" y="993"/>
                </a:lnTo>
                <a:close/>
                <a:moveTo>
                  <a:pt x="624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4" y="62"/>
                </a:cubicBezTo>
                <a:cubicBezTo>
                  <a:pt x="934" y="62"/>
                  <a:pt x="1186" y="315"/>
                  <a:pt x="1186" y="624"/>
                </a:cubicBezTo>
                <a:cubicBezTo>
                  <a:pt x="1186" y="934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4" y="1247"/>
                </a:cubicBezTo>
                <a:cubicBezTo>
                  <a:pt x="968" y="1247"/>
                  <a:pt x="1248" y="968"/>
                  <a:pt x="1248" y="624"/>
                </a:cubicBezTo>
                <a:cubicBezTo>
                  <a:pt x="1248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29">
            <a:extLst>
              <a:ext uri="{FF2B5EF4-FFF2-40B4-BE49-F238E27FC236}">
                <a16:creationId xmlns:a16="http://schemas.microsoft.com/office/drawing/2014/main" id="{F7FA8ACE-F2E0-6346-BE00-591F225782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3407" y="2943050"/>
            <a:ext cx="307975" cy="481012"/>
          </a:xfrm>
          <a:custGeom>
            <a:avLst/>
            <a:gdLst>
              <a:gd name="T0" fmla="*/ 262 w 857"/>
              <a:gd name="T1" fmla="*/ 1194 h 1336"/>
              <a:gd name="T2" fmla="*/ 595 w 857"/>
              <a:gd name="T3" fmla="*/ 1194 h 1336"/>
              <a:gd name="T4" fmla="*/ 595 w 857"/>
              <a:gd name="T5" fmla="*/ 1273 h 1336"/>
              <a:gd name="T6" fmla="*/ 262 w 857"/>
              <a:gd name="T7" fmla="*/ 1273 h 1336"/>
              <a:gd name="T8" fmla="*/ 262 w 857"/>
              <a:gd name="T9" fmla="*/ 1194 h 1336"/>
              <a:gd name="T10" fmla="*/ 200 w 857"/>
              <a:gd name="T11" fmla="*/ 1304 h 1336"/>
              <a:gd name="T12" fmla="*/ 231 w 857"/>
              <a:gd name="T13" fmla="*/ 1335 h 1336"/>
              <a:gd name="T14" fmla="*/ 626 w 857"/>
              <a:gd name="T15" fmla="*/ 1335 h 1336"/>
              <a:gd name="T16" fmla="*/ 657 w 857"/>
              <a:gd name="T17" fmla="*/ 1304 h 1336"/>
              <a:gd name="T18" fmla="*/ 657 w 857"/>
              <a:gd name="T19" fmla="*/ 1163 h 1336"/>
              <a:gd name="T20" fmla="*/ 626 w 857"/>
              <a:gd name="T21" fmla="*/ 1132 h 1336"/>
              <a:gd name="T22" fmla="*/ 231 w 857"/>
              <a:gd name="T23" fmla="*/ 1132 h 1336"/>
              <a:gd name="T24" fmla="*/ 200 w 857"/>
              <a:gd name="T25" fmla="*/ 1163 h 1336"/>
              <a:gd name="T26" fmla="*/ 200 w 857"/>
              <a:gd name="T27" fmla="*/ 1304 h 1336"/>
              <a:gd name="T28" fmla="*/ 262 w 857"/>
              <a:gd name="T29" fmla="*/ 940 h 1336"/>
              <a:gd name="T30" fmla="*/ 595 w 857"/>
              <a:gd name="T31" fmla="*/ 940 h 1336"/>
              <a:gd name="T32" fmla="*/ 595 w 857"/>
              <a:gd name="T33" fmla="*/ 1019 h 1336"/>
              <a:gd name="T34" fmla="*/ 262 w 857"/>
              <a:gd name="T35" fmla="*/ 1019 h 1336"/>
              <a:gd name="T36" fmla="*/ 262 w 857"/>
              <a:gd name="T37" fmla="*/ 940 h 1336"/>
              <a:gd name="T38" fmla="*/ 200 w 857"/>
              <a:gd name="T39" fmla="*/ 1050 h 1336"/>
              <a:gd name="T40" fmla="*/ 231 w 857"/>
              <a:gd name="T41" fmla="*/ 1081 h 1336"/>
              <a:gd name="T42" fmla="*/ 626 w 857"/>
              <a:gd name="T43" fmla="*/ 1081 h 1336"/>
              <a:gd name="T44" fmla="*/ 657 w 857"/>
              <a:gd name="T45" fmla="*/ 1050 h 1336"/>
              <a:gd name="T46" fmla="*/ 657 w 857"/>
              <a:gd name="T47" fmla="*/ 909 h 1336"/>
              <a:gd name="T48" fmla="*/ 626 w 857"/>
              <a:gd name="T49" fmla="*/ 878 h 1336"/>
              <a:gd name="T50" fmla="*/ 231 w 857"/>
              <a:gd name="T51" fmla="*/ 878 h 1336"/>
              <a:gd name="T52" fmla="*/ 200 w 857"/>
              <a:gd name="T53" fmla="*/ 909 h 1336"/>
              <a:gd name="T54" fmla="*/ 200 w 857"/>
              <a:gd name="T55" fmla="*/ 1050 h 1336"/>
              <a:gd name="T56" fmla="*/ 760 w 857"/>
              <a:gd name="T57" fmla="*/ 511 h 1336"/>
              <a:gd name="T58" fmla="*/ 626 w 857"/>
              <a:gd name="T59" fmla="*/ 511 h 1336"/>
              <a:gd name="T60" fmla="*/ 595 w 857"/>
              <a:gd name="T61" fmla="*/ 542 h 1336"/>
              <a:gd name="T62" fmla="*/ 595 w 857"/>
              <a:gd name="T63" fmla="*/ 765 h 1336"/>
              <a:gd name="T64" fmla="*/ 262 w 857"/>
              <a:gd name="T65" fmla="*/ 765 h 1336"/>
              <a:gd name="T66" fmla="*/ 262 w 857"/>
              <a:gd name="T67" fmla="*/ 542 h 1336"/>
              <a:gd name="T68" fmla="*/ 231 w 857"/>
              <a:gd name="T69" fmla="*/ 511 h 1336"/>
              <a:gd name="T70" fmla="*/ 97 w 857"/>
              <a:gd name="T71" fmla="*/ 511 h 1336"/>
              <a:gd name="T72" fmla="*/ 428 w 857"/>
              <a:gd name="T73" fmla="*/ 85 h 1336"/>
              <a:gd name="T74" fmla="*/ 760 w 857"/>
              <a:gd name="T75" fmla="*/ 511 h 1336"/>
              <a:gd name="T76" fmla="*/ 453 w 857"/>
              <a:gd name="T77" fmla="*/ 15 h 1336"/>
              <a:gd name="T78" fmla="*/ 404 w 857"/>
              <a:gd name="T79" fmla="*/ 15 h 1336"/>
              <a:gd name="T80" fmla="*/ 9 w 857"/>
              <a:gd name="T81" fmla="*/ 523 h 1336"/>
              <a:gd name="T82" fmla="*/ 5 w 857"/>
              <a:gd name="T83" fmla="*/ 556 h 1336"/>
              <a:gd name="T84" fmla="*/ 33 w 857"/>
              <a:gd name="T85" fmla="*/ 573 h 1336"/>
              <a:gd name="T86" fmla="*/ 200 w 857"/>
              <a:gd name="T87" fmla="*/ 573 h 1336"/>
              <a:gd name="T88" fmla="*/ 200 w 857"/>
              <a:gd name="T89" fmla="*/ 796 h 1336"/>
              <a:gd name="T90" fmla="*/ 231 w 857"/>
              <a:gd name="T91" fmla="*/ 827 h 1336"/>
              <a:gd name="T92" fmla="*/ 626 w 857"/>
              <a:gd name="T93" fmla="*/ 827 h 1336"/>
              <a:gd name="T94" fmla="*/ 657 w 857"/>
              <a:gd name="T95" fmla="*/ 796 h 1336"/>
              <a:gd name="T96" fmla="*/ 657 w 857"/>
              <a:gd name="T97" fmla="*/ 573 h 1336"/>
              <a:gd name="T98" fmla="*/ 823 w 857"/>
              <a:gd name="T99" fmla="*/ 573 h 1336"/>
              <a:gd name="T100" fmla="*/ 851 w 857"/>
              <a:gd name="T101" fmla="*/ 556 h 1336"/>
              <a:gd name="T102" fmla="*/ 848 w 857"/>
              <a:gd name="T103" fmla="*/ 523 h 1336"/>
              <a:gd name="T104" fmla="*/ 453 w 857"/>
              <a:gd name="T105" fmla="*/ 15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7" h="1336">
                <a:moveTo>
                  <a:pt x="262" y="1194"/>
                </a:moveTo>
                <a:lnTo>
                  <a:pt x="595" y="1194"/>
                </a:lnTo>
                <a:lnTo>
                  <a:pt x="595" y="1273"/>
                </a:lnTo>
                <a:lnTo>
                  <a:pt x="262" y="1273"/>
                </a:lnTo>
                <a:lnTo>
                  <a:pt x="262" y="1194"/>
                </a:lnTo>
                <a:close/>
                <a:moveTo>
                  <a:pt x="200" y="1304"/>
                </a:moveTo>
                <a:cubicBezTo>
                  <a:pt x="200" y="1321"/>
                  <a:pt x="213" y="1335"/>
                  <a:pt x="231" y="1335"/>
                </a:cubicBezTo>
                <a:lnTo>
                  <a:pt x="626" y="1335"/>
                </a:lnTo>
                <a:cubicBezTo>
                  <a:pt x="643" y="1335"/>
                  <a:pt x="657" y="1321"/>
                  <a:pt x="657" y="1304"/>
                </a:cubicBezTo>
                <a:lnTo>
                  <a:pt x="657" y="1163"/>
                </a:lnTo>
                <a:cubicBezTo>
                  <a:pt x="657" y="1146"/>
                  <a:pt x="643" y="1132"/>
                  <a:pt x="626" y="1132"/>
                </a:cubicBezTo>
                <a:lnTo>
                  <a:pt x="231" y="1132"/>
                </a:lnTo>
                <a:cubicBezTo>
                  <a:pt x="213" y="1132"/>
                  <a:pt x="200" y="1146"/>
                  <a:pt x="200" y="1163"/>
                </a:cubicBezTo>
                <a:lnTo>
                  <a:pt x="200" y="1304"/>
                </a:lnTo>
                <a:close/>
                <a:moveTo>
                  <a:pt x="262" y="940"/>
                </a:moveTo>
                <a:lnTo>
                  <a:pt x="595" y="940"/>
                </a:lnTo>
                <a:lnTo>
                  <a:pt x="595" y="1019"/>
                </a:lnTo>
                <a:lnTo>
                  <a:pt x="262" y="1019"/>
                </a:lnTo>
                <a:lnTo>
                  <a:pt x="262" y="940"/>
                </a:lnTo>
                <a:close/>
                <a:moveTo>
                  <a:pt x="200" y="1050"/>
                </a:moveTo>
                <a:cubicBezTo>
                  <a:pt x="200" y="1067"/>
                  <a:pt x="213" y="1081"/>
                  <a:pt x="231" y="1081"/>
                </a:cubicBezTo>
                <a:lnTo>
                  <a:pt x="626" y="1081"/>
                </a:lnTo>
                <a:cubicBezTo>
                  <a:pt x="643" y="1081"/>
                  <a:pt x="657" y="1067"/>
                  <a:pt x="657" y="1050"/>
                </a:cubicBezTo>
                <a:lnTo>
                  <a:pt x="657" y="909"/>
                </a:lnTo>
                <a:cubicBezTo>
                  <a:pt x="657" y="892"/>
                  <a:pt x="643" y="878"/>
                  <a:pt x="626" y="878"/>
                </a:cubicBezTo>
                <a:lnTo>
                  <a:pt x="231" y="878"/>
                </a:lnTo>
                <a:cubicBezTo>
                  <a:pt x="213" y="878"/>
                  <a:pt x="200" y="892"/>
                  <a:pt x="200" y="909"/>
                </a:cubicBezTo>
                <a:lnTo>
                  <a:pt x="200" y="1050"/>
                </a:lnTo>
                <a:close/>
                <a:moveTo>
                  <a:pt x="760" y="511"/>
                </a:moveTo>
                <a:lnTo>
                  <a:pt x="626" y="511"/>
                </a:lnTo>
                <a:cubicBezTo>
                  <a:pt x="609" y="511"/>
                  <a:pt x="595" y="525"/>
                  <a:pt x="595" y="542"/>
                </a:cubicBezTo>
                <a:lnTo>
                  <a:pt x="595" y="765"/>
                </a:lnTo>
                <a:lnTo>
                  <a:pt x="262" y="765"/>
                </a:lnTo>
                <a:lnTo>
                  <a:pt x="262" y="542"/>
                </a:lnTo>
                <a:cubicBezTo>
                  <a:pt x="262" y="525"/>
                  <a:pt x="248" y="511"/>
                  <a:pt x="231" y="511"/>
                </a:cubicBezTo>
                <a:lnTo>
                  <a:pt x="97" y="511"/>
                </a:lnTo>
                <a:lnTo>
                  <a:pt x="428" y="85"/>
                </a:lnTo>
                <a:lnTo>
                  <a:pt x="760" y="511"/>
                </a:lnTo>
                <a:close/>
                <a:moveTo>
                  <a:pt x="453" y="15"/>
                </a:moveTo>
                <a:cubicBezTo>
                  <a:pt x="441" y="0"/>
                  <a:pt x="415" y="0"/>
                  <a:pt x="404" y="15"/>
                </a:cubicBezTo>
                <a:lnTo>
                  <a:pt x="9" y="523"/>
                </a:lnTo>
                <a:cubicBezTo>
                  <a:pt x="1" y="533"/>
                  <a:pt x="0" y="545"/>
                  <a:pt x="5" y="556"/>
                </a:cubicBezTo>
                <a:cubicBezTo>
                  <a:pt x="10" y="567"/>
                  <a:pt x="21" y="573"/>
                  <a:pt x="33" y="573"/>
                </a:cubicBezTo>
                <a:lnTo>
                  <a:pt x="200" y="573"/>
                </a:lnTo>
                <a:lnTo>
                  <a:pt x="200" y="796"/>
                </a:lnTo>
                <a:cubicBezTo>
                  <a:pt x="200" y="813"/>
                  <a:pt x="213" y="827"/>
                  <a:pt x="231" y="827"/>
                </a:cubicBezTo>
                <a:lnTo>
                  <a:pt x="626" y="827"/>
                </a:lnTo>
                <a:cubicBezTo>
                  <a:pt x="643" y="827"/>
                  <a:pt x="657" y="813"/>
                  <a:pt x="657" y="796"/>
                </a:cubicBezTo>
                <a:lnTo>
                  <a:pt x="657" y="573"/>
                </a:lnTo>
                <a:lnTo>
                  <a:pt x="823" y="573"/>
                </a:lnTo>
                <a:cubicBezTo>
                  <a:pt x="835" y="573"/>
                  <a:pt x="846" y="567"/>
                  <a:pt x="851" y="556"/>
                </a:cubicBezTo>
                <a:cubicBezTo>
                  <a:pt x="856" y="545"/>
                  <a:pt x="855" y="533"/>
                  <a:pt x="848" y="523"/>
                </a:cubicBezTo>
                <a:lnTo>
                  <a:pt x="453" y="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30">
            <a:extLst>
              <a:ext uri="{FF2B5EF4-FFF2-40B4-BE49-F238E27FC236}">
                <a16:creationId xmlns:a16="http://schemas.microsoft.com/office/drawing/2014/main" id="{B08F2E82-87C5-384F-BFA1-5F639F26EF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2310" y="2943050"/>
            <a:ext cx="309562" cy="481013"/>
          </a:xfrm>
          <a:custGeom>
            <a:avLst/>
            <a:gdLst>
              <a:gd name="T0" fmla="*/ 262 w 858"/>
              <a:gd name="T1" fmla="*/ 141 h 1336"/>
              <a:gd name="T2" fmla="*/ 595 w 858"/>
              <a:gd name="T3" fmla="*/ 141 h 1336"/>
              <a:gd name="T4" fmla="*/ 595 w 858"/>
              <a:gd name="T5" fmla="*/ 62 h 1336"/>
              <a:gd name="T6" fmla="*/ 262 w 858"/>
              <a:gd name="T7" fmla="*/ 62 h 1336"/>
              <a:gd name="T8" fmla="*/ 262 w 858"/>
              <a:gd name="T9" fmla="*/ 141 h 1336"/>
              <a:gd name="T10" fmla="*/ 200 w 858"/>
              <a:gd name="T11" fmla="*/ 31 h 1336"/>
              <a:gd name="T12" fmla="*/ 231 w 858"/>
              <a:gd name="T13" fmla="*/ 0 h 1336"/>
              <a:gd name="T14" fmla="*/ 626 w 858"/>
              <a:gd name="T15" fmla="*/ 0 h 1336"/>
              <a:gd name="T16" fmla="*/ 657 w 858"/>
              <a:gd name="T17" fmla="*/ 31 h 1336"/>
              <a:gd name="T18" fmla="*/ 657 w 858"/>
              <a:gd name="T19" fmla="*/ 172 h 1336"/>
              <a:gd name="T20" fmla="*/ 626 w 858"/>
              <a:gd name="T21" fmla="*/ 203 h 1336"/>
              <a:gd name="T22" fmla="*/ 231 w 858"/>
              <a:gd name="T23" fmla="*/ 203 h 1336"/>
              <a:gd name="T24" fmla="*/ 200 w 858"/>
              <a:gd name="T25" fmla="*/ 172 h 1336"/>
              <a:gd name="T26" fmla="*/ 200 w 858"/>
              <a:gd name="T27" fmla="*/ 31 h 1336"/>
              <a:gd name="T28" fmla="*/ 262 w 858"/>
              <a:gd name="T29" fmla="*/ 395 h 1336"/>
              <a:gd name="T30" fmla="*/ 595 w 858"/>
              <a:gd name="T31" fmla="*/ 395 h 1336"/>
              <a:gd name="T32" fmla="*/ 595 w 858"/>
              <a:gd name="T33" fmla="*/ 316 h 1336"/>
              <a:gd name="T34" fmla="*/ 262 w 858"/>
              <a:gd name="T35" fmla="*/ 316 h 1336"/>
              <a:gd name="T36" fmla="*/ 262 w 858"/>
              <a:gd name="T37" fmla="*/ 395 h 1336"/>
              <a:gd name="T38" fmla="*/ 200 w 858"/>
              <a:gd name="T39" fmla="*/ 285 h 1336"/>
              <a:gd name="T40" fmla="*/ 231 w 858"/>
              <a:gd name="T41" fmla="*/ 254 h 1336"/>
              <a:gd name="T42" fmla="*/ 626 w 858"/>
              <a:gd name="T43" fmla="*/ 254 h 1336"/>
              <a:gd name="T44" fmla="*/ 657 w 858"/>
              <a:gd name="T45" fmla="*/ 285 h 1336"/>
              <a:gd name="T46" fmla="*/ 657 w 858"/>
              <a:gd name="T47" fmla="*/ 426 h 1336"/>
              <a:gd name="T48" fmla="*/ 626 w 858"/>
              <a:gd name="T49" fmla="*/ 457 h 1336"/>
              <a:gd name="T50" fmla="*/ 231 w 858"/>
              <a:gd name="T51" fmla="*/ 457 h 1336"/>
              <a:gd name="T52" fmla="*/ 200 w 858"/>
              <a:gd name="T53" fmla="*/ 426 h 1336"/>
              <a:gd name="T54" fmla="*/ 200 w 858"/>
              <a:gd name="T55" fmla="*/ 285 h 1336"/>
              <a:gd name="T56" fmla="*/ 760 w 858"/>
              <a:gd name="T57" fmla="*/ 824 h 1336"/>
              <a:gd name="T58" fmla="*/ 626 w 858"/>
              <a:gd name="T59" fmla="*/ 824 h 1336"/>
              <a:gd name="T60" fmla="*/ 595 w 858"/>
              <a:gd name="T61" fmla="*/ 793 h 1336"/>
              <a:gd name="T62" fmla="*/ 595 w 858"/>
              <a:gd name="T63" fmla="*/ 570 h 1336"/>
              <a:gd name="T64" fmla="*/ 262 w 858"/>
              <a:gd name="T65" fmla="*/ 570 h 1336"/>
              <a:gd name="T66" fmla="*/ 262 w 858"/>
              <a:gd name="T67" fmla="*/ 793 h 1336"/>
              <a:gd name="T68" fmla="*/ 231 w 858"/>
              <a:gd name="T69" fmla="*/ 824 h 1336"/>
              <a:gd name="T70" fmla="*/ 97 w 858"/>
              <a:gd name="T71" fmla="*/ 824 h 1336"/>
              <a:gd name="T72" fmla="*/ 429 w 858"/>
              <a:gd name="T73" fmla="*/ 1250 h 1336"/>
              <a:gd name="T74" fmla="*/ 760 w 858"/>
              <a:gd name="T75" fmla="*/ 824 h 1336"/>
              <a:gd name="T76" fmla="*/ 453 w 858"/>
              <a:gd name="T77" fmla="*/ 1320 h 1336"/>
              <a:gd name="T78" fmla="*/ 404 w 858"/>
              <a:gd name="T79" fmla="*/ 1320 h 1336"/>
              <a:gd name="T80" fmla="*/ 9 w 858"/>
              <a:gd name="T81" fmla="*/ 812 h 1336"/>
              <a:gd name="T82" fmla="*/ 6 w 858"/>
              <a:gd name="T83" fmla="*/ 779 h 1336"/>
              <a:gd name="T84" fmla="*/ 34 w 858"/>
              <a:gd name="T85" fmla="*/ 762 h 1336"/>
              <a:gd name="T86" fmla="*/ 200 w 858"/>
              <a:gd name="T87" fmla="*/ 762 h 1336"/>
              <a:gd name="T88" fmla="*/ 200 w 858"/>
              <a:gd name="T89" fmla="*/ 539 h 1336"/>
              <a:gd name="T90" fmla="*/ 231 w 858"/>
              <a:gd name="T91" fmla="*/ 508 h 1336"/>
              <a:gd name="T92" fmla="*/ 626 w 858"/>
              <a:gd name="T93" fmla="*/ 508 h 1336"/>
              <a:gd name="T94" fmla="*/ 657 w 858"/>
              <a:gd name="T95" fmla="*/ 539 h 1336"/>
              <a:gd name="T96" fmla="*/ 657 w 858"/>
              <a:gd name="T97" fmla="*/ 762 h 1336"/>
              <a:gd name="T98" fmla="*/ 824 w 858"/>
              <a:gd name="T99" fmla="*/ 762 h 1336"/>
              <a:gd name="T100" fmla="*/ 852 w 858"/>
              <a:gd name="T101" fmla="*/ 779 h 1336"/>
              <a:gd name="T102" fmla="*/ 848 w 858"/>
              <a:gd name="T103" fmla="*/ 812 h 1336"/>
              <a:gd name="T104" fmla="*/ 453 w 858"/>
              <a:gd name="T105" fmla="*/ 132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8" h="1336">
                <a:moveTo>
                  <a:pt x="262" y="141"/>
                </a:moveTo>
                <a:lnTo>
                  <a:pt x="595" y="141"/>
                </a:lnTo>
                <a:lnTo>
                  <a:pt x="595" y="62"/>
                </a:lnTo>
                <a:lnTo>
                  <a:pt x="262" y="62"/>
                </a:lnTo>
                <a:lnTo>
                  <a:pt x="262" y="141"/>
                </a:lnTo>
                <a:close/>
                <a:moveTo>
                  <a:pt x="200" y="31"/>
                </a:moveTo>
                <a:cubicBezTo>
                  <a:pt x="200" y="14"/>
                  <a:pt x="214" y="0"/>
                  <a:pt x="231" y="0"/>
                </a:cubicBezTo>
                <a:lnTo>
                  <a:pt x="626" y="0"/>
                </a:lnTo>
                <a:cubicBezTo>
                  <a:pt x="643" y="0"/>
                  <a:pt x="657" y="14"/>
                  <a:pt x="657" y="31"/>
                </a:cubicBezTo>
                <a:lnTo>
                  <a:pt x="657" y="172"/>
                </a:lnTo>
                <a:cubicBezTo>
                  <a:pt x="657" y="189"/>
                  <a:pt x="643" y="203"/>
                  <a:pt x="626" y="203"/>
                </a:cubicBezTo>
                <a:lnTo>
                  <a:pt x="231" y="203"/>
                </a:lnTo>
                <a:cubicBezTo>
                  <a:pt x="214" y="203"/>
                  <a:pt x="200" y="189"/>
                  <a:pt x="200" y="172"/>
                </a:cubicBezTo>
                <a:lnTo>
                  <a:pt x="200" y="31"/>
                </a:lnTo>
                <a:close/>
                <a:moveTo>
                  <a:pt x="262" y="395"/>
                </a:moveTo>
                <a:lnTo>
                  <a:pt x="595" y="395"/>
                </a:lnTo>
                <a:lnTo>
                  <a:pt x="595" y="316"/>
                </a:lnTo>
                <a:lnTo>
                  <a:pt x="262" y="316"/>
                </a:lnTo>
                <a:lnTo>
                  <a:pt x="262" y="395"/>
                </a:lnTo>
                <a:close/>
                <a:moveTo>
                  <a:pt x="200" y="285"/>
                </a:moveTo>
                <a:cubicBezTo>
                  <a:pt x="200" y="268"/>
                  <a:pt x="214" y="254"/>
                  <a:pt x="231" y="254"/>
                </a:cubicBezTo>
                <a:lnTo>
                  <a:pt x="626" y="254"/>
                </a:lnTo>
                <a:cubicBezTo>
                  <a:pt x="643" y="254"/>
                  <a:pt x="657" y="268"/>
                  <a:pt x="657" y="285"/>
                </a:cubicBezTo>
                <a:lnTo>
                  <a:pt x="657" y="426"/>
                </a:lnTo>
                <a:cubicBezTo>
                  <a:pt x="657" y="443"/>
                  <a:pt x="643" y="457"/>
                  <a:pt x="626" y="457"/>
                </a:cubicBezTo>
                <a:lnTo>
                  <a:pt x="231" y="457"/>
                </a:lnTo>
                <a:cubicBezTo>
                  <a:pt x="214" y="457"/>
                  <a:pt x="200" y="443"/>
                  <a:pt x="200" y="426"/>
                </a:cubicBezTo>
                <a:lnTo>
                  <a:pt x="200" y="285"/>
                </a:lnTo>
                <a:close/>
                <a:moveTo>
                  <a:pt x="760" y="824"/>
                </a:moveTo>
                <a:lnTo>
                  <a:pt x="626" y="824"/>
                </a:lnTo>
                <a:cubicBezTo>
                  <a:pt x="609" y="824"/>
                  <a:pt x="595" y="810"/>
                  <a:pt x="595" y="793"/>
                </a:cubicBezTo>
                <a:lnTo>
                  <a:pt x="595" y="570"/>
                </a:lnTo>
                <a:lnTo>
                  <a:pt x="262" y="570"/>
                </a:lnTo>
                <a:lnTo>
                  <a:pt x="262" y="793"/>
                </a:lnTo>
                <a:cubicBezTo>
                  <a:pt x="262" y="810"/>
                  <a:pt x="248" y="824"/>
                  <a:pt x="231" y="824"/>
                </a:cubicBezTo>
                <a:lnTo>
                  <a:pt x="97" y="824"/>
                </a:lnTo>
                <a:lnTo>
                  <a:pt x="429" y="1250"/>
                </a:lnTo>
                <a:lnTo>
                  <a:pt x="760" y="824"/>
                </a:lnTo>
                <a:close/>
                <a:moveTo>
                  <a:pt x="453" y="1320"/>
                </a:moveTo>
                <a:cubicBezTo>
                  <a:pt x="441" y="1335"/>
                  <a:pt x="416" y="1335"/>
                  <a:pt x="404" y="1320"/>
                </a:cubicBezTo>
                <a:lnTo>
                  <a:pt x="9" y="812"/>
                </a:lnTo>
                <a:cubicBezTo>
                  <a:pt x="2" y="803"/>
                  <a:pt x="0" y="790"/>
                  <a:pt x="6" y="779"/>
                </a:cubicBezTo>
                <a:cubicBezTo>
                  <a:pt x="11" y="769"/>
                  <a:pt x="22" y="762"/>
                  <a:pt x="34" y="762"/>
                </a:cubicBezTo>
                <a:lnTo>
                  <a:pt x="200" y="762"/>
                </a:lnTo>
                <a:lnTo>
                  <a:pt x="200" y="539"/>
                </a:lnTo>
                <a:cubicBezTo>
                  <a:pt x="200" y="522"/>
                  <a:pt x="214" y="508"/>
                  <a:pt x="231" y="508"/>
                </a:cubicBezTo>
                <a:lnTo>
                  <a:pt x="626" y="508"/>
                </a:lnTo>
                <a:cubicBezTo>
                  <a:pt x="643" y="508"/>
                  <a:pt x="657" y="522"/>
                  <a:pt x="657" y="539"/>
                </a:cubicBezTo>
                <a:lnTo>
                  <a:pt x="657" y="762"/>
                </a:lnTo>
                <a:lnTo>
                  <a:pt x="824" y="762"/>
                </a:lnTo>
                <a:cubicBezTo>
                  <a:pt x="836" y="762"/>
                  <a:pt x="846" y="769"/>
                  <a:pt x="852" y="779"/>
                </a:cubicBezTo>
                <a:cubicBezTo>
                  <a:pt x="857" y="790"/>
                  <a:pt x="855" y="803"/>
                  <a:pt x="848" y="812"/>
                </a:cubicBezTo>
                <a:lnTo>
                  <a:pt x="453" y="132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31">
            <a:extLst>
              <a:ext uri="{FF2B5EF4-FFF2-40B4-BE49-F238E27FC236}">
                <a16:creationId xmlns:a16="http://schemas.microsoft.com/office/drawing/2014/main" id="{3E2016CE-2C23-A344-8023-D0B2969DAA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6282" y="3028775"/>
            <a:ext cx="481013" cy="309562"/>
          </a:xfrm>
          <a:custGeom>
            <a:avLst/>
            <a:gdLst>
              <a:gd name="T0" fmla="*/ 141 w 1336"/>
              <a:gd name="T1" fmla="*/ 262 h 858"/>
              <a:gd name="T2" fmla="*/ 62 w 1336"/>
              <a:gd name="T3" fmla="*/ 262 h 858"/>
              <a:gd name="T4" fmla="*/ 62 w 1336"/>
              <a:gd name="T5" fmla="*/ 595 h 858"/>
              <a:gd name="T6" fmla="*/ 141 w 1336"/>
              <a:gd name="T7" fmla="*/ 595 h 858"/>
              <a:gd name="T8" fmla="*/ 141 w 1336"/>
              <a:gd name="T9" fmla="*/ 262 h 858"/>
              <a:gd name="T10" fmla="*/ 31 w 1336"/>
              <a:gd name="T11" fmla="*/ 657 h 858"/>
              <a:gd name="T12" fmla="*/ 0 w 1336"/>
              <a:gd name="T13" fmla="*/ 626 h 858"/>
              <a:gd name="T14" fmla="*/ 0 w 1336"/>
              <a:gd name="T15" fmla="*/ 231 h 858"/>
              <a:gd name="T16" fmla="*/ 31 w 1336"/>
              <a:gd name="T17" fmla="*/ 200 h 858"/>
              <a:gd name="T18" fmla="*/ 173 w 1336"/>
              <a:gd name="T19" fmla="*/ 200 h 858"/>
              <a:gd name="T20" fmla="*/ 204 w 1336"/>
              <a:gd name="T21" fmla="*/ 231 h 858"/>
              <a:gd name="T22" fmla="*/ 204 w 1336"/>
              <a:gd name="T23" fmla="*/ 626 h 858"/>
              <a:gd name="T24" fmla="*/ 173 w 1336"/>
              <a:gd name="T25" fmla="*/ 657 h 858"/>
              <a:gd name="T26" fmla="*/ 31 w 1336"/>
              <a:gd name="T27" fmla="*/ 657 h 858"/>
              <a:gd name="T28" fmla="*/ 395 w 1336"/>
              <a:gd name="T29" fmla="*/ 262 h 858"/>
              <a:gd name="T30" fmla="*/ 316 w 1336"/>
              <a:gd name="T31" fmla="*/ 262 h 858"/>
              <a:gd name="T32" fmla="*/ 316 w 1336"/>
              <a:gd name="T33" fmla="*/ 595 h 858"/>
              <a:gd name="T34" fmla="*/ 395 w 1336"/>
              <a:gd name="T35" fmla="*/ 595 h 858"/>
              <a:gd name="T36" fmla="*/ 395 w 1336"/>
              <a:gd name="T37" fmla="*/ 262 h 858"/>
              <a:gd name="T38" fmla="*/ 285 w 1336"/>
              <a:gd name="T39" fmla="*/ 657 h 858"/>
              <a:gd name="T40" fmla="*/ 254 w 1336"/>
              <a:gd name="T41" fmla="*/ 626 h 858"/>
              <a:gd name="T42" fmla="*/ 254 w 1336"/>
              <a:gd name="T43" fmla="*/ 231 h 858"/>
              <a:gd name="T44" fmla="*/ 285 w 1336"/>
              <a:gd name="T45" fmla="*/ 200 h 858"/>
              <a:gd name="T46" fmla="*/ 427 w 1336"/>
              <a:gd name="T47" fmla="*/ 200 h 858"/>
              <a:gd name="T48" fmla="*/ 458 w 1336"/>
              <a:gd name="T49" fmla="*/ 231 h 858"/>
              <a:gd name="T50" fmla="*/ 458 w 1336"/>
              <a:gd name="T51" fmla="*/ 626 h 858"/>
              <a:gd name="T52" fmla="*/ 427 w 1336"/>
              <a:gd name="T53" fmla="*/ 657 h 858"/>
              <a:gd name="T54" fmla="*/ 285 w 1336"/>
              <a:gd name="T55" fmla="*/ 657 h 858"/>
              <a:gd name="T56" fmla="*/ 824 w 1336"/>
              <a:gd name="T57" fmla="*/ 97 h 858"/>
              <a:gd name="T58" fmla="*/ 824 w 1336"/>
              <a:gd name="T59" fmla="*/ 231 h 858"/>
              <a:gd name="T60" fmla="*/ 793 w 1336"/>
              <a:gd name="T61" fmla="*/ 262 h 858"/>
              <a:gd name="T62" fmla="*/ 570 w 1336"/>
              <a:gd name="T63" fmla="*/ 262 h 858"/>
              <a:gd name="T64" fmla="*/ 570 w 1336"/>
              <a:gd name="T65" fmla="*/ 595 h 858"/>
              <a:gd name="T66" fmla="*/ 793 w 1336"/>
              <a:gd name="T67" fmla="*/ 595 h 858"/>
              <a:gd name="T68" fmla="*/ 824 w 1336"/>
              <a:gd name="T69" fmla="*/ 626 h 858"/>
              <a:gd name="T70" fmla="*/ 824 w 1336"/>
              <a:gd name="T71" fmla="*/ 760 h 858"/>
              <a:gd name="T72" fmla="*/ 1251 w 1336"/>
              <a:gd name="T73" fmla="*/ 429 h 858"/>
              <a:gd name="T74" fmla="*/ 824 w 1336"/>
              <a:gd name="T75" fmla="*/ 97 h 858"/>
              <a:gd name="T76" fmla="*/ 1320 w 1336"/>
              <a:gd name="T77" fmla="*/ 404 h 858"/>
              <a:gd name="T78" fmla="*/ 1320 w 1336"/>
              <a:gd name="T79" fmla="*/ 453 h 858"/>
              <a:gd name="T80" fmla="*/ 812 w 1336"/>
              <a:gd name="T81" fmla="*/ 848 h 858"/>
              <a:gd name="T82" fmla="*/ 780 w 1336"/>
              <a:gd name="T83" fmla="*/ 852 h 858"/>
              <a:gd name="T84" fmla="*/ 762 w 1336"/>
              <a:gd name="T85" fmla="*/ 824 h 858"/>
              <a:gd name="T86" fmla="*/ 762 w 1336"/>
              <a:gd name="T87" fmla="*/ 657 h 858"/>
              <a:gd name="T88" fmla="*/ 539 w 1336"/>
              <a:gd name="T89" fmla="*/ 657 h 858"/>
              <a:gd name="T90" fmla="*/ 508 w 1336"/>
              <a:gd name="T91" fmla="*/ 626 h 858"/>
              <a:gd name="T92" fmla="*/ 508 w 1336"/>
              <a:gd name="T93" fmla="*/ 231 h 858"/>
              <a:gd name="T94" fmla="*/ 539 w 1336"/>
              <a:gd name="T95" fmla="*/ 200 h 858"/>
              <a:gd name="T96" fmla="*/ 762 w 1336"/>
              <a:gd name="T97" fmla="*/ 200 h 858"/>
              <a:gd name="T98" fmla="*/ 762 w 1336"/>
              <a:gd name="T99" fmla="*/ 34 h 858"/>
              <a:gd name="T100" fmla="*/ 780 w 1336"/>
              <a:gd name="T101" fmla="*/ 6 h 858"/>
              <a:gd name="T102" fmla="*/ 812 w 1336"/>
              <a:gd name="T103" fmla="*/ 9 h 858"/>
              <a:gd name="T104" fmla="*/ 1320 w 1336"/>
              <a:gd name="T105" fmla="*/ 404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36" h="858">
                <a:moveTo>
                  <a:pt x="141" y="262"/>
                </a:moveTo>
                <a:lnTo>
                  <a:pt x="62" y="262"/>
                </a:lnTo>
                <a:lnTo>
                  <a:pt x="62" y="595"/>
                </a:lnTo>
                <a:lnTo>
                  <a:pt x="141" y="595"/>
                </a:lnTo>
                <a:lnTo>
                  <a:pt x="141" y="262"/>
                </a:lnTo>
                <a:close/>
                <a:moveTo>
                  <a:pt x="31" y="657"/>
                </a:moveTo>
                <a:cubicBezTo>
                  <a:pt x="14" y="657"/>
                  <a:pt x="0" y="643"/>
                  <a:pt x="0" y="626"/>
                </a:cubicBezTo>
                <a:lnTo>
                  <a:pt x="0" y="231"/>
                </a:lnTo>
                <a:cubicBezTo>
                  <a:pt x="0" y="214"/>
                  <a:pt x="14" y="200"/>
                  <a:pt x="31" y="200"/>
                </a:cubicBezTo>
                <a:lnTo>
                  <a:pt x="173" y="200"/>
                </a:lnTo>
                <a:cubicBezTo>
                  <a:pt x="190" y="200"/>
                  <a:pt x="204" y="214"/>
                  <a:pt x="204" y="231"/>
                </a:cubicBezTo>
                <a:lnTo>
                  <a:pt x="204" y="626"/>
                </a:lnTo>
                <a:cubicBezTo>
                  <a:pt x="204" y="643"/>
                  <a:pt x="190" y="657"/>
                  <a:pt x="173" y="657"/>
                </a:cubicBezTo>
                <a:lnTo>
                  <a:pt x="31" y="657"/>
                </a:lnTo>
                <a:close/>
                <a:moveTo>
                  <a:pt x="395" y="262"/>
                </a:moveTo>
                <a:lnTo>
                  <a:pt x="316" y="262"/>
                </a:lnTo>
                <a:lnTo>
                  <a:pt x="316" y="595"/>
                </a:lnTo>
                <a:lnTo>
                  <a:pt x="395" y="595"/>
                </a:lnTo>
                <a:lnTo>
                  <a:pt x="395" y="262"/>
                </a:lnTo>
                <a:close/>
                <a:moveTo>
                  <a:pt x="285" y="657"/>
                </a:moveTo>
                <a:cubicBezTo>
                  <a:pt x="268" y="657"/>
                  <a:pt x="254" y="643"/>
                  <a:pt x="254" y="626"/>
                </a:cubicBezTo>
                <a:lnTo>
                  <a:pt x="254" y="231"/>
                </a:lnTo>
                <a:cubicBezTo>
                  <a:pt x="254" y="214"/>
                  <a:pt x="268" y="200"/>
                  <a:pt x="285" y="200"/>
                </a:cubicBezTo>
                <a:lnTo>
                  <a:pt x="427" y="200"/>
                </a:lnTo>
                <a:cubicBezTo>
                  <a:pt x="444" y="200"/>
                  <a:pt x="458" y="214"/>
                  <a:pt x="458" y="231"/>
                </a:cubicBezTo>
                <a:lnTo>
                  <a:pt x="458" y="626"/>
                </a:lnTo>
                <a:cubicBezTo>
                  <a:pt x="458" y="643"/>
                  <a:pt x="444" y="657"/>
                  <a:pt x="427" y="657"/>
                </a:cubicBezTo>
                <a:lnTo>
                  <a:pt x="285" y="657"/>
                </a:lnTo>
                <a:close/>
                <a:moveTo>
                  <a:pt x="824" y="97"/>
                </a:moveTo>
                <a:lnTo>
                  <a:pt x="824" y="231"/>
                </a:lnTo>
                <a:cubicBezTo>
                  <a:pt x="824" y="248"/>
                  <a:pt x="811" y="262"/>
                  <a:pt x="793" y="262"/>
                </a:cubicBezTo>
                <a:lnTo>
                  <a:pt x="570" y="262"/>
                </a:lnTo>
                <a:lnTo>
                  <a:pt x="570" y="595"/>
                </a:lnTo>
                <a:lnTo>
                  <a:pt x="793" y="595"/>
                </a:lnTo>
                <a:cubicBezTo>
                  <a:pt x="811" y="595"/>
                  <a:pt x="824" y="609"/>
                  <a:pt x="824" y="626"/>
                </a:cubicBezTo>
                <a:lnTo>
                  <a:pt x="824" y="760"/>
                </a:lnTo>
                <a:lnTo>
                  <a:pt x="1251" y="429"/>
                </a:lnTo>
                <a:lnTo>
                  <a:pt x="824" y="97"/>
                </a:lnTo>
                <a:close/>
                <a:moveTo>
                  <a:pt x="1320" y="404"/>
                </a:moveTo>
                <a:cubicBezTo>
                  <a:pt x="1335" y="416"/>
                  <a:pt x="1335" y="441"/>
                  <a:pt x="1320" y="453"/>
                </a:cubicBezTo>
                <a:lnTo>
                  <a:pt x="812" y="848"/>
                </a:lnTo>
                <a:cubicBezTo>
                  <a:pt x="803" y="855"/>
                  <a:pt x="790" y="857"/>
                  <a:pt x="780" y="852"/>
                </a:cubicBezTo>
                <a:cubicBezTo>
                  <a:pt x="769" y="846"/>
                  <a:pt x="762" y="836"/>
                  <a:pt x="762" y="824"/>
                </a:cubicBezTo>
                <a:lnTo>
                  <a:pt x="762" y="657"/>
                </a:lnTo>
                <a:lnTo>
                  <a:pt x="539" y="657"/>
                </a:lnTo>
                <a:cubicBezTo>
                  <a:pt x="522" y="657"/>
                  <a:pt x="508" y="643"/>
                  <a:pt x="508" y="626"/>
                </a:cubicBezTo>
                <a:lnTo>
                  <a:pt x="508" y="231"/>
                </a:lnTo>
                <a:cubicBezTo>
                  <a:pt x="508" y="214"/>
                  <a:pt x="522" y="200"/>
                  <a:pt x="539" y="200"/>
                </a:cubicBezTo>
                <a:lnTo>
                  <a:pt x="762" y="200"/>
                </a:lnTo>
                <a:lnTo>
                  <a:pt x="762" y="34"/>
                </a:lnTo>
                <a:cubicBezTo>
                  <a:pt x="762" y="22"/>
                  <a:pt x="769" y="11"/>
                  <a:pt x="780" y="6"/>
                </a:cubicBezTo>
                <a:cubicBezTo>
                  <a:pt x="790" y="0"/>
                  <a:pt x="803" y="2"/>
                  <a:pt x="812" y="9"/>
                </a:cubicBezTo>
                <a:lnTo>
                  <a:pt x="1320" y="40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33">
            <a:extLst>
              <a:ext uri="{FF2B5EF4-FFF2-40B4-BE49-F238E27FC236}">
                <a16:creationId xmlns:a16="http://schemas.microsoft.com/office/drawing/2014/main" id="{7A6D8D44-4BDD-E543-975A-E23B6433D8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2003" y="4998402"/>
            <a:ext cx="466725" cy="430212"/>
          </a:xfrm>
          <a:custGeom>
            <a:avLst/>
            <a:gdLst>
              <a:gd name="T0" fmla="*/ 1239 w 1297"/>
              <a:gd name="T1" fmla="*/ 571 h 1193"/>
              <a:gd name="T2" fmla="*/ 799 w 1297"/>
              <a:gd name="T3" fmla="*/ 672 h 1193"/>
              <a:gd name="T4" fmla="*/ 799 w 1297"/>
              <a:gd name="T5" fmla="*/ 640 h 1193"/>
              <a:gd name="T6" fmla="*/ 763 w 1297"/>
              <a:gd name="T7" fmla="*/ 603 h 1193"/>
              <a:gd name="T8" fmla="*/ 542 w 1297"/>
              <a:gd name="T9" fmla="*/ 603 h 1193"/>
              <a:gd name="T10" fmla="*/ 506 w 1297"/>
              <a:gd name="T11" fmla="*/ 640 h 1193"/>
              <a:gd name="T12" fmla="*/ 506 w 1297"/>
              <a:gd name="T13" fmla="*/ 673 h 1193"/>
              <a:gd name="T14" fmla="*/ 56 w 1297"/>
              <a:gd name="T15" fmla="*/ 571 h 1193"/>
              <a:gd name="T16" fmla="*/ 56 w 1297"/>
              <a:gd name="T17" fmla="*/ 316 h 1193"/>
              <a:gd name="T18" fmla="*/ 116 w 1297"/>
              <a:gd name="T19" fmla="*/ 256 h 1193"/>
              <a:gd name="T20" fmla="*/ 1180 w 1297"/>
              <a:gd name="T21" fmla="*/ 256 h 1193"/>
              <a:gd name="T22" fmla="*/ 1239 w 1297"/>
              <a:gd name="T23" fmla="*/ 316 h 1193"/>
              <a:gd name="T24" fmla="*/ 1239 w 1297"/>
              <a:gd name="T25" fmla="*/ 571 h 1193"/>
              <a:gd name="T26" fmla="*/ 819 w 1297"/>
              <a:gd name="T27" fmla="*/ 200 h 1193"/>
              <a:gd name="T28" fmla="*/ 477 w 1297"/>
              <a:gd name="T29" fmla="*/ 200 h 1193"/>
              <a:gd name="T30" fmla="*/ 477 w 1297"/>
              <a:gd name="T31" fmla="*/ 149 h 1193"/>
              <a:gd name="T32" fmla="*/ 570 w 1297"/>
              <a:gd name="T33" fmla="*/ 56 h 1193"/>
              <a:gd name="T34" fmla="*/ 726 w 1297"/>
              <a:gd name="T35" fmla="*/ 56 h 1193"/>
              <a:gd name="T36" fmla="*/ 819 w 1297"/>
              <a:gd name="T37" fmla="*/ 149 h 1193"/>
              <a:gd name="T38" fmla="*/ 819 w 1297"/>
              <a:gd name="T39" fmla="*/ 200 h 1193"/>
              <a:gd name="T40" fmla="*/ 744 w 1297"/>
              <a:gd name="T41" fmla="*/ 710 h 1193"/>
              <a:gd name="T42" fmla="*/ 744 w 1297"/>
              <a:gd name="T43" fmla="*/ 820 h 1193"/>
              <a:gd name="T44" fmla="*/ 561 w 1297"/>
              <a:gd name="T45" fmla="*/ 820 h 1193"/>
              <a:gd name="T46" fmla="*/ 561 w 1297"/>
              <a:gd name="T47" fmla="*/ 660 h 1193"/>
              <a:gd name="T48" fmla="*/ 744 w 1297"/>
              <a:gd name="T49" fmla="*/ 660 h 1193"/>
              <a:gd name="T50" fmla="*/ 744 w 1297"/>
              <a:gd name="T51" fmla="*/ 695 h 1193"/>
              <a:gd name="T52" fmla="*/ 743 w 1297"/>
              <a:gd name="T53" fmla="*/ 705 h 1193"/>
              <a:gd name="T54" fmla="*/ 744 w 1297"/>
              <a:gd name="T55" fmla="*/ 710 h 1193"/>
              <a:gd name="T56" fmla="*/ 506 w 1297"/>
              <a:gd name="T57" fmla="*/ 730 h 1193"/>
              <a:gd name="T58" fmla="*/ 506 w 1297"/>
              <a:gd name="T59" fmla="*/ 839 h 1193"/>
              <a:gd name="T60" fmla="*/ 542 w 1297"/>
              <a:gd name="T61" fmla="*/ 876 h 1193"/>
              <a:gd name="T62" fmla="*/ 763 w 1297"/>
              <a:gd name="T63" fmla="*/ 876 h 1193"/>
              <a:gd name="T64" fmla="*/ 799 w 1297"/>
              <a:gd name="T65" fmla="*/ 839 h 1193"/>
              <a:gd name="T66" fmla="*/ 799 w 1297"/>
              <a:gd name="T67" fmla="*/ 729 h 1193"/>
              <a:gd name="T68" fmla="*/ 1178 w 1297"/>
              <a:gd name="T69" fmla="*/ 653 h 1193"/>
              <a:gd name="T70" fmla="*/ 1178 w 1297"/>
              <a:gd name="T71" fmla="*/ 1076 h 1193"/>
              <a:gd name="T72" fmla="*/ 1127 w 1297"/>
              <a:gd name="T73" fmla="*/ 1135 h 1193"/>
              <a:gd name="T74" fmla="*/ 169 w 1297"/>
              <a:gd name="T75" fmla="*/ 1135 h 1193"/>
              <a:gd name="T76" fmla="*/ 118 w 1297"/>
              <a:gd name="T77" fmla="*/ 1076 h 1193"/>
              <a:gd name="T78" fmla="*/ 118 w 1297"/>
              <a:gd name="T79" fmla="*/ 654 h 1193"/>
              <a:gd name="T80" fmla="*/ 506 w 1297"/>
              <a:gd name="T81" fmla="*/ 730 h 1193"/>
              <a:gd name="T82" fmla="*/ 1296 w 1297"/>
              <a:gd name="T83" fmla="*/ 316 h 1193"/>
              <a:gd name="T84" fmla="*/ 1180 w 1297"/>
              <a:gd name="T85" fmla="*/ 200 h 1193"/>
              <a:gd name="T86" fmla="*/ 875 w 1297"/>
              <a:gd name="T87" fmla="*/ 200 h 1193"/>
              <a:gd name="T88" fmla="*/ 875 w 1297"/>
              <a:gd name="T89" fmla="*/ 149 h 1193"/>
              <a:gd name="T90" fmla="*/ 726 w 1297"/>
              <a:gd name="T91" fmla="*/ 0 h 1193"/>
              <a:gd name="T92" fmla="*/ 570 w 1297"/>
              <a:gd name="T93" fmla="*/ 0 h 1193"/>
              <a:gd name="T94" fmla="*/ 420 w 1297"/>
              <a:gd name="T95" fmla="*/ 149 h 1193"/>
              <a:gd name="T96" fmla="*/ 420 w 1297"/>
              <a:gd name="T97" fmla="*/ 200 h 1193"/>
              <a:gd name="T98" fmla="*/ 116 w 1297"/>
              <a:gd name="T99" fmla="*/ 200 h 1193"/>
              <a:gd name="T100" fmla="*/ 0 w 1297"/>
              <a:gd name="T101" fmla="*/ 316 h 1193"/>
              <a:gd name="T102" fmla="*/ 0 w 1297"/>
              <a:gd name="T103" fmla="*/ 589 h 1193"/>
              <a:gd name="T104" fmla="*/ 17 w 1297"/>
              <a:gd name="T105" fmla="*/ 615 h 1193"/>
              <a:gd name="T106" fmla="*/ 62 w 1297"/>
              <a:gd name="T107" fmla="*/ 633 h 1193"/>
              <a:gd name="T108" fmla="*/ 62 w 1297"/>
              <a:gd name="T109" fmla="*/ 1076 h 1193"/>
              <a:gd name="T110" fmla="*/ 169 w 1297"/>
              <a:gd name="T111" fmla="*/ 1192 h 1193"/>
              <a:gd name="T112" fmla="*/ 1127 w 1297"/>
              <a:gd name="T113" fmla="*/ 1192 h 1193"/>
              <a:gd name="T114" fmla="*/ 1234 w 1297"/>
              <a:gd name="T115" fmla="*/ 1076 h 1193"/>
              <a:gd name="T116" fmla="*/ 1234 w 1297"/>
              <a:gd name="T117" fmla="*/ 632 h 1193"/>
              <a:gd name="T118" fmla="*/ 1279 w 1297"/>
              <a:gd name="T119" fmla="*/ 615 h 1193"/>
              <a:gd name="T120" fmla="*/ 1296 w 1297"/>
              <a:gd name="T121" fmla="*/ 589 h 1193"/>
              <a:gd name="T122" fmla="*/ 1296 w 1297"/>
              <a:gd name="T123" fmla="*/ 316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97" h="1193">
                <a:moveTo>
                  <a:pt x="1239" y="571"/>
                </a:moveTo>
                <a:cubicBezTo>
                  <a:pt x="1111" y="624"/>
                  <a:pt x="960" y="659"/>
                  <a:pt x="799" y="672"/>
                </a:cubicBezTo>
                <a:lnTo>
                  <a:pt x="799" y="640"/>
                </a:lnTo>
                <a:cubicBezTo>
                  <a:pt x="799" y="620"/>
                  <a:pt x="783" y="603"/>
                  <a:pt x="763" y="603"/>
                </a:cubicBezTo>
                <a:lnTo>
                  <a:pt x="542" y="603"/>
                </a:lnTo>
                <a:cubicBezTo>
                  <a:pt x="522" y="603"/>
                  <a:pt x="506" y="620"/>
                  <a:pt x="506" y="640"/>
                </a:cubicBezTo>
                <a:lnTo>
                  <a:pt x="506" y="673"/>
                </a:lnTo>
                <a:cubicBezTo>
                  <a:pt x="342" y="660"/>
                  <a:pt x="187" y="625"/>
                  <a:pt x="56" y="571"/>
                </a:cubicBezTo>
                <a:lnTo>
                  <a:pt x="56" y="316"/>
                </a:lnTo>
                <a:cubicBezTo>
                  <a:pt x="56" y="283"/>
                  <a:pt x="83" y="256"/>
                  <a:pt x="116" y="256"/>
                </a:cubicBezTo>
                <a:lnTo>
                  <a:pt x="1180" y="256"/>
                </a:lnTo>
                <a:cubicBezTo>
                  <a:pt x="1213" y="256"/>
                  <a:pt x="1239" y="283"/>
                  <a:pt x="1239" y="316"/>
                </a:cubicBezTo>
                <a:lnTo>
                  <a:pt x="1239" y="571"/>
                </a:lnTo>
                <a:close/>
                <a:moveTo>
                  <a:pt x="819" y="200"/>
                </a:moveTo>
                <a:lnTo>
                  <a:pt x="477" y="200"/>
                </a:lnTo>
                <a:lnTo>
                  <a:pt x="477" y="149"/>
                </a:lnTo>
                <a:cubicBezTo>
                  <a:pt x="477" y="98"/>
                  <a:pt x="518" y="56"/>
                  <a:pt x="570" y="56"/>
                </a:cubicBezTo>
                <a:lnTo>
                  <a:pt x="726" y="56"/>
                </a:lnTo>
                <a:cubicBezTo>
                  <a:pt x="777" y="56"/>
                  <a:pt x="819" y="98"/>
                  <a:pt x="819" y="149"/>
                </a:cubicBezTo>
                <a:lnTo>
                  <a:pt x="819" y="200"/>
                </a:lnTo>
                <a:close/>
                <a:moveTo>
                  <a:pt x="744" y="710"/>
                </a:moveTo>
                <a:lnTo>
                  <a:pt x="744" y="820"/>
                </a:lnTo>
                <a:lnTo>
                  <a:pt x="561" y="820"/>
                </a:lnTo>
                <a:lnTo>
                  <a:pt x="561" y="660"/>
                </a:lnTo>
                <a:lnTo>
                  <a:pt x="744" y="660"/>
                </a:lnTo>
                <a:lnTo>
                  <a:pt x="744" y="695"/>
                </a:lnTo>
                <a:cubicBezTo>
                  <a:pt x="743" y="698"/>
                  <a:pt x="743" y="702"/>
                  <a:pt x="743" y="705"/>
                </a:cubicBezTo>
                <a:cubicBezTo>
                  <a:pt x="743" y="707"/>
                  <a:pt x="744" y="708"/>
                  <a:pt x="744" y="710"/>
                </a:cubicBezTo>
                <a:close/>
                <a:moveTo>
                  <a:pt x="506" y="730"/>
                </a:moveTo>
                <a:lnTo>
                  <a:pt x="506" y="839"/>
                </a:lnTo>
                <a:cubicBezTo>
                  <a:pt x="506" y="859"/>
                  <a:pt x="522" y="876"/>
                  <a:pt x="542" y="876"/>
                </a:cubicBezTo>
                <a:lnTo>
                  <a:pt x="763" y="876"/>
                </a:lnTo>
                <a:cubicBezTo>
                  <a:pt x="783" y="876"/>
                  <a:pt x="799" y="859"/>
                  <a:pt x="799" y="839"/>
                </a:cubicBezTo>
                <a:lnTo>
                  <a:pt x="799" y="729"/>
                </a:lnTo>
                <a:cubicBezTo>
                  <a:pt x="934" y="718"/>
                  <a:pt x="1063" y="692"/>
                  <a:pt x="1178" y="653"/>
                </a:cubicBezTo>
                <a:lnTo>
                  <a:pt x="1178" y="1076"/>
                </a:lnTo>
                <a:cubicBezTo>
                  <a:pt x="1178" y="1108"/>
                  <a:pt x="1155" y="1135"/>
                  <a:pt x="1127" y="1135"/>
                </a:cubicBezTo>
                <a:lnTo>
                  <a:pt x="169" y="1135"/>
                </a:lnTo>
                <a:cubicBezTo>
                  <a:pt x="141" y="1135"/>
                  <a:pt x="118" y="1108"/>
                  <a:pt x="118" y="1076"/>
                </a:cubicBezTo>
                <a:lnTo>
                  <a:pt x="118" y="654"/>
                </a:lnTo>
                <a:cubicBezTo>
                  <a:pt x="236" y="693"/>
                  <a:pt x="368" y="719"/>
                  <a:pt x="506" y="730"/>
                </a:cubicBezTo>
                <a:close/>
                <a:moveTo>
                  <a:pt x="1296" y="316"/>
                </a:moveTo>
                <a:cubicBezTo>
                  <a:pt x="1296" y="252"/>
                  <a:pt x="1244" y="200"/>
                  <a:pt x="1180" y="200"/>
                </a:cubicBezTo>
                <a:lnTo>
                  <a:pt x="875" y="200"/>
                </a:lnTo>
                <a:lnTo>
                  <a:pt x="875" y="149"/>
                </a:lnTo>
                <a:cubicBezTo>
                  <a:pt x="875" y="67"/>
                  <a:pt x="809" y="0"/>
                  <a:pt x="726" y="0"/>
                </a:cubicBezTo>
                <a:lnTo>
                  <a:pt x="570" y="0"/>
                </a:lnTo>
                <a:cubicBezTo>
                  <a:pt x="487" y="0"/>
                  <a:pt x="420" y="67"/>
                  <a:pt x="420" y="149"/>
                </a:cubicBezTo>
                <a:lnTo>
                  <a:pt x="420" y="200"/>
                </a:lnTo>
                <a:lnTo>
                  <a:pt x="116" y="200"/>
                </a:lnTo>
                <a:cubicBezTo>
                  <a:pt x="52" y="200"/>
                  <a:pt x="0" y="252"/>
                  <a:pt x="0" y="316"/>
                </a:cubicBezTo>
                <a:lnTo>
                  <a:pt x="0" y="589"/>
                </a:lnTo>
                <a:cubicBezTo>
                  <a:pt x="0" y="601"/>
                  <a:pt x="7" y="611"/>
                  <a:pt x="17" y="615"/>
                </a:cubicBezTo>
                <a:cubicBezTo>
                  <a:pt x="32" y="621"/>
                  <a:pt x="46" y="627"/>
                  <a:pt x="62" y="633"/>
                </a:cubicBezTo>
                <a:lnTo>
                  <a:pt x="62" y="1076"/>
                </a:lnTo>
                <a:cubicBezTo>
                  <a:pt x="62" y="1140"/>
                  <a:pt x="110" y="1192"/>
                  <a:pt x="169" y="1192"/>
                </a:cubicBezTo>
                <a:lnTo>
                  <a:pt x="1127" y="1192"/>
                </a:lnTo>
                <a:cubicBezTo>
                  <a:pt x="1186" y="1192"/>
                  <a:pt x="1234" y="1140"/>
                  <a:pt x="1234" y="1076"/>
                </a:cubicBezTo>
                <a:lnTo>
                  <a:pt x="1234" y="632"/>
                </a:lnTo>
                <a:cubicBezTo>
                  <a:pt x="1249" y="626"/>
                  <a:pt x="1265" y="621"/>
                  <a:pt x="1279" y="615"/>
                </a:cubicBezTo>
                <a:cubicBezTo>
                  <a:pt x="1289" y="611"/>
                  <a:pt x="1296" y="601"/>
                  <a:pt x="1296" y="589"/>
                </a:cubicBezTo>
                <a:lnTo>
                  <a:pt x="1296" y="3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34">
            <a:extLst>
              <a:ext uri="{FF2B5EF4-FFF2-40B4-BE49-F238E27FC236}">
                <a16:creationId xmlns:a16="http://schemas.microsoft.com/office/drawing/2014/main" id="{3FD4A125-E17E-674E-923C-1641E903D5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90431" y="4988877"/>
            <a:ext cx="449262" cy="449262"/>
          </a:xfrm>
          <a:custGeom>
            <a:avLst/>
            <a:gdLst>
              <a:gd name="T0" fmla="*/ 904 w 1248"/>
              <a:gd name="T1" fmla="*/ 468 h 1248"/>
              <a:gd name="T2" fmla="*/ 525 w 1248"/>
              <a:gd name="T3" fmla="*/ 848 h 1248"/>
              <a:gd name="T4" fmla="*/ 343 w 1248"/>
              <a:gd name="T5" fmla="*/ 666 h 1248"/>
              <a:gd name="T6" fmla="*/ 412 w 1248"/>
              <a:gd name="T7" fmla="*/ 597 h 1248"/>
              <a:gd name="T8" fmla="*/ 525 w 1248"/>
              <a:gd name="T9" fmla="*/ 710 h 1248"/>
              <a:gd name="T10" fmla="*/ 835 w 1248"/>
              <a:gd name="T11" fmla="*/ 399 h 1248"/>
              <a:gd name="T12" fmla="*/ 904 w 1248"/>
              <a:gd name="T13" fmla="*/ 468 h 1248"/>
              <a:gd name="T14" fmla="*/ 525 w 1248"/>
              <a:gd name="T15" fmla="*/ 936 h 1248"/>
              <a:gd name="T16" fmla="*/ 992 w 1248"/>
              <a:gd name="T17" fmla="*/ 468 h 1248"/>
              <a:gd name="T18" fmla="*/ 835 w 1248"/>
              <a:gd name="T19" fmla="*/ 312 h 1248"/>
              <a:gd name="T20" fmla="*/ 525 w 1248"/>
              <a:gd name="T21" fmla="*/ 622 h 1248"/>
              <a:gd name="T22" fmla="*/ 412 w 1248"/>
              <a:gd name="T23" fmla="*/ 509 h 1248"/>
              <a:gd name="T24" fmla="*/ 255 w 1248"/>
              <a:gd name="T25" fmla="*/ 666 h 1248"/>
              <a:gd name="T26" fmla="*/ 525 w 1248"/>
              <a:gd name="T27" fmla="*/ 936 h 1248"/>
              <a:gd name="T28" fmla="*/ 623 w 1248"/>
              <a:gd name="T29" fmla="*/ 1185 h 1248"/>
              <a:gd name="T30" fmla="*/ 62 w 1248"/>
              <a:gd name="T31" fmla="*/ 624 h 1248"/>
              <a:gd name="T32" fmla="*/ 623 w 1248"/>
              <a:gd name="T33" fmla="*/ 62 h 1248"/>
              <a:gd name="T34" fmla="*/ 1185 w 1248"/>
              <a:gd name="T35" fmla="*/ 624 h 1248"/>
              <a:gd name="T36" fmla="*/ 623 w 1248"/>
              <a:gd name="T37" fmla="*/ 1185 h 1248"/>
              <a:gd name="T38" fmla="*/ 623 w 1248"/>
              <a:gd name="T39" fmla="*/ 0 h 1248"/>
              <a:gd name="T40" fmla="*/ 0 w 1248"/>
              <a:gd name="T41" fmla="*/ 624 h 1248"/>
              <a:gd name="T42" fmla="*/ 623 w 1248"/>
              <a:gd name="T43" fmla="*/ 1247 h 1248"/>
              <a:gd name="T44" fmla="*/ 1247 w 1248"/>
              <a:gd name="T45" fmla="*/ 624 h 1248"/>
              <a:gd name="T46" fmla="*/ 623 w 1248"/>
              <a:gd name="T47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8" h="1248">
                <a:moveTo>
                  <a:pt x="904" y="468"/>
                </a:moveTo>
                <a:lnTo>
                  <a:pt x="525" y="848"/>
                </a:lnTo>
                <a:lnTo>
                  <a:pt x="343" y="666"/>
                </a:lnTo>
                <a:lnTo>
                  <a:pt x="412" y="597"/>
                </a:lnTo>
                <a:lnTo>
                  <a:pt x="525" y="710"/>
                </a:lnTo>
                <a:lnTo>
                  <a:pt x="835" y="399"/>
                </a:lnTo>
                <a:lnTo>
                  <a:pt x="904" y="468"/>
                </a:lnTo>
                <a:close/>
                <a:moveTo>
                  <a:pt x="525" y="936"/>
                </a:moveTo>
                <a:lnTo>
                  <a:pt x="992" y="468"/>
                </a:lnTo>
                <a:lnTo>
                  <a:pt x="835" y="312"/>
                </a:lnTo>
                <a:lnTo>
                  <a:pt x="525" y="622"/>
                </a:lnTo>
                <a:lnTo>
                  <a:pt x="412" y="509"/>
                </a:lnTo>
                <a:lnTo>
                  <a:pt x="255" y="666"/>
                </a:lnTo>
                <a:lnTo>
                  <a:pt x="525" y="936"/>
                </a:ln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5" y="314"/>
                  <a:pt x="1185" y="624"/>
                </a:cubicBezTo>
                <a:cubicBezTo>
                  <a:pt x="1185" y="933"/>
                  <a:pt x="933" y="1185"/>
                  <a:pt x="623" y="1185"/>
                </a:cubicBezTo>
                <a:close/>
                <a:moveTo>
                  <a:pt x="623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4"/>
                </a:cubicBezTo>
                <a:cubicBezTo>
                  <a:pt x="1247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35">
            <a:extLst>
              <a:ext uri="{FF2B5EF4-FFF2-40B4-BE49-F238E27FC236}">
                <a16:creationId xmlns:a16="http://schemas.microsoft.com/office/drawing/2014/main" id="{5BB9F82C-142E-1743-997A-1417264335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90128" y="4986802"/>
            <a:ext cx="449262" cy="449262"/>
          </a:xfrm>
          <a:custGeom>
            <a:avLst/>
            <a:gdLst>
              <a:gd name="T0" fmla="*/ 693 w 1248"/>
              <a:gd name="T1" fmla="*/ 624 h 1248"/>
              <a:gd name="T2" fmla="*/ 862 w 1248"/>
              <a:gd name="T3" fmla="*/ 793 h 1248"/>
              <a:gd name="T4" fmla="*/ 793 w 1248"/>
              <a:gd name="T5" fmla="*/ 862 h 1248"/>
              <a:gd name="T6" fmla="*/ 624 w 1248"/>
              <a:gd name="T7" fmla="*/ 693 h 1248"/>
              <a:gd name="T8" fmla="*/ 455 w 1248"/>
              <a:gd name="T9" fmla="*/ 862 h 1248"/>
              <a:gd name="T10" fmla="*/ 386 w 1248"/>
              <a:gd name="T11" fmla="*/ 793 h 1248"/>
              <a:gd name="T12" fmla="*/ 555 w 1248"/>
              <a:gd name="T13" fmla="*/ 624 h 1248"/>
              <a:gd name="T14" fmla="*/ 386 w 1248"/>
              <a:gd name="T15" fmla="*/ 454 h 1248"/>
              <a:gd name="T16" fmla="*/ 455 w 1248"/>
              <a:gd name="T17" fmla="*/ 385 h 1248"/>
              <a:gd name="T18" fmla="*/ 624 w 1248"/>
              <a:gd name="T19" fmla="*/ 555 h 1248"/>
              <a:gd name="T20" fmla="*/ 793 w 1248"/>
              <a:gd name="T21" fmla="*/ 385 h 1248"/>
              <a:gd name="T22" fmla="*/ 862 w 1248"/>
              <a:gd name="T23" fmla="*/ 454 h 1248"/>
              <a:gd name="T24" fmla="*/ 693 w 1248"/>
              <a:gd name="T25" fmla="*/ 624 h 1248"/>
              <a:gd name="T26" fmla="*/ 950 w 1248"/>
              <a:gd name="T27" fmla="*/ 793 h 1248"/>
              <a:gd name="T28" fmla="*/ 781 w 1248"/>
              <a:gd name="T29" fmla="*/ 624 h 1248"/>
              <a:gd name="T30" fmla="*/ 950 w 1248"/>
              <a:gd name="T31" fmla="*/ 454 h 1248"/>
              <a:gd name="T32" fmla="*/ 793 w 1248"/>
              <a:gd name="T33" fmla="*/ 297 h 1248"/>
              <a:gd name="T34" fmla="*/ 624 w 1248"/>
              <a:gd name="T35" fmla="*/ 467 h 1248"/>
              <a:gd name="T36" fmla="*/ 454 w 1248"/>
              <a:gd name="T37" fmla="*/ 297 h 1248"/>
              <a:gd name="T38" fmla="*/ 298 w 1248"/>
              <a:gd name="T39" fmla="*/ 454 h 1248"/>
              <a:gd name="T40" fmla="*/ 467 w 1248"/>
              <a:gd name="T41" fmla="*/ 624 h 1248"/>
              <a:gd name="T42" fmla="*/ 298 w 1248"/>
              <a:gd name="T43" fmla="*/ 793 h 1248"/>
              <a:gd name="T44" fmla="*/ 454 w 1248"/>
              <a:gd name="T45" fmla="*/ 950 h 1248"/>
              <a:gd name="T46" fmla="*/ 624 w 1248"/>
              <a:gd name="T47" fmla="*/ 780 h 1248"/>
              <a:gd name="T48" fmla="*/ 793 w 1248"/>
              <a:gd name="T49" fmla="*/ 950 h 1248"/>
              <a:gd name="T50" fmla="*/ 950 w 1248"/>
              <a:gd name="T51" fmla="*/ 793 h 1248"/>
              <a:gd name="T52" fmla="*/ 624 w 1248"/>
              <a:gd name="T53" fmla="*/ 1185 h 1248"/>
              <a:gd name="T54" fmla="*/ 62 w 1248"/>
              <a:gd name="T55" fmla="*/ 624 h 1248"/>
              <a:gd name="T56" fmla="*/ 624 w 1248"/>
              <a:gd name="T57" fmla="*/ 62 h 1248"/>
              <a:gd name="T58" fmla="*/ 1185 w 1248"/>
              <a:gd name="T59" fmla="*/ 624 h 1248"/>
              <a:gd name="T60" fmla="*/ 624 w 1248"/>
              <a:gd name="T61" fmla="*/ 1185 h 1248"/>
              <a:gd name="T62" fmla="*/ 624 w 1248"/>
              <a:gd name="T63" fmla="*/ 0 h 1248"/>
              <a:gd name="T64" fmla="*/ 0 w 1248"/>
              <a:gd name="T65" fmla="*/ 624 h 1248"/>
              <a:gd name="T66" fmla="*/ 624 w 1248"/>
              <a:gd name="T67" fmla="*/ 1247 h 1248"/>
              <a:gd name="T68" fmla="*/ 1247 w 1248"/>
              <a:gd name="T69" fmla="*/ 624 h 1248"/>
              <a:gd name="T70" fmla="*/ 624 w 1248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8" h="1248">
                <a:moveTo>
                  <a:pt x="693" y="624"/>
                </a:moveTo>
                <a:lnTo>
                  <a:pt x="862" y="793"/>
                </a:lnTo>
                <a:lnTo>
                  <a:pt x="793" y="862"/>
                </a:lnTo>
                <a:lnTo>
                  <a:pt x="624" y="693"/>
                </a:lnTo>
                <a:lnTo>
                  <a:pt x="455" y="862"/>
                </a:lnTo>
                <a:lnTo>
                  <a:pt x="386" y="793"/>
                </a:lnTo>
                <a:lnTo>
                  <a:pt x="555" y="624"/>
                </a:lnTo>
                <a:lnTo>
                  <a:pt x="386" y="454"/>
                </a:lnTo>
                <a:lnTo>
                  <a:pt x="455" y="385"/>
                </a:lnTo>
                <a:lnTo>
                  <a:pt x="624" y="555"/>
                </a:lnTo>
                <a:lnTo>
                  <a:pt x="793" y="385"/>
                </a:lnTo>
                <a:lnTo>
                  <a:pt x="862" y="454"/>
                </a:lnTo>
                <a:lnTo>
                  <a:pt x="693" y="624"/>
                </a:lnTo>
                <a:close/>
                <a:moveTo>
                  <a:pt x="950" y="793"/>
                </a:moveTo>
                <a:lnTo>
                  <a:pt x="781" y="624"/>
                </a:lnTo>
                <a:lnTo>
                  <a:pt x="950" y="454"/>
                </a:lnTo>
                <a:lnTo>
                  <a:pt x="793" y="297"/>
                </a:lnTo>
                <a:lnTo>
                  <a:pt x="624" y="467"/>
                </a:lnTo>
                <a:lnTo>
                  <a:pt x="454" y="297"/>
                </a:lnTo>
                <a:lnTo>
                  <a:pt x="298" y="454"/>
                </a:lnTo>
                <a:lnTo>
                  <a:pt x="467" y="624"/>
                </a:lnTo>
                <a:lnTo>
                  <a:pt x="298" y="793"/>
                </a:lnTo>
                <a:lnTo>
                  <a:pt x="454" y="950"/>
                </a:lnTo>
                <a:lnTo>
                  <a:pt x="624" y="780"/>
                </a:lnTo>
                <a:lnTo>
                  <a:pt x="793" y="950"/>
                </a:lnTo>
                <a:lnTo>
                  <a:pt x="950" y="793"/>
                </a:lnTo>
                <a:close/>
                <a:moveTo>
                  <a:pt x="624" y="1185"/>
                </a:moveTo>
                <a:cubicBezTo>
                  <a:pt x="315" y="1185"/>
                  <a:pt x="62" y="933"/>
                  <a:pt x="62" y="624"/>
                </a:cubicBezTo>
                <a:cubicBezTo>
                  <a:pt x="62" y="314"/>
                  <a:pt x="315" y="62"/>
                  <a:pt x="624" y="62"/>
                </a:cubicBezTo>
                <a:cubicBezTo>
                  <a:pt x="934" y="62"/>
                  <a:pt x="1185" y="314"/>
                  <a:pt x="1185" y="624"/>
                </a:cubicBezTo>
                <a:cubicBezTo>
                  <a:pt x="1185" y="933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7"/>
                  <a:pt x="280" y="1247"/>
                  <a:pt x="624" y="1247"/>
                </a:cubicBezTo>
                <a:cubicBezTo>
                  <a:pt x="968" y="1247"/>
                  <a:pt x="1247" y="967"/>
                  <a:pt x="1247" y="624"/>
                </a:cubicBezTo>
                <a:cubicBezTo>
                  <a:pt x="1247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">
            <a:extLst>
              <a:ext uri="{FF2B5EF4-FFF2-40B4-BE49-F238E27FC236}">
                <a16:creationId xmlns:a16="http://schemas.microsoft.com/office/drawing/2014/main" id="{8C5B3DB3-45E5-184B-9384-186F464495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64396" y="4993640"/>
            <a:ext cx="469900" cy="439737"/>
          </a:xfrm>
          <a:custGeom>
            <a:avLst/>
            <a:gdLst>
              <a:gd name="T0" fmla="*/ 705 w 1304"/>
              <a:gd name="T1" fmla="*/ 709 h 1222"/>
              <a:gd name="T2" fmla="*/ 598 w 1304"/>
              <a:gd name="T3" fmla="*/ 709 h 1222"/>
              <a:gd name="T4" fmla="*/ 651 w 1304"/>
              <a:gd name="T5" fmla="*/ 824 h 1222"/>
              <a:gd name="T6" fmla="*/ 651 w 1304"/>
              <a:gd name="T7" fmla="*/ 593 h 1222"/>
              <a:gd name="T8" fmla="*/ 651 w 1304"/>
              <a:gd name="T9" fmla="*/ 824 h 1222"/>
              <a:gd name="T10" fmla="*/ 535 w 1304"/>
              <a:gd name="T11" fmla="*/ 599 h 1222"/>
              <a:gd name="T12" fmla="*/ 572 w 1304"/>
              <a:gd name="T13" fmla="*/ 578 h 1222"/>
              <a:gd name="T14" fmla="*/ 668 w 1304"/>
              <a:gd name="T15" fmla="*/ 550 h 1222"/>
              <a:gd name="T16" fmla="*/ 767 w 1304"/>
              <a:gd name="T17" fmla="*/ 599 h 1222"/>
              <a:gd name="T18" fmla="*/ 817 w 1304"/>
              <a:gd name="T19" fmla="*/ 683 h 1222"/>
              <a:gd name="T20" fmla="*/ 799 w 1304"/>
              <a:gd name="T21" fmla="*/ 780 h 1222"/>
              <a:gd name="T22" fmla="*/ 782 w 1304"/>
              <a:gd name="T23" fmla="*/ 810 h 1222"/>
              <a:gd name="T24" fmla="*/ 690 w 1304"/>
              <a:gd name="T25" fmla="*/ 873 h 1222"/>
              <a:gd name="T26" fmla="*/ 613 w 1304"/>
              <a:gd name="T27" fmla="*/ 873 h 1222"/>
              <a:gd name="T28" fmla="*/ 521 w 1304"/>
              <a:gd name="T29" fmla="*/ 810 h 1222"/>
              <a:gd name="T30" fmla="*/ 504 w 1304"/>
              <a:gd name="T31" fmla="*/ 780 h 1222"/>
              <a:gd name="T32" fmla="*/ 486 w 1304"/>
              <a:gd name="T33" fmla="*/ 683 h 1222"/>
              <a:gd name="T34" fmla="*/ 598 w 1304"/>
              <a:gd name="T35" fmla="*/ 937 h 1222"/>
              <a:gd name="T36" fmla="*/ 642 w 1304"/>
              <a:gd name="T37" fmla="*/ 928 h 1222"/>
              <a:gd name="T38" fmla="*/ 701 w 1304"/>
              <a:gd name="T39" fmla="*/ 937 h 1222"/>
              <a:gd name="T40" fmla="*/ 704 w 1304"/>
              <a:gd name="T41" fmla="*/ 1130 h 1222"/>
              <a:gd name="T42" fmla="*/ 635 w 1304"/>
              <a:gd name="T43" fmla="*/ 1106 h 1222"/>
              <a:gd name="T44" fmla="*/ 598 w 1304"/>
              <a:gd name="T45" fmla="*/ 937 h 1222"/>
              <a:gd name="T46" fmla="*/ 536 w 1304"/>
              <a:gd name="T47" fmla="*/ 906 h 1222"/>
              <a:gd name="T48" fmla="*/ 536 w 1304"/>
              <a:gd name="T49" fmla="*/ 1188 h 1222"/>
              <a:gd name="T50" fmla="*/ 584 w 1304"/>
              <a:gd name="T51" fmla="*/ 1214 h 1222"/>
              <a:gd name="T52" fmla="*/ 718 w 1304"/>
              <a:gd name="T53" fmla="*/ 1214 h 1222"/>
              <a:gd name="T54" fmla="*/ 750 w 1304"/>
              <a:gd name="T55" fmla="*/ 1216 h 1222"/>
              <a:gd name="T56" fmla="*/ 767 w 1304"/>
              <a:gd name="T57" fmla="*/ 906 h 1222"/>
              <a:gd name="T58" fmla="*/ 779 w 1304"/>
              <a:gd name="T59" fmla="*/ 884 h 1222"/>
              <a:gd name="T60" fmla="*/ 851 w 1304"/>
              <a:gd name="T61" fmla="*/ 830 h 1222"/>
              <a:gd name="T62" fmla="*/ 862 w 1304"/>
              <a:gd name="T63" fmla="*/ 740 h 1222"/>
              <a:gd name="T64" fmla="*/ 840 w 1304"/>
              <a:gd name="T65" fmla="*/ 615 h 1222"/>
              <a:gd name="T66" fmla="*/ 733 w 1304"/>
              <a:gd name="T67" fmla="*/ 515 h 1222"/>
              <a:gd name="T68" fmla="*/ 589 w 1304"/>
              <a:gd name="T69" fmla="*/ 508 h 1222"/>
              <a:gd name="T70" fmla="*/ 473 w 1304"/>
              <a:gd name="T71" fmla="*/ 597 h 1222"/>
              <a:gd name="T72" fmla="*/ 425 w 1304"/>
              <a:gd name="T73" fmla="*/ 673 h 1222"/>
              <a:gd name="T74" fmla="*/ 445 w 1304"/>
              <a:gd name="T75" fmla="*/ 761 h 1222"/>
              <a:gd name="T76" fmla="*/ 507 w 1304"/>
              <a:gd name="T77" fmla="*/ 870 h 1222"/>
              <a:gd name="T78" fmla="*/ 341 w 1304"/>
              <a:gd name="T79" fmla="*/ 288 h 1222"/>
              <a:gd name="T80" fmla="*/ 961 w 1304"/>
              <a:gd name="T81" fmla="*/ 226 h 1222"/>
              <a:gd name="T82" fmla="*/ 341 w 1304"/>
              <a:gd name="T83" fmla="*/ 288 h 1222"/>
              <a:gd name="T84" fmla="*/ 454 w 1304"/>
              <a:gd name="T85" fmla="*/ 339 h 1222"/>
              <a:gd name="T86" fmla="*/ 848 w 1304"/>
              <a:gd name="T87" fmla="*/ 401 h 1222"/>
              <a:gd name="T88" fmla="*/ 1303 w 1304"/>
              <a:gd name="T89" fmla="*/ 966 h 1222"/>
              <a:gd name="T90" fmla="*/ 0 w 1304"/>
              <a:gd name="T91" fmla="*/ 0 h 1222"/>
              <a:gd name="T92" fmla="*/ 483 w 1304"/>
              <a:gd name="T93" fmla="*/ 966 h 1222"/>
              <a:gd name="T94" fmla="*/ 62 w 1304"/>
              <a:gd name="T95" fmla="*/ 903 h 1222"/>
              <a:gd name="T96" fmla="*/ 1241 w 1304"/>
              <a:gd name="T97" fmla="*/ 62 h 1222"/>
              <a:gd name="T98" fmla="*/ 820 w 1304"/>
              <a:gd name="T99" fmla="*/ 903 h 1222"/>
              <a:gd name="T100" fmla="*/ 1303 w 1304"/>
              <a:gd name="T101" fmla="*/ 966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4" h="1222">
                <a:moveTo>
                  <a:pt x="651" y="655"/>
                </a:moveTo>
                <a:cubicBezTo>
                  <a:pt x="681" y="655"/>
                  <a:pt x="705" y="679"/>
                  <a:pt x="705" y="709"/>
                </a:cubicBezTo>
                <a:cubicBezTo>
                  <a:pt x="705" y="738"/>
                  <a:pt x="681" y="762"/>
                  <a:pt x="651" y="762"/>
                </a:cubicBezTo>
                <a:cubicBezTo>
                  <a:pt x="622" y="762"/>
                  <a:pt x="598" y="738"/>
                  <a:pt x="598" y="709"/>
                </a:cubicBezTo>
                <a:cubicBezTo>
                  <a:pt x="598" y="679"/>
                  <a:pt x="622" y="655"/>
                  <a:pt x="651" y="655"/>
                </a:cubicBezTo>
                <a:close/>
                <a:moveTo>
                  <a:pt x="651" y="824"/>
                </a:moveTo>
                <a:cubicBezTo>
                  <a:pt x="715" y="824"/>
                  <a:pt x="767" y="773"/>
                  <a:pt x="767" y="709"/>
                </a:cubicBezTo>
                <a:cubicBezTo>
                  <a:pt x="767" y="645"/>
                  <a:pt x="715" y="593"/>
                  <a:pt x="651" y="593"/>
                </a:cubicBezTo>
                <a:cubicBezTo>
                  <a:pt x="588" y="593"/>
                  <a:pt x="536" y="645"/>
                  <a:pt x="536" y="709"/>
                </a:cubicBezTo>
                <a:cubicBezTo>
                  <a:pt x="536" y="773"/>
                  <a:pt x="588" y="824"/>
                  <a:pt x="651" y="824"/>
                </a:cubicBezTo>
                <a:close/>
                <a:moveTo>
                  <a:pt x="496" y="668"/>
                </a:moveTo>
                <a:cubicBezTo>
                  <a:pt x="519" y="653"/>
                  <a:pt x="534" y="627"/>
                  <a:pt x="535" y="599"/>
                </a:cubicBezTo>
                <a:cubicBezTo>
                  <a:pt x="536" y="586"/>
                  <a:pt x="547" y="575"/>
                  <a:pt x="561" y="577"/>
                </a:cubicBezTo>
                <a:cubicBezTo>
                  <a:pt x="565" y="577"/>
                  <a:pt x="568" y="578"/>
                  <a:pt x="572" y="578"/>
                </a:cubicBezTo>
                <a:cubicBezTo>
                  <a:pt x="596" y="578"/>
                  <a:pt x="619" y="567"/>
                  <a:pt x="635" y="550"/>
                </a:cubicBezTo>
                <a:cubicBezTo>
                  <a:pt x="644" y="540"/>
                  <a:pt x="659" y="540"/>
                  <a:pt x="668" y="550"/>
                </a:cubicBezTo>
                <a:cubicBezTo>
                  <a:pt x="686" y="570"/>
                  <a:pt x="714" y="580"/>
                  <a:pt x="741" y="577"/>
                </a:cubicBezTo>
                <a:cubicBezTo>
                  <a:pt x="755" y="575"/>
                  <a:pt x="767" y="586"/>
                  <a:pt x="767" y="599"/>
                </a:cubicBezTo>
                <a:cubicBezTo>
                  <a:pt x="769" y="627"/>
                  <a:pt x="783" y="653"/>
                  <a:pt x="807" y="668"/>
                </a:cubicBezTo>
                <a:cubicBezTo>
                  <a:pt x="812" y="671"/>
                  <a:pt x="816" y="677"/>
                  <a:pt x="817" y="683"/>
                </a:cubicBezTo>
                <a:cubicBezTo>
                  <a:pt x="818" y="690"/>
                  <a:pt x="817" y="697"/>
                  <a:pt x="813" y="702"/>
                </a:cubicBezTo>
                <a:cubicBezTo>
                  <a:pt x="796" y="724"/>
                  <a:pt x="791" y="753"/>
                  <a:pt x="799" y="780"/>
                </a:cubicBezTo>
                <a:cubicBezTo>
                  <a:pt x="801" y="786"/>
                  <a:pt x="800" y="793"/>
                  <a:pt x="797" y="799"/>
                </a:cubicBezTo>
                <a:cubicBezTo>
                  <a:pt x="794" y="805"/>
                  <a:pt x="788" y="809"/>
                  <a:pt x="782" y="810"/>
                </a:cubicBezTo>
                <a:cubicBezTo>
                  <a:pt x="755" y="816"/>
                  <a:pt x="733" y="835"/>
                  <a:pt x="722" y="861"/>
                </a:cubicBezTo>
                <a:cubicBezTo>
                  <a:pt x="717" y="873"/>
                  <a:pt x="702" y="879"/>
                  <a:pt x="690" y="873"/>
                </a:cubicBezTo>
                <a:cubicBezTo>
                  <a:pt x="678" y="866"/>
                  <a:pt x="665" y="863"/>
                  <a:pt x="651" y="863"/>
                </a:cubicBezTo>
                <a:cubicBezTo>
                  <a:pt x="638" y="863"/>
                  <a:pt x="625" y="866"/>
                  <a:pt x="613" y="873"/>
                </a:cubicBezTo>
                <a:cubicBezTo>
                  <a:pt x="601" y="879"/>
                  <a:pt x="586" y="873"/>
                  <a:pt x="581" y="861"/>
                </a:cubicBezTo>
                <a:cubicBezTo>
                  <a:pt x="570" y="835"/>
                  <a:pt x="548" y="816"/>
                  <a:pt x="521" y="810"/>
                </a:cubicBezTo>
                <a:cubicBezTo>
                  <a:pt x="515" y="809"/>
                  <a:pt x="509" y="805"/>
                  <a:pt x="506" y="799"/>
                </a:cubicBezTo>
                <a:cubicBezTo>
                  <a:pt x="503" y="793"/>
                  <a:pt x="502" y="786"/>
                  <a:pt x="504" y="780"/>
                </a:cubicBezTo>
                <a:cubicBezTo>
                  <a:pt x="512" y="753"/>
                  <a:pt x="507" y="724"/>
                  <a:pt x="490" y="702"/>
                </a:cubicBezTo>
                <a:cubicBezTo>
                  <a:pt x="486" y="697"/>
                  <a:pt x="485" y="690"/>
                  <a:pt x="486" y="683"/>
                </a:cubicBezTo>
                <a:cubicBezTo>
                  <a:pt x="487" y="677"/>
                  <a:pt x="491" y="671"/>
                  <a:pt x="496" y="668"/>
                </a:cubicBezTo>
                <a:close/>
                <a:moveTo>
                  <a:pt x="598" y="937"/>
                </a:moveTo>
                <a:cubicBezTo>
                  <a:pt x="600" y="937"/>
                  <a:pt x="601" y="937"/>
                  <a:pt x="602" y="937"/>
                </a:cubicBezTo>
                <a:cubicBezTo>
                  <a:pt x="616" y="937"/>
                  <a:pt x="629" y="934"/>
                  <a:pt x="642" y="928"/>
                </a:cubicBezTo>
                <a:cubicBezTo>
                  <a:pt x="647" y="924"/>
                  <a:pt x="655" y="924"/>
                  <a:pt x="662" y="928"/>
                </a:cubicBezTo>
                <a:cubicBezTo>
                  <a:pt x="674" y="934"/>
                  <a:pt x="687" y="937"/>
                  <a:pt x="701" y="937"/>
                </a:cubicBezTo>
                <a:cubicBezTo>
                  <a:pt x="702" y="937"/>
                  <a:pt x="703" y="937"/>
                  <a:pt x="704" y="937"/>
                </a:cubicBezTo>
                <a:lnTo>
                  <a:pt x="704" y="1130"/>
                </a:lnTo>
                <a:lnTo>
                  <a:pt x="668" y="1106"/>
                </a:lnTo>
                <a:cubicBezTo>
                  <a:pt x="658" y="1099"/>
                  <a:pt x="645" y="1099"/>
                  <a:pt x="635" y="1106"/>
                </a:cubicBezTo>
                <a:lnTo>
                  <a:pt x="598" y="1130"/>
                </a:lnTo>
                <a:lnTo>
                  <a:pt x="598" y="937"/>
                </a:lnTo>
                <a:close/>
                <a:moveTo>
                  <a:pt x="524" y="884"/>
                </a:moveTo>
                <a:cubicBezTo>
                  <a:pt x="527" y="892"/>
                  <a:pt x="531" y="899"/>
                  <a:pt x="536" y="906"/>
                </a:cubicBezTo>
                <a:lnTo>
                  <a:pt x="536" y="906"/>
                </a:lnTo>
                <a:lnTo>
                  <a:pt x="536" y="1188"/>
                </a:lnTo>
                <a:cubicBezTo>
                  <a:pt x="536" y="1200"/>
                  <a:pt x="542" y="1210"/>
                  <a:pt x="553" y="1216"/>
                </a:cubicBezTo>
                <a:cubicBezTo>
                  <a:pt x="563" y="1221"/>
                  <a:pt x="575" y="1221"/>
                  <a:pt x="584" y="1214"/>
                </a:cubicBezTo>
                <a:lnTo>
                  <a:pt x="651" y="1169"/>
                </a:lnTo>
                <a:lnTo>
                  <a:pt x="718" y="1214"/>
                </a:lnTo>
                <a:cubicBezTo>
                  <a:pt x="724" y="1218"/>
                  <a:pt x="729" y="1220"/>
                  <a:pt x="736" y="1220"/>
                </a:cubicBezTo>
                <a:cubicBezTo>
                  <a:pt x="741" y="1220"/>
                  <a:pt x="746" y="1218"/>
                  <a:pt x="750" y="1216"/>
                </a:cubicBezTo>
                <a:cubicBezTo>
                  <a:pt x="760" y="1210"/>
                  <a:pt x="767" y="1200"/>
                  <a:pt x="767" y="1188"/>
                </a:cubicBezTo>
                <a:lnTo>
                  <a:pt x="767" y="906"/>
                </a:lnTo>
                <a:lnTo>
                  <a:pt x="767" y="906"/>
                </a:lnTo>
                <a:cubicBezTo>
                  <a:pt x="772" y="900"/>
                  <a:pt x="776" y="892"/>
                  <a:pt x="779" y="884"/>
                </a:cubicBezTo>
                <a:cubicBezTo>
                  <a:pt x="782" y="877"/>
                  <a:pt x="788" y="872"/>
                  <a:pt x="796" y="870"/>
                </a:cubicBezTo>
                <a:cubicBezTo>
                  <a:pt x="819" y="865"/>
                  <a:pt x="839" y="851"/>
                  <a:pt x="851" y="830"/>
                </a:cubicBezTo>
                <a:cubicBezTo>
                  <a:pt x="863" y="809"/>
                  <a:pt x="865" y="784"/>
                  <a:pt x="858" y="761"/>
                </a:cubicBezTo>
                <a:cubicBezTo>
                  <a:pt x="856" y="754"/>
                  <a:pt x="857" y="746"/>
                  <a:pt x="862" y="740"/>
                </a:cubicBezTo>
                <a:cubicBezTo>
                  <a:pt x="876" y="721"/>
                  <a:pt x="882" y="696"/>
                  <a:pt x="878" y="673"/>
                </a:cubicBezTo>
                <a:cubicBezTo>
                  <a:pt x="874" y="649"/>
                  <a:pt x="860" y="628"/>
                  <a:pt x="840" y="615"/>
                </a:cubicBezTo>
                <a:cubicBezTo>
                  <a:pt x="834" y="611"/>
                  <a:pt x="830" y="604"/>
                  <a:pt x="829" y="597"/>
                </a:cubicBezTo>
                <a:cubicBezTo>
                  <a:pt x="827" y="547"/>
                  <a:pt x="783" y="509"/>
                  <a:pt x="733" y="515"/>
                </a:cubicBezTo>
                <a:cubicBezTo>
                  <a:pt x="726" y="516"/>
                  <a:pt x="719" y="514"/>
                  <a:pt x="714" y="508"/>
                </a:cubicBezTo>
                <a:cubicBezTo>
                  <a:pt x="681" y="473"/>
                  <a:pt x="621" y="473"/>
                  <a:pt x="589" y="508"/>
                </a:cubicBezTo>
                <a:cubicBezTo>
                  <a:pt x="584" y="514"/>
                  <a:pt x="577" y="516"/>
                  <a:pt x="569" y="515"/>
                </a:cubicBezTo>
                <a:cubicBezTo>
                  <a:pt x="519" y="509"/>
                  <a:pt x="475" y="547"/>
                  <a:pt x="473" y="597"/>
                </a:cubicBezTo>
                <a:cubicBezTo>
                  <a:pt x="473" y="604"/>
                  <a:pt x="469" y="611"/>
                  <a:pt x="462" y="615"/>
                </a:cubicBezTo>
                <a:cubicBezTo>
                  <a:pt x="443" y="628"/>
                  <a:pt x="429" y="649"/>
                  <a:pt x="425" y="673"/>
                </a:cubicBezTo>
                <a:cubicBezTo>
                  <a:pt x="420" y="696"/>
                  <a:pt x="426" y="721"/>
                  <a:pt x="441" y="739"/>
                </a:cubicBezTo>
                <a:cubicBezTo>
                  <a:pt x="445" y="746"/>
                  <a:pt x="447" y="754"/>
                  <a:pt x="445" y="761"/>
                </a:cubicBezTo>
                <a:cubicBezTo>
                  <a:pt x="437" y="784"/>
                  <a:pt x="440" y="809"/>
                  <a:pt x="452" y="830"/>
                </a:cubicBezTo>
                <a:cubicBezTo>
                  <a:pt x="464" y="851"/>
                  <a:pt x="484" y="865"/>
                  <a:pt x="507" y="870"/>
                </a:cubicBezTo>
                <a:cubicBezTo>
                  <a:pt x="515" y="872"/>
                  <a:pt x="521" y="877"/>
                  <a:pt x="524" y="884"/>
                </a:cubicBezTo>
                <a:close/>
                <a:moveTo>
                  <a:pt x="341" y="288"/>
                </a:moveTo>
                <a:lnTo>
                  <a:pt x="961" y="288"/>
                </a:lnTo>
                <a:lnTo>
                  <a:pt x="961" y="226"/>
                </a:lnTo>
                <a:lnTo>
                  <a:pt x="341" y="226"/>
                </a:lnTo>
                <a:lnTo>
                  <a:pt x="341" y="288"/>
                </a:lnTo>
                <a:close/>
                <a:moveTo>
                  <a:pt x="848" y="339"/>
                </a:moveTo>
                <a:lnTo>
                  <a:pt x="454" y="339"/>
                </a:lnTo>
                <a:lnTo>
                  <a:pt x="454" y="401"/>
                </a:lnTo>
                <a:lnTo>
                  <a:pt x="848" y="401"/>
                </a:lnTo>
                <a:lnTo>
                  <a:pt x="848" y="339"/>
                </a:lnTo>
                <a:close/>
                <a:moveTo>
                  <a:pt x="1303" y="966"/>
                </a:moveTo>
                <a:lnTo>
                  <a:pt x="1303" y="0"/>
                </a:lnTo>
                <a:lnTo>
                  <a:pt x="0" y="0"/>
                </a:lnTo>
                <a:lnTo>
                  <a:pt x="0" y="966"/>
                </a:lnTo>
                <a:lnTo>
                  <a:pt x="483" y="966"/>
                </a:lnTo>
                <a:lnTo>
                  <a:pt x="483" y="903"/>
                </a:lnTo>
                <a:lnTo>
                  <a:pt x="62" y="903"/>
                </a:lnTo>
                <a:lnTo>
                  <a:pt x="62" y="62"/>
                </a:lnTo>
                <a:lnTo>
                  <a:pt x="1241" y="62"/>
                </a:lnTo>
                <a:lnTo>
                  <a:pt x="1241" y="903"/>
                </a:lnTo>
                <a:lnTo>
                  <a:pt x="820" y="903"/>
                </a:lnTo>
                <a:lnTo>
                  <a:pt x="820" y="966"/>
                </a:lnTo>
                <a:lnTo>
                  <a:pt x="1303" y="96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2">
            <a:extLst>
              <a:ext uri="{FF2B5EF4-FFF2-40B4-BE49-F238E27FC236}">
                <a16:creationId xmlns:a16="http://schemas.microsoft.com/office/drawing/2014/main" id="{609DCE8B-FFDB-F24A-A976-7AC5E065B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89822" y="4988877"/>
            <a:ext cx="449263" cy="449263"/>
          </a:xfrm>
          <a:custGeom>
            <a:avLst/>
            <a:gdLst>
              <a:gd name="T0" fmla="*/ 704 w 1247"/>
              <a:gd name="T1" fmla="*/ 706 h 1248"/>
              <a:gd name="T2" fmla="*/ 704 w 1247"/>
              <a:gd name="T3" fmla="*/ 931 h 1248"/>
              <a:gd name="T4" fmla="*/ 542 w 1247"/>
              <a:gd name="T5" fmla="*/ 931 h 1248"/>
              <a:gd name="T6" fmla="*/ 542 w 1247"/>
              <a:gd name="T7" fmla="*/ 706 h 1248"/>
              <a:gd name="T8" fmla="*/ 316 w 1247"/>
              <a:gd name="T9" fmla="*/ 706 h 1248"/>
              <a:gd name="T10" fmla="*/ 316 w 1247"/>
              <a:gd name="T11" fmla="*/ 542 h 1248"/>
              <a:gd name="T12" fmla="*/ 542 w 1247"/>
              <a:gd name="T13" fmla="*/ 542 h 1248"/>
              <a:gd name="T14" fmla="*/ 542 w 1247"/>
              <a:gd name="T15" fmla="*/ 316 h 1248"/>
              <a:gd name="T16" fmla="*/ 704 w 1247"/>
              <a:gd name="T17" fmla="*/ 316 h 1248"/>
              <a:gd name="T18" fmla="*/ 704 w 1247"/>
              <a:gd name="T19" fmla="*/ 542 h 1248"/>
              <a:gd name="T20" fmla="*/ 930 w 1247"/>
              <a:gd name="T21" fmla="*/ 542 h 1248"/>
              <a:gd name="T22" fmla="*/ 930 w 1247"/>
              <a:gd name="T23" fmla="*/ 706 h 1248"/>
              <a:gd name="T24" fmla="*/ 704 w 1247"/>
              <a:gd name="T25" fmla="*/ 706 h 1248"/>
              <a:gd name="T26" fmla="*/ 767 w 1247"/>
              <a:gd name="T27" fmla="*/ 768 h 1248"/>
              <a:gd name="T28" fmla="*/ 992 w 1247"/>
              <a:gd name="T29" fmla="*/ 768 h 1248"/>
              <a:gd name="T30" fmla="*/ 992 w 1247"/>
              <a:gd name="T31" fmla="*/ 480 h 1248"/>
              <a:gd name="T32" fmla="*/ 767 w 1247"/>
              <a:gd name="T33" fmla="*/ 480 h 1248"/>
              <a:gd name="T34" fmla="*/ 767 w 1247"/>
              <a:gd name="T35" fmla="*/ 254 h 1248"/>
              <a:gd name="T36" fmla="*/ 480 w 1247"/>
              <a:gd name="T37" fmla="*/ 254 h 1248"/>
              <a:gd name="T38" fmla="*/ 480 w 1247"/>
              <a:gd name="T39" fmla="*/ 480 h 1248"/>
              <a:gd name="T40" fmla="*/ 254 w 1247"/>
              <a:gd name="T41" fmla="*/ 480 h 1248"/>
              <a:gd name="T42" fmla="*/ 254 w 1247"/>
              <a:gd name="T43" fmla="*/ 768 h 1248"/>
              <a:gd name="T44" fmla="*/ 480 w 1247"/>
              <a:gd name="T45" fmla="*/ 768 h 1248"/>
              <a:gd name="T46" fmla="*/ 480 w 1247"/>
              <a:gd name="T47" fmla="*/ 994 h 1248"/>
              <a:gd name="T48" fmla="*/ 767 w 1247"/>
              <a:gd name="T49" fmla="*/ 994 h 1248"/>
              <a:gd name="T50" fmla="*/ 767 w 1247"/>
              <a:gd name="T51" fmla="*/ 768 h 1248"/>
              <a:gd name="T52" fmla="*/ 623 w 1247"/>
              <a:gd name="T53" fmla="*/ 1185 h 1248"/>
              <a:gd name="T54" fmla="*/ 62 w 1247"/>
              <a:gd name="T55" fmla="*/ 624 h 1248"/>
              <a:gd name="T56" fmla="*/ 623 w 1247"/>
              <a:gd name="T57" fmla="*/ 62 h 1248"/>
              <a:gd name="T58" fmla="*/ 1184 w 1247"/>
              <a:gd name="T59" fmla="*/ 624 h 1248"/>
              <a:gd name="T60" fmla="*/ 623 w 1247"/>
              <a:gd name="T61" fmla="*/ 1185 h 1248"/>
              <a:gd name="T62" fmla="*/ 623 w 1247"/>
              <a:gd name="T63" fmla="*/ 0 h 1248"/>
              <a:gd name="T64" fmla="*/ 0 w 1247"/>
              <a:gd name="T65" fmla="*/ 624 h 1248"/>
              <a:gd name="T66" fmla="*/ 623 w 1247"/>
              <a:gd name="T67" fmla="*/ 1247 h 1248"/>
              <a:gd name="T68" fmla="*/ 1246 w 1247"/>
              <a:gd name="T69" fmla="*/ 624 h 1248"/>
              <a:gd name="T70" fmla="*/ 623 w 1247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7" h="1248">
                <a:moveTo>
                  <a:pt x="704" y="706"/>
                </a:moveTo>
                <a:lnTo>
                  <a:pt x="704" y="931"/>
                </a:lnTo>
                <a:lnTo>
                  <a:pt x="542" y="931"/>
                </a:lnTo>
                <a:lnTo>
                  <a:pt x="542" y="706"/>
                </a:lnTo>
                <a:lnTo>
                  <a:pt x="316" y="706"/>
                </a:lnTo>
                <a:lnTo>
                  <a:pt x="316" y="542"/>
                </a:lnTo>
                <a:lnTo>
                  <a:pt x="542" y="542"/>
                </a:lnTo>
                <a:lnTo>
                  <a:pt x="542" y="316"/>
                </a:lnTo>
                <a:lnTo>
                  <a:pt x="704" y="316"/>
                </a:lnTo>
                <a:lnTo>
                  <a:pt x="704" y="542"/>
                </a:lnTo>
                <a:lnTo>
                  <a:pt x="930" y="542"/>
                </a:lnTo>
                <a:lnTo>
                  <a:pt x="930" y="706"/>
                </a:lnTo>
                <a:lnTo>
                  <a:pt x="704" y="706"/>
                </a:lnTo>
                <a:close/>
                <a:moveTo>
                  <a:pt x="767" y="768"/>
                </a:moveTo>
                <a:lnTo>
                  <a:pt x="992" y="768"/>
                </a:lnTo>
                <a:lnTo>
                  <a:pt x="992" y="480"/>
                </a:lnTo>
                <a:lnTo>
                  <a:pt x="767" y="480"/>
                </a:lnTo>
                <a:lnTo>
                  <a:pt x="767" y="254"/>
                </a:lnTo>
                <a:lnTo>
                  <a:pt x="480" y="254"/>
                </a:lnTo>
                <a:lnTo>
                  <a:pt x="480" y="480"/>
                </a:lnTo>
                <a:lnTo>
                  <a:pt x="254" y="480"/>
                </a:lnTo>
                <a:lnTo>
                  <a:pt x="254" y="768"/>
                </a:lnTo>
                <a:lnTo>
                  <a:pt x="480" y="768"/>
                </a:lnTo>
                <a:lnTo>
                  <a:pt x="480" y="994"/>
                </a:lnTo>
                <a:lnTo>
                  <a:pt x="767" y="994"/>
                </a:lnTo>
                <a:lnTo>
                  <a:pt x="767" y="768"/>
                </a:lnTo>
                <a:close/>
                <a:moveTo>
                  <a:pt x="623" y="1185"/>
                </a:moveTo>
                <a:cubicBezTo>
                  <a:pt x="314" y="1185"/>
                  <a:pt x="62" y="934"/>
                  <a:pt x="62" y="624"/>
                </a:cubicBezTo>
                <a:cubicBezTo>
                  <a:pt x="62" y="315"/>
                  <a:pt x="314" y="62"/>
                  <a:pt x="623" y="62"/>
                </a:cubicBezTo>
                <a:cubicBezTo>
                  <a:pt x="932" y="62"/>
                  <a:pt x="1184" y="314"/>
                  <a:pt x="1184" y="624"/>
                </a:cubicBezTo>
                <a:cubicBezTo>
                  <a:pt x="1184" y="933"/>
                  <a:pt x="932" y="1185"/>
                  <a:pt x="623" y="1185"/>
                </a:cubicBezTo>
                <a:close/>
                <a:moveTo>
                  <a:pt x="623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3" y="1247"/>
                </a:cubicBezTo>
                <a:cubicBezTo>
                  <a:pt x="967" y="1247"/>
                  <a:pt x="1246" y="968"/>
                  <a:pt x="1246" y="624"/>
                </a:cubicBezTo>
                <a:cubicBezTo>
                  <a:pt x="1246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60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7" name="TextBox 196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.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C4DCBFF-5ECB-7846-87E9-7C23215E7715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B0AC8B33-F251-F94A-94D7-FBB30047F0AE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/>
              <a:t>Ikonit ovat kopioitavissa Master-sivuilta.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C6CEDCB2-06D0-3441-8D21-ED37E80D58AB}"/>
              </a:ext>
            </a:extLst>
          </p:cNvPr>
          <p:cNvGrpSpPr/>
          <p:nvPr userDrawn="1"/>
        </p:nvGrpSpPr>
        <p:grpSpPr>
          <a:xfrm>
            <a:off x="2974629" y="2424629"/>
            <a:ext cx="710291" cy="710292"/>
            <a:chOff x="1475612" y="2498626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EFA13AB0-9701-7E4D-A0F5-46EA564EFC2A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5" name="Freeform 1">
              <a:extLst>
                <a:ext uri="{FF2B5EF4-FFF2-40B4-BE49-F238E27FC236}">
                  <a16:creationId xmlns:a16="http://schemas.microsoft.com/office/drawing/2014/main" id="{29D29DD9-F96C-364C-982B-23D54CB5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245" y="2609297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AD48A27-55CF-B345-A421-F495017E2D44}"/>
              </a:ext>
            </a:extLst>
          </p:cNvPr>
          <p:cNvGrpSpPr/>
          <p:nvPr userDrawn="1"/>
        </p:nvGrpSpPr>
        <p:grpSpPr>
          <a:xfrm>
            <a:off x="1882388" y="1446339"/>
            <a:ext cx="710291" cy="710292"/>
            <a:chOff x="383371" y="1520336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CA032C97-8CFA-9341-8FE9-B7BA660A8525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8" name="Freeform 2">
              <a:extLst>
                <a:ext uri="{FF2B5EF4-FFF2-40B4-BE49-F238E27FC236}">
                  <a16:creationId xmlns:a16="http://schemas.microsoft.com/office/drawing/2014/main" id="{97578225-4F31-DA4A-9985-B28299DC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9" y="1652438"/>
              <a:ext cx="447675" cy="446088"/>
            </a:xfrm>
            <a:custGeom>
              <a:avLst/>
              <a:gdLst>
                <a:gd name="T0" fmla="*/ 230 w 1245"/>
                <a:gd name="T1" fmla="*/ 479 h 1238"/>
                <a:gd name="T2" fmla="*/ 248 w 1245"/>
                <a:gd name="T3" fmla="*/ 572 h 1238"/>
                <a:gd name="T4" fmla="*/ 276 w 1245"/>
                <a:gd name="T5" fmla="*/ 591 h 1238"/>
                <a:gd name="T6" fmla="*/ 287 w 1245"/>
                <a:gd name="T7" fmla="*/ 588 h 1238"/>
                <a:gd name="T8" fmla="*/ 303 w 1245"/>
                <a:gd name="T9" fmla="*/ 550 h 1238"/>
                <a:gd name="T10" fmla="*/ 290 w 1245"/>
                <a:gd name="T11" fmla="*/ 479 h 1238"/>
                <a:gd name="T12" fmla="*/ 260 w 1245"/>
                <a:gd name="T13" fmla="*/ 450 h 1238"/>
                <a:gd name="T14" fmla="*/ 230 w 1245"/>
                <a:gd name="T15" fmla="*/ 479 h 1238"/>
                <a:gd name="T16" fmla="*/ 477 w 1245"/>
                <a:gd name="T17" fmla="*/ 233 h 1238"/>
                <a:gd name="T18" fmla="*/ 248 w 1245"/>
                <a:gd name="T19" fmla="*/ 387 h 1238"/>
                <a:gd name="T20" fmla="*/ 265 w 1245"/>
                <a:gd name="T21" fmla="*/ 426 h 1238"/>
                <a:gd name="T22" fmla="*/ 276 w 1245"/>
                <a:gd name="T23" fmla="*/ 428 h 1238"/>
                <a:gd name="T24" fmla="*/ 303 w 1245"/>
                <a:gd name="T25" fmla="*/ 409 h 1238"/>
                <a:gd name="T26" fmla="*/ 477 w 1245"/>
                <a:gd name="T27" fmla="*/ 292 h 1238"/>
                <a:gd name="T28" fmla="*/ 507 w 1245"/>
                <a:gd name="T29" fmla="*/ 263 h 1238"/>
                <a:gd name="T30" fmla="*/ 477 w 1245"/>
                <a:gd name="T31" fmla="*/ 233 h 1238"/>
                <a:gd name="T32" fmla="*/ 477 w 1245"/>
                <a:gd name="T33" fmla="*/ 775 h 1238"/>
                <a:gd name="T34" fmla="*/ 181 w 1245"/>
                <a:gd name="T35" fmla="*/ 479 h 1238"/>
                <a:gd name="T36" fmla="*/ 477 w 1245"/>
                <a:gd name="T37" fmla="*/ 184 h 1238"/>
                <a:gd name="T38" fmla="*/ 772 w 1245"/>
                <a:gd name="T39" fmla="*/ 479 h 1238"/>
                <a:gd name="T40" fmla="*/ 477 w 1245"/>
                <a:gd name="T41" fmla="*/ 775 h 1238"/>
                <a:gd name="T42" fmla="*/ 477 w 1245"/>
                <a:gd name="T43" fmla="*/ 124 h 1238"/>
                <a:gd name="T44" fmla="*/ 122 w 1245"/>
                <a:gd name="T45" fmla="*/ 479 h 1238"/>
                <a:gd name="T46" fmla="*/ 477 w 1245"/>
                <a:gd name="T47" fmla="*/ 835 h 1238"/>
                <a:gd name="T48" fmla="*/ 832 w 1245"/>
                <a:gd name="T49" fmla="*/ 479 h 1238"/>
                <a:gd name="T50" fmla="*/ 477 w 1245"/>
                <a:gd name="T51" fmla="*/ 124 h 1238"/>
                <a:gd name="T52" fmla="*/ 1094 w 1245"/>
                <a:gd name="T53" fmla="*/ 1163 h 1238"/>
                <a:gd name="T54" fmla="*/ 728 w 1245"/>
                <a:gd name="T55" fmla="*/ 797 h 1238"/>
                <a:gd name="T56" fmla="*/ 707 w 1245"/>
                <a:gd name="T57" fmla="*/ 811 h 1238"/>
                <a:gd name="T58" fmla="*/ 418 w 1245"/>
                <a:gd name="T59" fmla="*/ 879 h 1238"/>
                <a:gd name="T60" fmla="*/ 76 w 1245"/>
                <a:gd name="T61" fmla="*/ 533 h 1238"/>
                <a:gd name="T62" fmla="*/ 173 w 1245"/>
                <a:gd name="T63" fmla="*/ 213 h 1238"/>
                <a:gd name="T64" fmla="*/ 530 w 1245"/>
                <a:gd name="T65" fmla="*/ 79 h 1238"/>
                <a:gd name="T66" fmla="*/ 876 w 1245"/>
                <a:gd name="T67" fmla="*/ 420 h 1238"/>
                <a:gd name="T68" fmla="*/ 808 w 1245"/>
                <a:gd name="T69" fmla="*/ 710 h 1238"/>
                <a:gd name="T70" fmla="*/ 794 w 1245"/>
                <a:gd name="T71" fmla="*/ 730 h 1238"/>
                <a:gd name="T72" fmla="*/ 1161 w 1245"/>
                <a:gd name="T73" fmla="*/ 1097 h 1238"/>
                <a:gd name="T74" fmla="*/ 1161 w 1245"/>
                <a:gd name="T75" fmla="*/ 1163 h 1238"/>
                <a:gd name="T76" fmla="*/ 1094 w 1245"/>
                <a:gd name="T77" fmla="*/ 1163 h 1238"/>
                <a:gd name="T78" fmla="*/ 871 w 1245"/>
                <a:gd name="T79" fmla="*/ 723 h 1238"/>
                <a:gd name="T80" fmla="*/ 936 w 1245"/>
                <a:gd name="T81" fmla="*/ 412 h 1238"/>
                <a:gd name="T82" fmla="*/ 538 w 1245"/>
                <a:gd name="T83" fmla="*/ 20 h 1238"/>
                <a:gd name="T84" fmla="*/ 129 w 1245"/>
                <a:gd name="T85" fmla="*/ 173 h 1238"/>
                <a:gd name="T86" fmla="*/ 17 w 1245"/>
                <a:gd name="T87" fmla="*/ 541 h 1238"/>
                <a:gd name="T88" fmla="*/ 409 w 1245"/>
                <a:gd name="T89" fmla="*/ 938 h 1238"/>
                <a:gd name="T90" fmla="*/ 720 w 1245"/>
                <a:gd name="T91" fmla="*/ 874 h 1238"/>
                <a:gd name="T92" fmla="*/ 1052 w 1245"/>
                <a:gd name="T93" fmla="*/ 1205 h 1238"/>
                <a:gd name="T94" fmla="*/ 1127 w 1245"/>
                <a:gd name="T95" fmla="*/ 1237 h 1238"/>
                <a:gd name="T96" fmla="*/ 1203 w 1245"/>
                <a:gd name="T97" fmla="*/ 1205 h 1238"/>
                <a:gd name="T98" fmla="*/ 1203 w 1245"/>
                <a:gd name="T99" fmla="*/ 1055 h 1238"/>
                <a:gd name="T100" fmla="*/ 871 w 1245"/>
                <a:gd name="T101" fmla="*/ 723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5" h="1238">
                  <a:moveTo>
                    <a:pt x="230" y="479"/>
                  </a:moveTo>
                  <a:cubicBezTo>
                    <a:pt x="230" y="511"/>
                    <a:pt x="236" y="543"/>
                    <a:pt x="248" y="572"/>
                  </a:cubicBezTo>
                  <a:cubicBezTo>
                    <a:pt x="253" y="584"/>
                    <a:pt x="264" y="591"/>
                    <a:pt x="276" y="591"/>
                  </a:cubicBezTo>
                  <a:cubicBezTo>
                    <a:pt x="279" y="591"/>
                    <a:pt x="283" y="590"/>
                    <a:pt x="287" y="588"/>
                  </a:cubicBezTo>
                  <a:cubicBezTo>
                    <a:pt x="302" y="582"/>
                    <a:pt x="310" y="565"/>
                    <a:pt x="303" y="550"/>
                  </a:cubicBezTo>
                  <a:cubicBezTo>
                    <a:pt x="294" y="527"/>
                    <a:pt x="290" y="504"/>
                    <a:pt x="290" y="479"/>
                  </a:cubicBezTo>
                  <a:cubicBezTo>
                    <a:pt x="290" y="463"/>
                    <a:pt x="276" y="450"/>
                    <a:pt x="260" y="450"/>
                  </a:cubicBezTo>
                  <a:cubicBezTo>
                    <a:pt x="244" y="450"/>
                    <a:pt x="230" y="463"/>
                    <a:pt x="230" y="479"/>
                  </a:cubicBezTo>
                  <a:close/>
                  <a:moveTo>
                    <a:pt x="477" y="233"/>
                  </a:moveTo>
                  <a:cubicBezTo>
                    <a:pt x="376" y="233"/>
                    <a:pt x="286" y="293"/>
                    <a:pt x="248" y="387"/>
                  </a:cubicBezTo>
                  <a:cubicBezTo>
                    <a:pt x="242" y="402"/>
                    <a:pt x="249" y="420"/>
                    <a:pt x="265" y="426"/>
                  </a:cubicBezTo>
                  <a:cubicBezTo>
                    <a:pt x="268" y="427"/>
                    <a:pt x="272" y="428"/>
                    <a:pt x="276" y="428"/>
                  </a:cubicBezTo>
                  <a:cubicBezTo>
                    <a:pt x="288" y="428"/>
                    <a:pt x="299" y="421"/>
                    <a:pt x="303" y="409"/>
                  </a:cubicBezTo>
                  <a:cubicBezTo>
                    <a:pt x="332" y="338"/>
                    <a:pt x="400" y="292"/>
                    <a:pt x="477" y="292"/>
                  </a:cubicBezTo>
                  <a:cubicBezTo>
                    <a:pt x="493" y="292"/>
                    <a:pt x="507" y="279"/>
                    <a:pt x="507" y="263"/>
                  </a:cubicBezTo>
                  <a:cubicBezTo>
                    <a:pt x="507" y="246"/>
                    <a:pt x="493" y="233"/>
                    <a:pt x="477" y="233"/>
                  </a:cubicBezTo>
                  <a:close/>
                  <a:moveTo>
                    <a:pt x="477" y="775"/>
                  </a:moveTo>
                  <a:cubicBezTo>
                    <a:pt x="314" y="775"/>
                    <a:pt x="181" y="642"/>
                    <a:pt x="181" y="479"/>
                  </a:cubicBezTo>
                  <a:cubicBezTo>
                    <a:pt x="181" y="317"/>
                    <a:pt x="314" y="184"/>
                    <a:pt x="477" y="184"/>
                  </a:cubicBezTo>
                  <a:cubicBezTo>
                    <a:pt x="640" y="184"/>
                    <a:pt x="772" y="317"/>
                    <a:pt x="772" y="479"/>
                  </a:cubicBezTo>
                  <a:cubicBezTo>
                    <a:pt x="772" y="642"/>
                    <a:pt x="640" y="775"/>
                    <a:pt x="477" y="775"/>
                  </a:cubicBezTo>
                  <a:close/>
                  <a:moveTo>
                    <a:pt x="477" y="124"/>
                  </a:moveTo>
                  <a:cubicBezTo>
                    <a:pt x="281" y="124"/>
                    <a:pt x="122" y="284"/>
                    <a:pt x="122" y="479"/>
                  </a:cubicBezTo>
                  <a:cubicBezTo>
                    <a:pt x="122" y="675"/>
                    <a:pt x="281" y="835"/>
                    <a:pt x="477" y="835"/>
                  </a:cubicBezTo>
                  <a:cubicBezTo>
                    <a:pt x="673" y="835"/>
                    <a:pt x="832" y="675"/>
                    <a:pt x="832" y="479"/>
                  </a:cubicBezTo>
                  <a:cubicBezTo>
                    <a:pt x="832" y="284"/>
                    <a:pt x="673" y="124"/>
                    <a:pt x="477" y="124"/>
                  </a:cubicBezTo>
                  <a:close/>
                  <a:moveTo>
                    <a:pt x="1094" y="1163"/>
                  </a:moveTo>
                  <a:lnTo>
                    <a:pt x="728" y="797"/>
                  </a:lnTo>
                  <a:lnTo>
                    <a:pt x="707" y="811"/>
                  </a:lnTo>
                  <a:cubicBezTo>
                    <a:pt x="623" y="870"/>
                    <a:pt x="521" y="894"/>
                    <a:pt x="418" y="879"/>
                  </a:cubicBezTo>
                  <a:cubicBezTo>
                    <a:pt x="240" y="854"/>
                    <a:pt x="99" y="711"/>
                    <a:pt x="76" y="533"/>
                  </a:cubicBezTo>
                  <a:cubicBezTo>
                    <a:pt x="61" y="415"/>
                    <a:pt x="96" y="301"/>
                    <a:pt x="173" y="213"/>
                  </a:cubicBezTo>
                  <a:cubicBezTo>
                    <a:pt x="262" y="112"/>
                    <a:pt x="396" y="62"/>
                    <a:pt x="530" y="79"/>
                  </a:cubicBezTo>
                  <a:cubicBezTo>
                    <a:pt x="709" y="102"/>
                    <a:pt x="851" y="242"/>
                    <a:pt x="876" y="420"/>
                  </a:cubicBezTo>
                  <a:cubicBezTo>
                    <a:pt x="891" y="523"/>
                    <a:pt x="867" y="626"/>
                    <a:pt x="808" y="710"/>
                  </a:cubicBezTo>
                  <a:lnTo>
                    <a:pt x="794" y="730"/>
                  </a:lnTo>
                  <a:lnTo>
                    <a:pt x="1161" y="1097"/>
                  </a:lnTo>
                  <a:cubicBezTo>
                    <a:pt x="1179" y="1115"/>
                    <a:pt x="1179" y="1145"/>
                    <a:pt x="1161" y="1163"/>
                  </a:cubicBezTo>
                  <a:cubicBezTo>
                    <a:pt x="1143" y="1181"/>
                    <a:pt x="1112" y="1181"/>
                    <a:pt x="1094" y="1163"/>
                  </a:cubicBezTo>
                  <a:close/>
                  <a:moveTo>
                    <a:pt x="871" y="723"/>
                  </a:moveTo>
                  <a:cubicBezTo>
                    <a:pt x="928" y="631"/>
                    <a:pt x="951" y="521"/>
                    <a:pt x="936" y="412"/>
                  </a:cubicBezTo>
                  <a:cubicBezTo>
                    <a:pt x="906" y="207"/>
                    <a:pt x="743" y="46"/>
                    <a:pt x="538" y="20"/>
                  </a:cubicBezTo>
                  <a:cubicBezTo>
                    <a:pt x="384" y="0"/>
                    <a:pt x="230" y="58"/>
                    <a:pt x="129" y="173"/>
                  </a:cubicBezTo>
                  <a:cubicBezTo>
                    <a:pt x="41" y="273"/>
                    <a:pt x="0" y="407"/>
                    <a:pt x="17" y="541"/>
                  </a:cubicBezTo>
                  <a:cubicBezTo>
                    <a:pt x="44" y="746"/>
                    <a:pt x="205" y="909"/>
                    <a:pt x="409" y="938"/>
                  </a:cubicBezTo>
                  <a:cubicBezTo>
                    <a:pt x="518" y="954"/>
                    <a:pt x="628" y="931"/>
                    <a:pt x="720" y="874"/>
                  </a:cubicBezTo>
                  <a:lnTo>
                    <a:pt x="1052" y="1205"/>
                  </a:lnTo>
                  <a:cubicBezTo>
                    <a:pt x="1072" y="1225"/>
                    <a:pt x="1099" y="1237"/>
                    <a:pt x="1127" y="1237"/>
                  </a:cubicBezTo>
                  <a:cubicBezTo>
                    <a:pt x="1156" y="1237"/>
                    <a:pt x="1183" y="1225"/>
                    <a:pt x="1203" y="1205"/>
                  </a:cubicBezTo>
                  <a:cubicBezTo>
                    <a:pt x="1244" y="1164"/>
                    <a:pt x="1244" y="1096"/>
                    <a:pt x="1203" y="1055"/>
                  </a:cubicBezTo>
                  <a:lnTo>
                    <a:pt x="871" y="7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5F64965-C337-F34A-AA35-82DE8A4EB161}"/>
              </a:ext>
            </a:extLst>
          </p:cNvPr>
          <p:cNvGrpSpPr/>
          <p:nvPr userDrawn="1"/>
        </p:nvGrpSpPr>
        <p:grpSpPr>
          <a:xfrm>
            <a:off x="2982085" y="1446339"/>
            <a:ext cx="710291" cy="710292"/>
            <a:chOff x="1483068" y="1520336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B5D6483-54AA-3B40-8F60-9B30EF153684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1" name="Freeform 3">
              <a:extLst>
                <a:ext uri="{FF2B5EF4-FFF2-40B4-BE49-F238E27FC236}">
                  <a16:creationId xmlns:a16="http://schemas.microsoft.com/office/drawing/2014/main" id="{58C13B54-1AD3-5349-AEFC-38C8BE48F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532" y="1699270"/>
              <a:ext cx="487362" cy="352425"/>
            </a:xfrm>
            <a:custGeom>
              <a:avLst/>
              <a:gdLst>
                <a:gd name="T0" fmla="*/ 959 w 1355"/>
                <a:gd name="T1" fmla="*/ 363 h 979"/>
                <a:gd name="T2" fmla="*/ 1016 w 1355"/>
                <a:gd name="T3" fmla="*/ 442 h 979"/>
                <a:gd name="T4" fmla="*/ 903 w 1355"/>
                <a:gd name="T5" fmla="*/ 799 h 979"/>
                <a:gd name="T6" fmla="*/ 564 w 1355"/>
                <a:gd name="T7" fmla="*/ 270 h 979"/>
                <a:gd name="T8" fmla="*/ 903 w 1355"/>
                <a:gd name="T9" fmla="*/ 799 h 979"/>
                <a:gd name="T10" fmla="*/ 197 w 1355"/>
                <a:gd name="T11" fmla="*/ 583 h 979"/>
                <a:gd name="T12" fmla="*/ 56 w 1355"/>
                <a:gd name="T13" fmla="*/ 414 h 979"/>
                <a:gd name="T14" fmla="*/ 508 w 1355"/>
                <a:gd name="T15" fmla="*/ 273 h 979"/>
                <a:gd name="T16" fmla="*/ 141 w 1355"/>
                <a:gd name="T17" fmla="*/ 630 h 979"/>
                <a:gd name="T18" fmla="*/ 254 w 1355"/>
                <a:gd name="T19" fmla="*/ 640 h 979"/>
                <a:gd name="T20" fmla="*/ 340 w 1355"/>
                <a:gd name="T21" fmla="*/ 875 h 979"/>
                <a:gd name="T22" fmla="*/ 310 w 1355"/>
                <a:gd name="T23" fmla="*/ 922 h 979"/>
                <a:gd name="T24" fmla="*/ 226 w 1355"/>
                <a:gd name="T25" fmla="*/ 861 h 979"/>
                <a:gd name="T26" fmla="*/ 152 w 1355"/>
                <a:gd name="T27" fmla="*/ 691 h 979"/>
                <a:gd name="T28" fmla="*/ 141 w 1355"/>
                <a:gd name="T29" fmla="*/ 630 h 979"/>
                <a:gd name="T30" fmla="*/ 321 w 1355"/>
                <a:gd name="T31" fmla="*/ 691 h 979"/>
                <a:gd name="T32" fmla="*/ 423 w 1355"/>
                <a:gd name="T33" fmla="*/ 640 h 979"/>
                <a:gd name="T34" fmla="*/ 395 w 1355"/>
                <a:gd name="T35" fmla="*/ 696 h 979"/>
                <a:gd name="T36" fmla="*/ 1031 w 1355"/>
                <a:gd name="T37" fmla="*/ 343 h 979"/>
                <a:gd name="T38" fmla="*/ 959 w 1355"/>
                <a:gd name="T39" fmla="*/ 57 h 979"/>
                <a:gd name="T40" fmla="*/ 865 w 1355"/>
                <a:gd name="T41" fmla="*/ 15 h 979"/>
                <a:gd name="T42" fmla="*/ 197 w 1355"/>
                <a:gd name="T43" fmla="*/ 216 h 979"/>
                <a:gd name="T44" fmla="*/ 0 w 1355"/>
                <a:gd name="T45" fmla="*/ 442 h 979"/>
                <a:gd name="T46" fmla="*/ 84 w 1355"/>
                <a:gd name="T47" fmla="*/ 611 h 979"/>
                <a:gd name="T48" fmla="*/ 100 w 1355"/>
                <a:gd name="T49" fmla="*/ 713 h 979"/>
                <a:gd name="T50" fmla="*/ 173 w 1355"/>
                <a:gd name="T51" fmla="*/ 881 h 979"/>
                <a:gd name="T52" fmla="*/ 310 w 1355"/>
                <a:gd name="T53" fmla="*/ 978 h 979"/>
                <a:gd name="T54" fmla="*/ 393 w 1355"/>
                <a:gd name="T55" fmla="*/ 855 h 979"/>
                <a:gd name="T56" fmla="*/ 395 w 1355"/>
                <a:gd name="T57" fmla="*/ 752 h 979"/>
                <a:gd name="T58" fmla="*/ 480 w 1355"/>
                <a:gd name="T59" fmla="*/ 640 h 979"/>
                <a:gd name="T60" fmla="*/ 865 w 1355"/>
                <a:gd name="T61" fmla="*/ 841 h 979"/>
                <a:gd name="T62" fmla="*/ 942 w 1355"/>
                <a:gd name="T63" fmla="*/ 840 h 979"/>
                <a:gd name="T64" fmla="*/ 959 w 1355"/>
                <a:gd name="T65" fmla="*/ 580 h 979"/>
                <a:gd name="T66" fmla="*/ 1031 w 1355"/>
                <a:gd name="T67" fmla="*/ 343 h 979"/>
                <a:gd name="T68" fmla="*/ 1052 w 1355"/>
                <a:gd name="T69" fmla="*/ 208 h 979"/>
                <a:gd name="T70" fmla="*/ 1052 w 1355"/>
                <a:gd name="T71" fmla="*/ 676 h 979"/>
                <a:gd name="T72" fmla="*/ 1213 w 1355"/>
                <a:gd name="T73" fmla="*/ 442 h 979"/>
                <a:gd name="T74" fmla="*/ 1201 w 1355"/>
                <a:gd name="T75" fmla="*/ 111 h 979"/>
                <a:gd name="T76" fmla="*/ 1298 w 1355"/>
                <a:gd name="T77" fmla="*/ 442 h 979"/>
                <a:gd name="T78" fmla="*/ 1201 w 1355"/>
                <a:gd name="T79" fmla="*/ 773 h 979"/>
                <a:gd name="T80" fmla="*/ 1201 w 1355"/>
                <a:gd name="T81" fmla="*/ 111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5" h="979">
                  <a:moveTo>
                    <a:pt x="959" y="521"/>
                  </a:moveTo>
                  <a:lnTo>
                    <a:pt x="959" y="363"/>
                  </a:lnTo>
                  <a:cubicBezTo>
                    <a:pt x="971" y="367"/>
                    <a:pt x="982" y="374"/>
                    <a:pt x="991" y="383"/>
                  </a:cubicBezTo>
                  <a:cubicBezTo>
                    <a:pt x="1007" y="399"/>
                    <a:pt x="1016" y="420"/>
                    <a:pt x="1016" y="442"/>
                  </a:cubicBezTo>
                  <a:cubicBezTo>
                    <a:pt x="1016" y="478"/>
                    <a:pt x="992" y="509"/>
                    <a:pt x="959" y="521"/>
                  </a:cubicBezTo>
                  <a:close/>
                  <a:moveTo>
                    <a:pt x="903" y="799"/>
                  </a:moveTo>
                  <a:cubicBezTo>
                    <a:pt x="823" y="724"/>
                    <a:pt x="678" y="604"/>
                    <a:pt x="564" y="586"/>
                  </a:cubicBezTo>
                  <a:lnTo>
                    <a:pt x="564" y="270"/>
                  </a:lnTo>
                  <a:cubicBezTo>
                    <a:pt x="678" y="252"/>
                    <a:pt x="823" y="131"/>
                    <a:pt x="903" y="57"/>
                  </a:cubicBezTo>
                  <a:lnTo>
                    <a:pt x="903" y="799"/>
                  </a:lnTo>
                  <a:close/>
                  <a:moveTo>
                    <a:pt x="508" y="583"/>
                  </a:moveTo>
                  <a:lnTo>
                    <a:pt x="197" y="583"/>
                  </a:lnTo>
                  <a:cubicBezTo>
                    <a:pt x="120" y="583"/>
                    <a:pt x="56" y="520"/>
                    <a:pt x="56" y="442"/>
                  </a:cubicBezTo>
                  <a:lnTo>
                    <a:pt x="56" y="414"/>
                  </a:lnTo>
                  <a:cubicBezTo>
                    <a:pt x="56" y="336"/>
                    <a:pt x="120" y="273"/>
                    <a:pt x="197" y="273"/>
                  </a:cubicBezTo>
                  <a:lnTo>
                    <a:pt x="508" y="273"/>
                  </a:lnTo>
                  <a:lnTo>
                    <a:pt x="508" y="583"/>
                  </a:lnTo>
                  <a:close/>
                  <a:moveTo>
                    <a:pt x="141" y="630"/>
                  </a:moveTo>
                  <a:cubicBezTo>
                    <a:pt x="159" y="636"/>
                    <a:pt x="178" y="640"/>
                    <a:pt x="197" y="640"/>
                  </a:cubicBezTo>
                  <a:lnTo>
                    <a:pt x="254" y="640"/>
                  </a:lnTo>
                  <a:cubicBezTo>
                    <a:pt x="255" y="664"/>
                    <a:pt x="260" y="688"/>
                    <a:pt x="269" y="713"/>
                  </a:cubicBezTo>
                  <a:cubicBezTo>
                    <a:pt x="270" y="714"/>
                    <a:pt x="325" y="834"/>
                    <a:pt x="340" y="875"/>
                  </a:cubicBezTo>
                  <a:cubicBezTo>
                    <a:pt x="344" y="884"/>
                    <a:pt x="349" y="901"/>
                    <a:pt x="342" y="910"/>
                  </a:cubicBezTo>
                  <a:cubicBezTo>
                    <a:pt x="337" y="918"/>
                    <a:pt x="322" y="922"/>
                    <a:pt x="310" y="922"/>
                  </a:cubicBezTo>
                  <a:lnTo>
                    <a:pt x="282" y="922"/>
                  </a:lnTo>
                  <a:cubicBezTo>
                    <a:pt x="251" y="922"/>
                    <a:pt x="238" y="894"/>
                    <a:pt x="226" y="861"/>
                  </a:cubicBezTo>
                  <a:lnTo>
                    <a:pt x="224" y="855"/>
                  </a:lnTo>
                  <a:cubicBezTo>
                    <a:pt x="213" y="827"/>
                    <a:pt x="154" y="695"/>
                    <a:pt x="152" y="691"/>
                  </a:cubicBezTo>
                  <a:cubicBezTo>
                    <a:pt x="145" y="672"/>
                    <a:pt x="141" y="652"/>
                    <a:pt x="141" y="632"/>
                  </a:cubicBezTo>
                  <a:lnTo>
                    <a:pt x="141" y="630"/>
                  </a:lnTo>
                  <a:close/>
                  <a:moveTo>
                    <a:pt x="323" y="696"/>
                  </a:moveTo>
                  <a:cubicBezTo>
                    <a:pt x="322" y="694"/>
                    <a:pt x="321" y="692"/>
                    <a:pt x="321" y="691"/>
                  </a:cubicBezTo>
                  <a:cubicBezTo>
                    <a:pt x="315" y="675"/>
                    <a:pt x="312" y="657"/>
                    <a:pt x="311" y="640"/>
                  </a:cubicBezTo>
                  <a:lnTo>
                    <a:pt x="423" y="640"/>
                  </a:lnTo>
                  <a:lnTo>
                    <a:pt x="423" y="668"/>
                  </a:lnTo>
                  <a:cubicBezTo>
                    <a:pt x="423" y="683"/>
                    <a:pt x="411" y="696"/>
                    <a:pt x="395" y="696"/>
                  </a:cubicBezTo>
                  <a:lnTo>
                    <a:pt x="323" y="696"/>
                  </a:lnTo>
                  <a:close/>
                  <a:moveTo>
                    <a:pt x="1031" y="343"/>
                  </a:moveTo>
                  <a:cubicBezTo>
                    <a:pt x="1011" y="323"/>
                    <a:pt x="986" y="309"/>
                    <a:pt x="959" y="304"/>
                  </a:cubicBezTo>
                  <a:lnTo>
                    <a:pt x="959" y="57"/>
                  </a:lnTo>
                  <a:cubicBezTo>
                    <a:pt x="959" y="26"/>
                    <a:pt x="934" y="0"/>
                    <a:pt x="903" y="0"/>
                  </a:cubicBezTo>
                  <a:cubicBezTo>
                    <a:pt x="889" y="0"/>
                    <a:pt x="875" y="6"/>
                    <a:pt x="865" y="15"/>
                  </a:cubicBezTo>
                  <a:cubicBezTo>
                    <a:pt x="727" y="143"/>
                    <a:pt x="608" y="216"/>
                    <a:pt x="536" y="216"/>
                  </a:cubicBezTo>
                  <a:lnTo>
                    <a:pt x="197" y="216"/>
                  </a:lnTo>
                  <a:cubicBezTo>
                    <a:pt x="88" y="216"/>
                    <a:pt x="0" y="305"/>
                    <a:pt x="0" y="414"/>
                  </a:cubicBezTo>
                  <a:lnTo>
                    <a:pt x="0" y="442"/>
                  </a:lnTo>
                  <a:cubicBezTo>
                    <a:pt x="0" y="514"/>
                    <a:pt x="39" y="577"/>
                    <a:pt x="97" y="611"/>
                  </a:cubicBezTo>
                  <a:lnTo>
                    <a:pt x="84" y="611"/>
                  </a:lnTo>
                  <a:lnTo>
                    <a:pt x="84" y="632"/>
                  </a:lnTo>
                  <a:cubicBezTo>
                    <a:pt x="84" y="659"/>
                    <a:pt x="89" y="686"/>
                    <a:pt x="100" y="713"/>
                  </a:cubicBezTo>
                  <a:cubicBezTo>
                    <a:pt x="100" y="714"/>
                    <a:pt x="161" y="849"/>
                    <a:pt x="171" y="875"/>
                  </a:cubicBezTo>
                  <a:lnTo>
                    <a:pt x="173" y="881"/>
                  </a:lnTo>
                  <a:cubicBezTo>
                    <a:pt x="184" y="910"/>
                    <a:pt x="209" y="978"/>
                    <a:pt x="282" y="978"/>
                  </a:cubicBezTo>
                  <a:lnTo>
                    <a:pt x="310" y="978"/>
                  </a:lnTo>
                  <a:cubicBezTo>
                    <a:pt x="323" y="978"/>
                    <a:pt x="365" y="976"/>
                    <a:pt x="389" y="942"/>
                  </a:cubicBezTo>
                  <a:cubicBezTo>
                    <a:pt x="400" y="926"/>
                    <a:pt x="409" y="898"/>
                    <a:pt x="393" y="855"/>
                  </a:cubicBezTo>
                  <a:cubicBezTo>
                    <a:pt x="384" y="833"/>
                    <a:pt x="365" y="789"/>
                    <a:pt x="349" y="752"/>
                  </a:cubicBezTo>
                  <a:lnTo>
                    <a:pt x="395" y="752"/>
                  </a:lnTo>
                  <a:cubicBezTo>
                    <a:pt x="441" y="752"/>
                    <a:pt x="480" y="715"/>
                    <a:pt x="480" y="668"/>
                  </a:cubicBezTo>
                  <a:lnTo>
                    <a:pt x="480" y="640"/>
                  </a:lnTo>
                  <a:lnTo>
                    <a:pt x="536" y="640"/>
                  </a:lnTo>
                  <a:cubicBezTo>
                    <a:pt x="607" y="640"/>
                    <a:pt x="727" y="713"/>
                    <a:pt x="865" y="841"/>
                  </a:cubicBezTo>
                  <a:cubicBezTo>
                    <a:pt x="875" y="850"/>
                    <a:pt x="889" y="856"/>
                    <a:pt x="903" y="856"/>
                  </a:cubicBezTo>
                  <a:cubicBezTo>
                    <a:pt x="917" y="856"/>
                    <a:pt x="931" y="850"/>
                    <a:pt x="942" y="840"/>
                  </a:cubicBezTo>
                  <a:cubicBezTo>
                    <a:pt x="953" y="829"/>
                    <a:pt x="959" y="815"/>
                    <a:pt x="959" y="799"/>
                  </a:cubicBezTo>
                  <a:lnTo>
                    <a:pt x="959" y="580"/>
                  </a:lnTo>
                  <a:cubicBezTo>
                    <a:pt x="1023" y="567"/>
                    <a:pt x="1072" y="509"/>
                    <a:pt x="1072" y="442"/>
                  </a:cubicBezTo>
                  <a:cubicBezTo>
                    <a:pt x="1072" y="405"/>
                    <a:pt x="1058" y="370"/>
                    <a:pt x="1031" y="343"/>
                  </a:cubicBezTo>
                  <a:close/>
                  <a:moveTo>
                    <a:pt x="1092" y="168"/>
                  </a:moveTo>
                  <a:lnTo>
                    <a:pt x="1052" y="208"/>
                  </a:lnTo>
                  <a:cubicBezTo>
                    <a:pt x="1123" y="279"/>
                    <a:pt x="1157" y="356"/>
                    <a:pt x="1157" y="442"/>
                  </a:cubicBezTo>
                  <a:cubicBezTo>
                    <a:pt x="1157" y="528"/>
                    <a:pt x="1123" y="605"/>
                    <a:pt x="1052" y="676"/>
                  </a:cubicBezTo>
                  <a:lnTo>
                    <a:pt x="1092" y="716"/>
                  </a:lnTo>
                  <a:cubicBezTo>
                    <a:pt x="1174" y="633"/>
                    <a:pt x="1213" y="544"/>
                    <a:pt x="1213" y="442"/>
                  </a:cubicBezTo>
                  <a:cubicBezTo>
                    <a:pt x="1213" y="340"/>
                    <a:pt x="1174" y="251"/>
                    <a:pt x="1092" y="168"/>
                  </a:cubicBezTo>
                  <a:close/>
                  <a:moveTo>
                    <a:pt x="1201" y="111"/>
                  </a:moveTo>
                  <a:lnTo>
                    <a:pt x="1163" y="152"/>
                  </a:lnTo>
                  <a:cubicBezTo>
                    <a:pt x="1251" y="235"/>
                    <a:pt x="1298" y="335"/>
                    <a:pt x="1298" y="442"/>
                  </a:cubicBezTo>
                  <a:cubicBezTo>
                    <a:pt x="1298" y="549"/>
                    <a:pt x="1251" y="649"/>
                    <a:pt x="1163" y="732"/>
                  </a:cubicBezTo>
                  <a:lnTo>
                    <a:pt x="1201" y="773"/>
                  </a:lnTo>
                  <a:cubicBezTo>
                    <a:pt x="1301" y="679"/>
                    <a:pt x="1354" y="565"/>
                    <a:pt x="1354" y="442"/>
                  </a:cubicBezTo>
                  <a:cubicBezTo>
                    <a:pt x="1354" y="319"/>
                    <a:pt x="1301" y="205"/>
                    <a:pt x="12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BABAA58-B5A4-E54B-BCF1-0C5BEE2CB767}"/>
              </a:ext>
            </a:extLst>
          </p:cNvPr>
          <p:cNvGrpSpPr/>
          <p:nvPr userDrawn="1"/>
        </p:nvGrpSpPr>
        <p:grpSpPr>
          <a:xfrm>
            <a:off x="6281176" y="1446339"/>
            <a:ext cx="710291" cy="710292"/>
            <a:chOff x="4782159" y="1520336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F7AA875F-27F9-774B-A1E7-6F4A3B057F3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4" name="Freeform 4">
              <a:extLst>
                <a:ext uri="{FF2B5EF4-FFF2-40B4-BE49-F238E27FC236}">
                  <a16:creationId xmlns:a16="http://schemas.microsoft.com/office/drawing/2014/main" id="{7216DC24-3EB5-4343-8778-05B8A0E8B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754" y="1669901"/>
              <a:ext cx="419100" cy="411163"/>
            </a:xfrm>
            <a:custGeom>
              <a:avLst/>
              <a:gdLst>
                <a:gd name="T0" fmla="*/ 141 w 1164"/>
                <a:gd name="T1" fmla="*/ 547 h 1143"/>
                <a:gd name="T2" fmla="*/ 203 w 1164"/>
                <a:gd name="T3" fmla="*/ 660 h 1143"/>
                <a:gd name="T4" fmla="*/ 282 w 1164"/>
                <a:gd name="T5" fmla="*/ 1052 h 1143"/>
                <a:gd name="T6" fmla="*/ 62 w 1164"/>
                <a:gd name="T7" fmla="*/ 493 h 1143"/>
                <a:gd name="T8" fmla="*/ 282 w 1164"/>
                <a:gd name="T9" fmla="*/ 1052 h 1143"/>
                <a:gd name="T10" fmla="*/ 761 w 1164"/>
                <a:gd name="T11" fmla="*/ 51 h 1143"/>
                <a:gd name="T12" fmla="*/ 593 w 1164"/>
                <a:gd name="T13" fmla="*/ 83 h 1143"/>
                <a:gd name="T14" fmla="*/ 485 w 1164"/>
                <a:gd name="T15" fmla="*/ 373 h 1143"/>
                <a:gd name="T16" fmla="*/ 344 w 1164"/>
                <a:gd name="T17" fmla="*/ 487 h 1143"/>
                <a:gd name="T18" fmla="*/ 0 w 1164"/>
                <a:gd name="T19" fmla="*/ 431 h 1143"/>
                <a:gd name="T20" fmla="*/ 344 w 1164"/>
                <a:gd name="T21" fmla="*/ 1114 h 1143"/>
                <a:gd name="T22" fmla="*/ 390 w 1164"/>
                <a:gd name="T23" fmla="*/ 1058 h 1143"/>
                <a:gd name="T24" fmla="*/ 737 w 1164"/>
                <a:gd name="T25" fmla="*/ 1114 h 1143"/>
                <a:gd name="T26" fmla="*/ 512 w 1164"/>
                <a:gd name="T27" fmla="*/ 1052 h 1143"/>
                <a:gd name="T28" fmla="*/ 344 w 1164"/>
                <a:gd name="T29" fmla="*/ 968 h 1143"/>
                <a:gd name="T30" fmla="*/ 412 w 1164"/>
                <a:gd name="T31" fmla="*/ 550 h 1143"/>
                <a:gd name="T32" fmla="*/ 655 w 1164"/>
                <a:gd name="T33" fmla="*/ 123 h 1143"/>
                <a:gd name="T34" fmla="*/ 665 w 1164"/>
                <a:gd name="T35" fmla="*/ 70 h 1143"/>
                <a:gd name="T36" fmla="*/ 762 w 1164"/>
                <a:gd name="T37" fmla="*/ 248 h 1143"/>
                <a:gd name="T38" fmla="*/ 734 w 1164"/>
                <a:gd name="T39" fmla="*/ 406 h 1143"/>
                <a:gd name="T40" fmla="*/ 534 w 1164"/>
                <a:gd name="T41" fmla="*/ 828 h 1143"/>
                <a:gd name="T42" fmla="*/ 796 w 1164"/>
                <a:gd name="T43" fmla="*/ 547 h 1143"/>
                <a:gd name="T44" fmla="*/ 801 w 1164"/>
                <a:gd name="T45" fmla="*/ 387 h 1143"/>
                <a:gd name="T46" fmla="*/ 1101 w 1164"/>
                <a:gd name="T47" fmla="*/ 744 h 1143"/>
                <a:gd name="T48" fmla="*/ 1047 w 1164"/>
                <a:gd name="T49" fmla="*/ 770 h 1143"/>
                <a:gd name="T50" fmla="*/ 909 w 1164"/>
                <a:gd name="T51" fmla="*/ 744 h 1143"/>
                <a:gd name="T52" fmla="*/ 934 w 1164"/>
                <a:gd name="T53" fmla="*/ 662 h 1143"/>
                <a:gd name="T54" fmla="*/ 1075 w 1164"/>
                <a:gd name="T55" fmla="*/ 662 h 1143"/>
                <a:gd name="T56" fmla="*/ 1101 w 1164"/>
                <a:gd name="T57" fmla="*/ 744 h 1143"/>
                <a:gd name="T58" fmla="*/ 1047 w 1164"/>
                <a:gd name="T59" fmla="*/ 600 h 1143"/>
                <a:gd name="T60" fmla="*/ 906 w 1164"/>
                <a:gd name="T61" fmla="*/ 600 h 1143"/>
                <a:gd name="T62" fmla="*/ 880 w 1164"/>
                <a:gd name="T63" fmla="*/ 519 h 1143"/>
                <a:gd name="T64" fmla="*/ 1047 w 1164"/>
                <a:gd name="T65" fmla="*/ 493 h 1143"/>
                <a:gd name="T66" fmla="*/ 1072 w 1164"/>
                <a:gd name="T67" fmla="*/ 575 h 1143"/>
                <a:gd name="T68" fmla="*/ 990 w 1164"/>
                <a:gd name="T69" fmla="*/ 1001 h 1143"/>
                <a:gd name="T70" fmla="*/ 1016 w 1164"/>
                <a:gd name="T71" fmla="*/ 1055 h 1143"/>
                <a:gd name="T72" fmla="*/ 849 w 1164"/>
                <a:gd name="T73" fmla="*/ 1080 h 1143"/>
                <a:gd name="T74" fmla="*/ 824 w 1164"/>
                <a:gd name="T75" fmla="*/ 1026 h 1143"/>
                <a:gd name="T76" fmla="*/ 906 w 1164"/>
                <a:gd name="T77" fmla="*/ 1001 h 1143"/>
                <a:gd name="T78" fmla="*/ 906 w 1164"/>
                <a:gd name="T79" fmla="*/ 939 h 1143"/>
                <a:gd name="T80" fmla="*/ 880 w 1164"/>
                <a:gd name="T81" fmla="*/ 857 h 1143"/>
                <a:gd name="T82" fmla="*/ 934 w 1164"/>
                <a:gd name="T83" fmla="*/ 832 h 1143"/>
                <a:gd name="T84" fmla="*/ 1072 w 1164"/>
                <a:gd name="T85" fmla="*/ 857 h 1143"/>
                <a:gd name="T86" fmla="*/ 1047 w 1164"/>
                <a:gd name="T87" fmla="*/ 939 h 1143"/>
                <a:gd name="T88" fmla="*/ 1163 w 1164"/>
                <a:gd name="T89" fmla="*/ 688 h 1143"/>
                <a:gd name="T90" fmla="*/ 1134 w 1164"/>
                <a:gd name="T91" fmla="*/ 575 h 1143"/>
                <a:gd name="T92" fmla="*/ 1047 w 1164"/>
                <a:gd name="T93" fmla="*/ 431 h 1143"/>
                <a:gd name="T94" fmla="*/ 818 w 1164"/>
                <a:gd name="T95" fmla="*/ 519 h 1143"/>
                <a:gd name="T96" fmla="*/ 857 w 1164"/>
                <a:gd name="T97" fmla="*/ 647 h 1143"/>
                <a:gd name="T98" fmla="*/ 847 w 1164"/>
                <a:gd name="T99" fmla="*/ 744 h 1143"/>
                <a:gd name="T100" fmla="*/ 818 w 1164"/>
                <a:gd name="T101" fmla="*/ 857 h 1143"/>
                <a:gd name="T102" fmla="*/ 824 w 1164"/>
                <a:gd name="T103" fmla="*/ 943 h 1143"/>
                <a:gd name="T104" fmla="*/ 762 w 1164"/>
                <a:gd name="T105" fmla="*/ 1055 h 1143"/>
                <a:gd name="T106" fmla="*/ 990 w 1164"/>
                <a:gd name="T107" fmla="*/ 1142 h 1143"/>
                <a:gd name="T108" fmla="*/ 1078 w 1164"/>
                <a:gd name="T109" fmla="*/ 1026 h 1143"/>
                <a:gd name="T110" fmla="*/ 1134 w 1164"/>
                <a:gd name="T111" fmla="*/ 914 h 1143"/>
                <a:gd name="T112" fmla="*/ 1124 w 1164"/>
                <a:gd name="T113" fmla="*/ 817 h 1143"/>
                <a:gd name="T114" fmla="*/ 1163 w 1164"/>
                <a:gd name="T115" fmla="*/ 688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4" h="1143">
                  <a:moveTo>
                    <a:pt x="203" y="547"/>
                  </a:moveTo>
                  <a:lnTo>
                    <a:pt x="141" y="547"/>
                  </a:lnTo>
                  <a:lnTo>
                    <a:pt x="141" y="660"/>
                  </a:lnTo>
                  <a:lnTo>
                    <a:pt x="203" y="660"/>
                  </a:lnTo>
                  <a:lnTo>
                    <a:pt x="203" y="547"/>
                  </a:lnTo>
                  <a:close/>
                  <a:moveTo>
                    <a:pt x="282" y="1052"/>
                  </a:moveTo>
                  <a:lnTo>
                    <a:pt x="62" y="1052"/>
                  </a:lnTo>
                  <a:lnTo>
                    <a:pt x="62" y="493"/>
                  </a:lnTo>
                  <a:lnTo>
                    <a:pt x="282" y="493"/>
                  </a:lnTo>
                  <a:lnTo>
                    <a:pt x="282" y="1052"/>
                  </a:lnTo>
                  <a:close/>
                  <a:moveTo>
                    <a:pt x="824" y="248"/>
                  </a:moveTo>
                  <a:cubicBezTo>
                    <a:pt x="824" y="149"/>
                    <a:pt x="805" y="107"/>
                    <a:pt x="761" y="51"/>
                  </a:cubicBezTo>
                  <a:cubicBezTo>
                    <a:pt x="728" y="8"/>
                    <a:pt x="679" y="0"/>
                    <a:pt x="645" y="11"/>
                  </a:cubicBezTo>
                  <a:cubicBezTo>
                    <a:pt x="613" y="22"/>
                    <a:pt x="593" y="50"/>
                    <a:pt x="593" y="83"/>
                  </a:cubicBezTo>
                  <a:lnTo>
                    <a:pt x="593" y="123"/>
                  </a:lnTo>
                  <a:cubicBezTo>
                    <a:pt x="593" y="218"/>
                    <a:pt x="564" y="285"/>
                    <a:pt x="485" y="373"/>
                  </a:cubicBezTo>
                  <a:lnTo>
                    <a:pt x="384" y="487"/>
                  </a:lnTo>
                  <a:lnTo>
                    <a:pt x="344" y="487"/>
                  </a:lnTo>
                  <a:lnTo>
                    <a:pt x="344" y="431"/>
                  </a:lnTo>
                  <a:lnTo>
                    <a:pt x="0" y="431"/>
                  </a:lnTo>
                  <a:lnTo>
                    <a:pt x="0" y="1114"/>
                  </a:lnTo>
                  <a:lnTo>
                    <a:pt x="344" y="1114"/>
                  </a:lnTo>
                  <a:lnTo>
                    <a:pt x="344" y="1030"/>
                  </a:lnTo>
                  <a:cubicBezTo>
                    <a:pt x="359" y="1030"/>
                    <a:pt x="371" y="1041"/>
                    <a:pt x="390" y="1058"/>
                  </a:cubicBezTo>
                  <a:cubicBezTo>
                    <a:pt x="416" y="1082"/>
                    <a:pt x="451" y="1114"/>
                    <a:pt x="512" y="1114"/>
                  </a:cubicBezTo>
                  <a:lnTo>
                    <a:pt x="737" y="1114"/>
                  </a:lnTo>
                  <a:lnTo>
                    <a:pt x="737" y="1052"/>
                  </a:lnTo>
                  <a:lnTo>
                    <a:pt x="512" y="1052"/>
                  </a:lnTo>
                  <a:cubicBezTo>
                    <a:pt x="475" y="1052"/>
                    <a:pt x="455" y="1034"/>
                    <a:pt x="432" y="1012"/>
                  </a:cubicBezTo>
                  <a:cubicBezTo>
                    <a:pt x="410" y="992"/>
                    <a:pt x="384" y="968"/>
                    <a:pt x="344" y="968"/>
                  </a:cubicBezTo>
                  <a:lnTo>
                    <a:pt x="344" y="550"/>
                  </a:lnTo>
                  <a:lnTo>
                    <a:pt x="412" y="550"/>
                  </a:lnTo>
                  <a:lnTo>
                    <a:pt x="532" y="415"/>
                  </a:lnTo>
                  <a:cubicBezTo>
                    <a:pt x="596" y="343"/>
                    <a:pt x="655" y="258"/>
                    <a:pt x="655" y="123"/>
                  </a:cubicBezTo>
                  <a:lnTo>
                    <a:pt x="655" y="83"/>
                  </a:lnTo>
                  <a:cubicBezTo>
                    <a:pt x="655" y="80"/>
                    <a:pt x="655" y="73"/>
                    <a:pt x="665" y="70"/>
                  </a:cubicBezTo>
                  <a:cubicBezTo>
                    <a:pt x="677" y="66"/>
                    <a:pt x="697" y="70"/>
                    <a:pt x="712" y="89"/>
                  </a:cubicBezTo>
                  <a:cubicBezTo>
                    <a:pt x="747" y="135"/>
                    <a:pt x="762" y="162"/>
                    <a:pt x="762" y="248"/>
                  </a:cubicBezTo>
                  <a:cubicBezTo>
                    <a:pt x="762" y="306"/>
                    <a:pt x="750" y="343"/>
                    <a:pt x="742" y="368"/>
                  </a:cubicBezTo>
                  <a:cubicBezTo>
                    <a:pt x="737" y="383"/>
                    <a:pt x="734" y="394"/>
                    <a:pt x="734" y="406"/>
                  </a:cubicBezTo>
                  <a:lnTo>
                    <a:pt x="734" y="546"/>
                  </a:lnTo>
                  <a:cubicBezTo>
                    <a:pt x="731" y="673"/>
                    <a:pt x="653" y="784"/>
                    <a:pt x="534" y="828"/>
                  </a:cubicBezTo>
                  <a:lnTo>
                    <a:pt x="556" y="886"/>
                  </a:lnTo>
                  <a:cubicBezTo>
                    <a:pt x="698" y="833"/>
                    <a:pt x="793" y="700"/>
                    <a:pt x="796" y="547"/>
                  </a:cubicBezTo>
                  <a:lnTo>
                    <a:pt x="796" y="406"/>
                  </a:lnTo>
                  <a:cubicBezTo>
                    <a:pt x="796" y="403"/>
                    <a:pt x="799" y="394"/>
                    <a:pt x="801" y="387"/>
                  </a:cubicBezTo>
                  <a:cubicBezTo>
                    <a:pt x="810" y="360"/>
                    <a:pt x="824" y="315"/>
                    <a:pt x="824" y="248"/>
                  </a:cubicBezTo>
                  <a:close/>
                  <a:moveTo>
                    <a:pt x="1101" y="744"/>
                  </a:moveTo>
                  <a:cubicBezTo>
                    <a:pt x="1101" y="758"/>
                    <a:pt x="1089" y="770"/>
                    <a:pt x="1075" y="770"/>
                  </a:cubicBezTo>
                  <a:lnTo>
                    <a:pt x="1047" y="770"/>
                  </a:lnTo>
                  <a:lnTo>
                    <a:pt x="934" y="770"/>
                  </a:lnTo>
                  <a:cubicBezTo>
                    <a:pt x="920" y="770"/>
                    <a:pt x="909" y="758"/>
                    <a:pt x="909" y="744"/>
                  </a:cubicBezTo>
                  <a:lnTo>
                    <a:pt x="909" y="688"/>
                  </a:lnTo>
                  <a:cubicBezTo>
                    <a:pt x="909" y="674"/>
                    <a:pt x="920" y="662"/>
                    <a:pt x="934" y="662"/>
                  </a:cubicBezTo>
                  <a:lnTo>
                    <a:pt x="1047" y="662"/>
                  </a:lnTo>
                  <a:lnTo>
                    <a:pt x="1075" y="662"/>
                  </a:lnTo>
                  <a:cubicBezTo>
                    <a:pt x="1089" y="662"/>
                    <a:pt x="1101" y="674"/>
                    <a:pt x="1101" y="688"/>
                  </a:cubicBezTo>
                  <a:lnTo>
                    <a:pt x="1101" y="744"/>
                  </a:lnTo>
                  <a:close/>
                  <a:moveTo>
                    <a:pt x="1072" y="575"/>
                  </a:moveTo>
                  <a:cubicBezTo>
                    <a:pt x="1072" y="589"/>
                    <a:pt x="1061" y="600"/>
                    <a:pt x="1047" y="600"/>
                  </a:cubicBezTo>
                  <a:lnTo>
                    <a:pt x="934" y="600"/>
                  </a:lnTo>
                  <a:lnTo>
                    <a:pt x="906" y="600"/>
                  </a:lnTo>
                  <a:cubicBezTo>
                    <a:pt x="892" y="600"/>
                    <a:pt x="880" y="589"/>
                    <a:pt x="880" y="575"/>
                  </a:cubicBezTo>
                  <a:lnTo>
                    <a:pt x="880" y="519"/>
                  </a:lnTo>
                  <a:cubicBezTo>
                    <a:pt x="880" y="505"/>
                    <a:pt x="892" y="493"/>
                    <a:pt x="906" y="493"/>
                  </a:cubicBezTo>
                  <a:lnTo>
                    <a:pt x="1047" y="493"/>
                  </a:lnTo>
                  <a:cubicBezTo>
                    <a:pt x="1061" y="493"/>
                    <a:pt x="1072" y="505"/>
                    <a:pt x="1072" y="519"/>
                  </a:cubicBezTo>
                  <a:lnTo>
                    <a:pt x="1072" y="575"/>
                  </a:lnTo>
                  <a:close/>
                  <a:moveTo>
                    <a:pt x="906" y="1001"/>
                  </a:moveTo>
                  <a:lnTo>
                    <a:pt x="990" y="1001"/>
                  </a:lnTo>
                  <a:cubicBezTo>
                    <a:pt x="1004" y="1001"/>
                    <a:pt x="1016" y="1012"/>
                    <a:pt x="1016" y="1026"/>
                  </a:cubicBezTo>
                  <a:lnTo>
                    <a:pt x="1016" y="1055"/>
                  </a:lnTo>
                  <a:cubicBezTo>
                    <a:pt x="1016" y="1069"/>
                    <a:pt x="1004" y="1080"/>
                    <a:pt x="990" y="1080"/>
                  </a:cubicBezTo>
                  <a:lnTo>
                    <a:pt x="849" y="1080"/>
                  </a:lnTo>
                  <a:cubicBezTo>
                    <a:pt x="835" y="1080"/>
                    <a:pt x="824" y="1069"/>
                    <a:pt x="824" y="1055"/>
                  </a:cubicBezTo>
                  <a:lnTo>
                    <a:pt x="824" y="1026"/>
                  </a:lnTo>
                  <a:cubicBezTo>
                    <a:pt x="824" y="1012"/>
                    <a:pt x="835" y="1001"/>
                    <a:pt x="849" y="1001"/>
                  </a:cubicBezTo>
                  <a:lnTo>
                    <a:pt x="906" y="1001"/>
                  </a:lnTo>
                  <a:close/>
                  <a:moveTo>
                    <a:pt x="990" y="939"/>
                  </a:moveTo>
                  <a:lnTo>
                    <a:pt x="906" y="939"/>
                  </a:lnTo>
                  <a:cubicBezTo>
                    <a:pt x="892" y="939"/>
                    <a:pt x="880" y="928"/>
                    <a:pt x="880" y="914"/>
                  </a:cubicBezTo>
                  <a:lnTo>
                    <a:pt x="880" y="857"/>
                  </a:lnTo>
                  <a:cubicBezTo>
                    <a:pt x="880" y="843"/>
                    <a:pt x="892" y="832"/>
                    <a:pt x="906" y="832"/>
                  </a:cubicBezTo>
                  <a:lnTo>
                    <a:pt x="934" y="832"/>
                  </a:lnTo>
                  <a:lnTo>
                    <a:pt x="1047" y="832"/>
                  </a:lnTo>
                  <a:cubicBezTo>
                    <a:pt x="1061" y="832"/>
                    <a:pt x="1072" y="843"/>
                    <a:pt x="1072" y="857"/>
                  </a:cubicBezTo>
                  <a:lnTo>
                    <a:pt x="1072" y="914"/>
                  </a:lnTo>
                  <a:cubicBezTo>
                    <a:pt x="1072" y="928"/>
                    <a:pt x="1061" y="939"/>
                    <a:pt x="1047" y="939"/>
                  </a:cubicBezTo>
                  <a:lnTo>
                    <a:pt x="990" y="939"/>
                  </a:lnTo>
                  <a:close/>
                  <a:moveTo>
                    <a:pt x="1163" y="688"/>
                  </a:moveTo>
                  <a:cubicBezTo>
                    <a:pt x="1163" y="658"/>
                    <a:pt x="1147" y="631"/>
                    <a:pt x="1124" y="615"/>
                  </a:cubicBezTo>
                  <a:cubicBezTo>
                    <a:pt x="1130" y="603"/>
                    <a:pt x="1134" y="590"/>
                    <a:pt x="1134" y="575"/>
                  </a:cubicBezTo>
                  <a:lnTo>
                    <a:pt x="1134" y="519"/>
                  </a:lnTo>
                  <a:cubicBezTo>
                    <a:pt x="1134" y="470"/>
                    <a:pt x="1095" y="431"/>
                    <a:pt x="1047" y="431"/>
                  </a:cubicBezTo>
                  <a:lnTo>
                    <a:pt x="906" y="431"/>
                  </a:lnTo>
                  <a:cubicBezTo>
                    <a:pt x="858" y="431"/>
                    <a:pt x="818" y="470"/>
                    <a:pt x="818" y="519"/>
                  </a:cubicBezTo>
                  <a:lnTo>
                    <a:pt x="818" y="575"/>
                  </a:lnTo>
                  <a:cubicBezTo>
                    <a:pt x="818" y="605"/>
                    <a:pt x="834" y="632"/>
                    <a:pt x="857" y="647"/>
                  </a:cubicBezTo>
                  <a:cubicBezTo>
                    <a:pt x="851" y="660"/>
                    <a:pt x="847" y="673"/>
                    <a:pt x="847" y="688"/>
                  </a:cubicBezTo>
                  <a:lnTo>
                    <a:pt x="847" y="744"/>
                  </a:lnTo>
                  <a:cubicBezTo>
                    <a:pt x="847" y="759"/>
                    <a:pt x="851" y="773"/>
                    <a:pt x="857" y="785"/>
                  </a:cubicBezTo>
                  <a:cubicBezTo>
                    <a:pt x="834" y="800"/>
                    <a:pt x="818" y="827"/>
                    <a:pt x="818" y="857"/>
                  </a:cubicBezTo>
                  <a:lnTo>
                    <a:pt x="818" y="914"/>
                  </a:lnTo>
                  <a:cubicBezTo>
                    <a:pt x="818" y="924"/>
                    <a:pt x="821" y="934"/>
                    <a:pt x="824" y="943"/>
                  </a:cubicBezTo>
                  <a:cubicBezTo>
                    <a:pt x="788" y="954"/>
                    <a:pt x="762" y="987"/>
                    <a:pt x="762" y="1026"/>
                  </a:cubicBezTo>
                  <a:lnTo>
                    <a:pt x="762" y="1055"/>
                  </a:lnTo>
                  <a:cubicBezTo>
                    <a:pt x="762" y="1103"/>
                    <a:pt x="801" y="1142"/>
                    <a:pt x="849" y="1142"/>
                  </a:cubicBezTo>
                  <a:lnTo>
                    <a:pt x="990" y="1142"/>
                  </a:lnTo>
                  <a:cubicBezTo>
                    <a:pt x="1039" y="1142"/>
                    <a:pt x="1078" y="1103"/>
                    <a:pt x="1078" y="1055"/>
                  </a:cubicBezTo>
                  <a:lnTo>
                    <a:pt x="1078" y="1026"/>
                  </a:lnTo>
                  <a:cubicBezTo>
                    <a:pt x="1078" y="1016"/>
                    <a:pt x="1076" y="1006"/>
                    <a:pt x="1072" y="997"/>
                  </a:cubicBezTo>
                  <a:cubicBezTo>
                    <a:pt x="1108" y="986"/>
                    <a:pt x="1134" y="953"/>
                    <a:pt x="1134" y="914"/>
                  </a:cubicBezTo>
                  <a:lnTo>
                    <a:pt x="1134" y="857"/>
                  </a:lnTo>
                  <a:cubicBezTo>
                    <a:pt x="1134" y="842"/>
                    <a:pt x="1130" y="829"/>
                    <a:pt x="1124" y="817"/>
                  </a:cubicBezTo>
                  <a:cubicBezTo>
                    <a:pt x="1147" y="801"/>
                    <a:pt x="1163" y="774"/>
                    <a:pt x="1163" y="744"/>
                  </a:cubicBezTo>
                  <a:lnTo>
                    <a:pt x="1163" y="6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7B9C8B4E-41F6-AC4C-9FB6-E0FC6A139CEB}"/>
              </a:ext>
            </a:extLst>
          </p:cNvPr>
          <p:cNvGrpSpPr/>
          <p:nvPr userDrawn="1"/>
        </p:nvGrpSpPr>
        <p:grpSpPr>
          <a:xfrm>
            <a:off x="6273720" y="2424629"/>
            <a:ext cx="710291" cy="710292"/>
            <a:chOff x="4774703" y="249862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4617CA0-A9DE-7A4F-B554-7562720888B3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7" name="Freeform 5">
              <a:extLst>
                <a:ext uri="{FF2B5EF4-FFF2-40B4-BE49-F238E27FC236}">
                  <a16:creationId xmlns:a16="http://schemas.microsoft.com/office/drawing/2014/main" id="{E900AE4D-94A3-F943-84AE-D70CF65D1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486" y="2619616"/>
              <a:ext cx="466725" cy="468313"/>
            </a:xfrm>
            <a:custGeom>
              <a:avLst/>
              <a:gdLst>
                <a:gd name="T0" fmla="*/ 34 w 1297"/>
                <a:gd name="T1" fmla="*/ 1235 h 1303"/>
                <a:gd name="T2" fmla="*/ 197 w 1297"/>
                <a:gd name="T3" fmla="*/ 1235 h 1303"/>
                <a:gd name="T4" fmla="*/ 572 w 1297"/>
                <a:gd name="T5" fmla="*/ 773 h 1303"/>
                <a:gd name="T6" fmla="*/ 78 w 1297"/>
                <a:gd name="T7" fmla="*/ 1192 h 1303"/>
                <a:gd name="T8" fmla="*/ 78 w 1297"/>
                <a:gd name="T9" fmla="*/ 1192 h 1303"/>
                <a:gd name="T10" fmla="*/ 78 w 1297"/>
                <a:gd name="T11" fmla="*/ 1116 h 1303"/>
                <a:gd name="T12" fmla="*/ 459 w 1297"/>
                <a:gd name="T13" fmla="*/ 646 h 1303"/>
                <a:gd name="T14" fmla="*/ 0 w 1297"/>
                <a:gd name="T15" fmla="*/ 1154 h 1303"/>
                <a:gd name="T16" fmla="*/ 138 w 1297"/>
                <a:gd name="T17" fmla="*/ 1176 h 1303"/>
                <a:gd name="T18" fmla="*/ 153 w 1297"/>
                <a:gd name="T19" fmla="*/ 1072 h 1303"/>
                <a:gd name="T20" fmla="*/ 138 w 1297"/>
                <a:gd name="T21" fmla="*/ 1176 h 1303"/>
                <a:gd name="T22" fmla="*/ 1220 w 1297"/>
                <a:gd name="T23" fmla="*/ 183 h 1303"/>
                <a:gd name="T24" fmla="*/ 1170 w 1297"/>
                <a:gd name="T25" fmla="*/ 175 h 1303"/>
                <a:gd name="T26" fmla="*/ 967 w 1297"/>
                <a:gd name="T27" fmla="*/ 226 h 1303"/>
                <a:gd name="T28" fmla="*/ 1103 w 1297"/>
                <a:gd name="T29" fmla="*/ 72 h 1303"/>
                <a:gd name="T30" fmla="*/ 782 w 1297"/>
                <a:gd name="T31" fmla="*/ 84 h 1303"/>
                <a:gd name="T32" fmla="*/ 697 w 1297"/>
                <a:gd name="T33" fmla="*/ 408 h 1303"/>
                <a:gd name="T34" fmla="*/ 673 w 1297"/>
                <a:gd name="T35" fmla="*/ 521 h 1303"/>
                <a:gd name="T36" fmla="*/ 762 w 1297"/>
                <a:gd name="T37" fmla="*/ 402 h 1303"/>
                <a:gd name="T38" fmla="*/ 826 w 1297"/>
                <a:gd name="T39" fmla="*/ 128 h 1303"/>
                <a:gd name="T40" fmla="*/ 902 w 1297"/>
                <a:gd name="T41" fmla="*/ 204 h 1303"/>
                <a:gd name="T42" fmla="*/ 902 w 1297"/>
                <a:gd name="T43" fmla="*/ 248 h 1303"/>
                <a:gd name="T44" fmla="*/ 1065 w 1297"/>
                <a:gd name="T45" fmla="*/ 368 h 1303"/>
                <a:gd name="T46" fmla="*/ 1141 w 1297"/>
                <a:gd name="T47" fmla="*/ 444 h 1303"/>
                <a:gd name="T48" fmla="*/ 867 w 1297"/>
                <a:gd name="T49" fmla="*/ 507 h 1303"/>
                <a:gd name="T50" fmla="*/ 756 w 1297"/>
                <a:gd name="T51" fmla="*/ 589 h 1303"/>
                <a:gd name="T52" fmla="*/ 861 w 1297"/>
                <a:gd name="T53" fmla="*/ 572 h 1303"/>
                <a:gd name="T54" fmla="*/ 1185 w 1297"/>
                <a:gd name="T55" fmla="*/ 487 h 1303"/>
                <a:gd name="T56" fmla="*/ 1151 w 1297"/>
                <a:gd name="T57" fmla="*/ 1125 h 1303"/>
                <a:gd name="T58" fmla="*/ 868 w 1297"/>
                <a:gd name="T59" fmla="*/ 929 h 1303"/>
                <a:gd name="T60" fmla="*/ 1167 w 1297"/>
                <a:gd name="T61" fmla="*/ 1224 h 1303"/>
                <a:gd name="T62" fmla="*/ 852 w 1297"/>
                <a:gd name="T63" fmla="*/ 985 h 1303"/>
                <a:gd name="T64" fmla="*/ 746 w 1297"/>
                <a:gd name="T65" fmla="*/ 936 h 1303"/>
                <a:gd name="T66" fmla="*/ 943 w 1297"/>
                <a:gd name="T67" fmla="*/ 771 h 1303"/>
                <a:gd name="T68" fmla="*/ 1207 w 1297"/>
                <a:gd name="T69" fmla="*/ 1109 h 1303"/>
                <a:gd name="T70" fmla="*/ 1167 w 1297"/>
                <a:gd name="T71" fmla="*/ 1224 h 1303"/>
                <a:gd name="T72" fmla="*/ 333 w 1297"/>
                <a:gd name="T73" fmla="*/ 386 h 1303"/>
                <a:gd name="T74" fmla="*/ 230 w 1297"/>
                <a:gd name="T75" fmla="*/ 360 h 1303"/>
                <a:gd name="T76" fmla="*/ 136 w 1297"/>
                <a:gd name="T77" fmla="*/ 109 h 1303"/>
                <a:gd name="T78" fmla="*/ 361 w 1297"/>
                <a:gd name="T79" fmla="*/ 335 h 1303"/>
                <a:gd name="T80" fmla="*/ 806 w 1297"/>
                <a:gd name="T81" fmla="*/ 788 h 1303"/>
                <a:gd name="T82" fmla="*/ 1019 w 1297"/>
                <a:gd name="T83" fmla="*/ 832 h 1303"/>
                <a:gd name="T84" fmla="*/ 980 w 1297"/>
                <a:gd name="T85" fmla="*/ 718 h 1303"/>
                <a:gd name="T86" fmla="*/ 888 w 1297"/>
                <a:gd name="T87" fmla="*/ 706 h 1303"/>
                <a:gd name="T88" fmla="*/ 420 w 1297"/>
                <a:gd name="T89" fmla="*/ 314 h 1303"/>
                <a:gd name="T90" fmla="*/ 388 w 1297"/>
                <a:gd name="T91" fmla="*/ 203 h 1303"/>
                <a:gd name="T92" fmla="*/ 110 w 1297"/>
                <a:gd name="T93" fmla="*/ 47 h 1303"/>
                <a:gd name="T94" fmla="*/ 26 w 1297"/>
                <a:gd name="T95" fmla="*/ 166 h 1303"/>
                <a:gd name="T96" fmla="*/ 205 w 1297"/>
                <a:gd name="T97" fmla="*/ 419 h 1303"/>
                <a:gd name="T98" fmla="*/ 727 w 1297"/>
                <a:gd name="T99" fmla="*/ 868 h 1303"/>
                <a:gd name="T100" fmla="*/ 701 w 1297"/>
                <a:gd name="T101" fmla="*/ 997 h 1303"/>
                <a:gd name="T102" fmla="*/ 815 w 1297"/>
                <a:gd name="T103" fmla="*/ 1036 h 1303"/>
                <a:gd name="T104" fmla="*/ 1129 w 1297"/>
                <a:gd name="T105" fmla="*/ 1302 h 1303"/>
                <a:gd name="T106" fmla="*/ 1251 w 1297"/>
                <a:gd name="T107" fmla="*/ 1228 h 1303"/>
                <a:gd name="T108" fmla="*/ 1019 w 1297"/>
                <a:gd name="T109" fmla="*/ 83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7" h="1303">
                  <a:moveTo>
                    <a:pt x="34" y="1235"/>
                  </a:moveTo>
                  <a:lnTo>
                    <a:pt x="34" y="1235"/>
                  </a:lnTo>
                  <a:cubicBezTo>
                    <a:pt x="56" y="1257"/>
                    <a:pt x="85" y="1269"/>
                    <a:pt x="116" y="1269"/>
                  </a:cubicBezTo>
                  <a:cubicBezTo>
                    <a:pt x="146" y="1269"/>
                    <a:pt x="176" y="1257"/>
                    <a:pt x="197" y="1235"/>
                  </a:cubicBezTo>
                  <a:lnTo>
                    <a:pt x="616" y="817"/>
                  </a:lnTo>
                  <a:lnTo>
                    <a:pt x="572" y="773"/>
                  </a:lnTo>
                  <a:lnTo>
                    <a:pt x="153" y="1192"/>
                  </a:lnTo>
                  <a:cubicBezTo>
                    <a:pt x="133" y="1212"/>
                    <a:pt x="98" y="1212"/>
                    <a:pt x="78" y="1192"/>
                  </a:cubicBezTo>
                  <a:lnTo>
                    <a:pt x="54" y="1215"/>
                  </a:lnTo>
                  <a:lnTo>
                    <a:pt x="78" y="1192"/>
                  </a:lnTo>
                  <a:cubicBezTo>
                    <a:pt x="68" y="1181"/>
                    <a:pt x="62" y="1168"/>
                    <a:pt x="62" y="1154"/>
                  </a:cubicBezTo>
                  <a:cubicBezTo>
                    <a:pt x="62" y="1139"/>
                    <a:pt x="67" y="1126"/>
                    <a:pt x="78" y="1116"/>
                  </a:cubicBezTo>
                  <a:lnTo>
                    <a:pt x="503" y="690"/>
                  </a:lnTo>
                  <a:lnTo>
                    <a:pt x="459" y="646"/>
                  </a:lnTo>
                  <a:lnTo>
                    <a:pt x="34" y="1072"/>
                  </a:lnTo>
                  <a:cubicBezTo>
                    <a:pt x="12" y="1094"/>
                    <a:pt x="0" y="1123"/>
                    <a:pt x="0" y="1154"/>
                  </a:cubicBezTo>
                  <a:cubicBezTo>
                    <a:pt x="0" y="1185"/>
                    <a:pt x="12" y="1214"/>
                    <a:pt x="34" y="1235"/>
                  </a:cubicBezTo>
                  <a:close/>
                  <a:moveTo>
                    <a:pt x="138" y="1176"/>
                  </a:moveTo>
                  <a:lnTo>
                    <a:pt x="197" y="1116"/>
                  </a:lnTo>
                  <a:lnTo>
                    <a:pt x="153" y="1072"/>
                  </a:lnTo>
                  <a:lnTo>
                    <a:pt x="94" y="1132"/>
                  </a:lnTo>
                  <a:lnTo>
                    <a:pt x="138" y="1176"/>
                  </a:lnTo>
                  <a:close/>
                  <a:moveTo>
                    <a:pt x="1185" y="487"/>
                  </a:moveTo>
                  <a:cubicBezTo>
                    <a:pt x="1269" y="403"/>
                    <a:pt x="1264" y="274"/>
                    <a:pt x="1220" y="183"/>
                  </a:cubicBezTo>
                  <a:cubicBezTo>
                    <a:pt x="1216" y="174"/>
                    <a:pt x="1208" y="168"/>
                    <a:pt x="1198" y="166"/>
                  </a:cubicBezTo>
                  <a:cubicBezTo>
                    <a:pt x="1188" y="164"/>
                    <a:pt x="1178" y="167"/>
                    <a:pt x="1170" y="175"/>
                  </a:cubicBezTo>
                  <a:lnTo>
                    <a:pt x="1043" y="302"/>
                  </a:lnTo>
                  <a:lnTo>
                    <a:pt x="967" y="226"/>
                  </a:lnTo>
                  <a:lnTo>
                    <a:pt x="1095" y="99"/>
                  </a:lnTo>
                  <a:cubicBezTo>
                    <a:pt x="1102" y="92"/>
                    <a:pt x="1105" y="82"/>
                    <a:pt x="1103" y="72"/>
                  </a:cubicBezTo>
                  <a:cubicBezTo>
                    <a:pt x="1102" y="62"/>
                    <a:pt x="1095" y="53"/>
                    <a:pt x="1086" y="49"/>
                  </a:cubicBezTo>
                  <a:cubicBezTo>
                    <a:pt x="995" y="6"/>
                    <a:pt x="866" y="0"/>
                    <a:pt x="782" y="84"/>
                  </a:cubicBezTo>
                  <a:lnTo>
                    <a:pt x="742" y="124"/>
                  </a:lnTo>
                  <a:cubicBezTo>
                    <a:pt x="666" y="200"/>
                    <a:pt x="651" y="298"/>
                    <a:pt x="697" y="408"/>
                  </a:cubicBezTo>
                  <a:lnTo>
                    <a:pt x="629" y="477"/>
                  </a:lnTo>
                  <a:lnTo>
                    <a:pt x="673" y="521"/>
                  </a:lnTo>
                  <a:lnTo>
                    <a:pt x="756" y="437"/>
                  </a:lnTo>
                  <a:cubicBezTo>
                    <a:pt x="766" y="428"/>
                    <a:pt x="768" y="414"/>
                    <a:pt x="762" y="402"/>
                  </a:cubicBezTo>
                  <a:cubicBezTo>
                    <a:pt x="717" y="307"/>
                    <a:pt x="725" y="229"/>
                    <a:pt x="786" y="168"/>
                  </a:cubicBezTo>
                  <a:lnTo>
                    <a:pt x="826" y="128"/>
                  </a:lnTo>
                  <a:cubicBezTo>
                    <a:pt x="876" y="78"/>
                    <a:pt x="953" y="72"/>
                    <a:pt x="1016" y="89"/>
                  </a:cubicBezTo>
                  <a:lnTo>
                    <a:pt x="902" y="204"/>
                  </a:lnTo>
                  <a:cubicBezTo>
                    <a:pt x="896" y="210"/>
                    <a:pt x="892" y="218"/>
                    <a:pt x="892" y="226"/>
                  </a:cubicBezTo>
                  <a:cubicBezTo>
                    <a:pt x="892" y="234"/>
                    <a:pt x="896" y="242"/>
                    <a:pt x="902" y="248"/>
                  </a:cubicBezTo>
                  <a:lnTo>
                    <a:pt x="1021" y="368"/>
                  </a:lnTo>
                  <a:cubicBezTo>
                    <a:pt x="1033" y="380"/>
                    <a:pt x="1053" y="380"/>
                    <a:pt x="1065" y="368"/>
                  </a:cubicBezTo>
                  <a:lnTo>
                    <a:pt x="1180" y="253"/>
                  </a:lnTo>
                  <a:cubicBezTo>
                    <a:pt x="1197" y="316"/>
                    <a:pt x="1192" y="393"/>
                    <a:pt x="1141" y="444"/>
                  </a:cubicBezTo>
                  <a:lnTo>
                    <a:pt x="1101" y="483"/>
                  </a:lnTo>
                  <a:cubicBezTo>
                    <a:pt x="1040" y="544"/>
                    <a:pt x="962" y="552"/>
                    <a:pt x="867" y="507"/>
                  </a:cubicBezTo>
                  <a:cubicBezTo>
                    <a:pt x="856" y="501"/>
                    <a:pt x="841" y="504"/>
                    <a:pt x="832" y="513"/>
                  </a:cubicBezTo>
                  <a:lnTo>
                    <a:pt x="756" y="589"/>
                  </a:lnTo>
                  <a:lnTo>
                    <a:pt x="800" y="633"/>
                  </a:lnTo>
                  <a:lnTo>
                    <a:pt x="861" y="572"/>
                  </a:lnTo>
                  <a:cubicBezTo>
                    <a:pt x="972" y="618"/>
                    <a:pt x="1070" y="603"/>
                    <a:pt x="1145" y="527"/>
                  </a:cubicBezTo>
                  <a:lnTo>
                    <a:pt x="1185" y="487"/>
                  </a:lnTo>
                  <a:close/>
                  <a:moveTo>
                    <a:pt x="1107" y="1169"/>
                  </a:moveTo>
                  <a:lnTo>
                    <a:pt x="1151" y="1125"/>
                  </a:lnTo>
                  <a:lnTo>
                    <a:pt x="912" y="885"/>
                  </a:lnTo>
                  <a:lnTo>
                    <a:pt x="868" y="929"/>
                  </a:lnTo>
                  <a:lnTo>
                    <a:pt x="1107" y="1169"/>
                  </a:lnTo>
                  <a:close/>
                  <a:moveTo>
                    <a:pt x="1167" y="1224"/>
                  </a:moveTo>
                  <a:cubicBezTo>
                    <a:pt x="1147" y="1245"/>
                    <a:pt x="1112" y="1245"/>
                    <a:pt x="1092" y="1224"/>
                  </a:cubicBezTo>
                  <a:lnTo>
                    <a:pt x="852" y="985"/>
                  </a:lnTo>
                  <a:cubicBezTo>
                    <a:pt x="846" y="979"/>
                    <a:pt x="845" y="978"/>
                    <a:pt x="754" y="960"/>
                  </a:cubicBezTo>
                  <a:cubicBezTo>
                    <a:pt x="752" y="953"/>
                    <a:pt x="749" y="944"/>
                    <a:pt x="746" y="936"/>
                  </a:cubicBezTo>
                  <a:lnTo>
                    <a:pt x="919" y="763"/>
                  </a:lnTo>
                  <a:cubicBezTo>
                    <a:pt x="926" y="766"/>
                    <a:pt x="935" y="769"/>
                    <a:pt x="943" y="771"/>
                  </a:cubicBezTo>
                  <a:cubicBezTo>
                    <a:pt x="961" y="863"/>
                    <a:pt x="962" y="863"/>
                    <a:pt x="968" y="870"/>
                  </a:cubicBezTo>
                  <a:lnTo>
                    <a:pt x="1207" y="1109"/>
                  </a:lnTo>
                  <a:cubicBezTo>
                    <a:pt x="1228" y="1130"/>
                    <a:pt x="1228" y="1164"/>
                    <a:pt x="1207" y="1185"/>
                  </a:cubicBezTo>
                  <a:lnTo>
                    <a:pt x="1167" y="1224"/>
                  </a:lnTo>
                  <a:close/>
                  <a:moveTo>
                    <a:pt x="771" y="824"/>
                  </a:moveTo>
                  <a:lnTo>
                    <a:pt x="333" y="386"/>
                  </a:lnTo>
                  <a:cubicBezTo>
                    <a:pt x="329" y="382"/>
                    <a:pt x="323" y="379"/>
                    <a:pt x="317" y="378"/>
                  </a:cubicBezTo>
                  <a:lnTo>
                    <a:pt x="230" y="360"/>
                  </a:lnTo>
                  <a:lnTo>
                    <a:pt x="92" y="153"/>
                  </a:lnTo>
                  <a:lnTo>
                    <a:pt x="136" y="109"/>
                  </a:lnTo>
                  <a:lnTo>
                    <a:pt x="343" y="247"/>
                  </a:lnTo>
                  <a:lnTo>
                    <a:pt x="361" y="335"/>
                  </a:lnTo>
                  <a:cubicBezTo>
                    <a:pt x="362" y="341"/>
                    <a:pt x="365" y="346"/>
                    <a:pt x="369" y="350"/>
                  </a:cubicBezTo>
                  <a:cubicBezTo>
                    <a:pt x="373" y="354"/>
                    <a:pt x="717" y="698"/>
                    <a:pt x="806" y="788"/>
                  </a:cubicBezTo>
                  <a:lnTo>
                    <a:pt x="771" y="824"/>
                  </a:lnTo>
                  <a:close/>
                  <a:moveTo>
                    <a:pt x="1019" y="832"/>
                  </a:moveTo>
                  <a:cubicBezTo>
                    <a:pt x="1014" y="808"/>
                    <a:pt x="1001" y="742"/>
                    <a:pt x="1001" y="742"/>
                  </a:cubicBezTo>
                  <a:cubicBezTo>
                    <a:pt x="998" y="731"/>
                    <a:pt x="991" y="722"/>
                    <a:pt x="980" y="718"/>
                  </a:cubicBezTo>
                  <a:cubicBezTo>
                    <a:pt x="919" y="697"/>
                    <a:pt x="917" y="697"/>
                    <a:pt x="911" y="697"/>
                  </a:cubicBezTo>
                  <a:cubicBezTo>
                    <a:pt x="903" y="697"/>
                    <a:pt x="894" y="700"/>
                    <a:pt x="888" y="706"/>
                  </a:cubicBezTo>
                  <a:lnTo>
                    <a:pt x="850" y="744"/>
                  </a:lnTo>
                  <a:cubicBezTo>
                    <a:pt x="542" y="436"/>
                    <a:pt x="449" y="343"/>
                    <a:pt x="420" y="314"/>
                  </a:cubicBezTo>
                  <a:lnTo>
                    <a:pt x="402" y="223"/>
                  </a:lnTo>
                  <a:cubicBezTo>
                    <a:pt x="400" y="215"/>
                    <a:pt x="395" y="207"/>
                    <a:pt x="388" y="203"/>
                  </a:cubicBezTo>
                  <a:lnTo>
                    <a:pt x="149" y="43"/>
                  </a:lnTo>
                  <a:cubicBezTo>
                    <a:pt x="137" y="35"/>
                    <a:pt x="120" y="37"/>
                    <a:pt x="110" y="47"/>
                  </a:cubicBezTo>
                  <a:lnTo>
                    <a:pt x="30" y="127"/>
                  </a:lnTo>
                  <a:cubicBezTo>
                    <a:pt x="19" y="138"/>
                    <a:pt x="18" y="154"/>
                    <a:pt x="26" y="166"/>
                  </a:cubicBezTo>
                  <a:lnTo>
                    <a:pt x="186" y="406"/>
                  </a:lnTo>
                  <a:cubicBezTo>
                    <a:pt x="190" y="412"/>
                    <a:pt x="197" y="417"/>
                    <a:pt x="205" y="419"/>
                  </a:cubicBezTo>
                  <a:lnTo>
                    <a:pt x="296" y="437"/>
                  </a:lnTo>
                  <a:lnTo>
                    <a:pt x="727" y="868"/>
                  </a:lnTo>
                  <a:lnTo>
                    <a:pt x="690" y="905"/>
                  </a:lnTo>
                  <a:cubicBezTo>
                    <a:pt x="674" y="919"/>
                    <a:pt x="674" y="919"/>
                    <a:pt x="701" y="997"/>
                  </a:cubicBezTo>
                  <a:cubicBezTo>
                    <a:pt x="705" y="1008"/>
                    <a:pt x="714" y="1016"/>
                    <a:pt x="725" y="1018"/>
                  </a:cubicBezTo>
                  <a:cubicBezTo>
                    <a:pt x="725" y="1018"/>
                    <a:pt x="791" y="1031"/>
                    <a:pt x="815" y="1036"/>
                  </a:cubicBezTo>
                  <a:lnTo>
                    <a:pt x="1048" y="1268"/>
                  </a:lnTo>
                  <a:cubicBezTo>
                    <a:pt x="1069" y="1290"/>
                    <a:pt x="1099" y="1302"/>
                    <a:pt x="1129" y="1302"/>
                  </a:cubicBezTo>
                  <a:cubicBezTo>
                    <a:pt x="1160" y="1302"/>
                    <a:pt x="1189" y="1290"/>
                    <a:pt x="1211" y="1268"/>
                  </a:cubicBezTo>
                  <a:lnTo>
                    <a:pt x="1251" y="1228"/>
                  </a:lnTo>
                  <a:cubicBezTo>
                    <a:pt x="1296" y="1183"/>
                    <a:pt x="1296" y="1110"/>
                    <a:pt x="1251" y="1065"/>
                  </a:cubicBezTo>
                  <a:lnTo>
                    <a:pt x="1019" y="8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39981B03-1F82-2F44-972B-F89A78081724}"/>
              </a:ext>
            </a:extLst>
          </p:cNvPr>
          <p:cNvGrpSpPr/>
          <p:nvPr userDrawn="1"/>
        </p:nvGrpSpPr>
        <p:grpSpPr>
          <a:xfrm>
            <a:off x="5174023" y="2424629"/>
            <a:ext cx="710291" cy="710292"/>
            <a:chOff x="3675006" y="249862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E92B6F6-B1BD-844A-905A-22BD46682666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0" name="Freeform 6">
              <a:extLst>
                <a:ext uri="{FF2B5EF4-FFF2-40B4-BE49-F238E27FC236}">
                  <a16:creationId xmlns:a16="http://schemas.microsoft.com/office/drawing/2014/main" id="{9082573B-E317-F140-8EEB-E47075927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220" y="2587072"/>
              <a:ext cx="423863" cy="533400"/>
            </a:xfrm>
            <a:custGeom>
              <a:avLst/>
              <a:gdLst>
                <a:gd name="T0" fmla="*/ 1145 w 1178"/>
                <a:gd name="T1" fmla="*/ 723 h 1481"/>
                <a:gd name="T2" fmla="*/ 1055 w 1178"/>
                <a:gd name="T3" fmla="*/ 647 h 1481"/>
                <a:gd name="T4" fmla="*/ 760 w 1178"/>
                <a:gd name="T5" fmla="*/ 1202 h 1481"/>
                <a:gd name="T6" fmla="*/ 416 w 1178"/>
                <a:gd name="T7" fmla="*/ 1202 h 1481"/>
                <a:gd name="T8" fmla="*/ 609 w 1178"/>
                <a:gd name="T9" fmla="*/ 1396 h 1481"/>
                <a:gd name="T10" fmla="*/ 559 w 1178"/>
                <a:gd name="T11" fmla="*/ 1395 h 1481"/>
                <a:gd name="T12" fmla="*/ 356 w 1178"/>
                <a:gd name="T13" fmla="*/ 1143 h 1481"/>
                <a:gd name="T14" fmla="*/ 499 w 1178"/>
                <a:gd name="T15" fmla="*/ 1391 h 1481"/>
                <a:gd name="T16" fmla="*/ 677 w 1178"/>
                <a:gd name="T17" fmla="*/ 1384 h 1481"/>
                <a:gd name="T18" fmla="*/ 386 w 1178"/>
                <a:gd name="T19" fmla="*/ 1122 h 1481"/>
                <a:gd name="T20" fmla="*/ 790 w 1178"/>
                <a:gd name="T21" fmla="*/ 1063 h 1481"/>
                <a:gd name="T22" fmla="*/ 386 w 1178"/>
                <a:gd name="T23" fmla="*/ 1122 h 1481"/>
                <a:gd name="T24" fmla="*/ 367 w 1178"/>
                <a:gd name="T25" fmla="*/ 576 h 1481"/>
                <a:gd name="T26" fmla="*/ 784 w 1178"/>
                <a:gd name="T27" fmla="*/ 423 h 1481"/>
                <a:gd name="T28" fmla="*/ 308 w 1178"/>
                <a:gd name="T29" fmla="*/ 571 h 1481"/>
                <a:gd name="T30" fmla="*/ 588 w 1178"/>
                <a:gd name="T31" fmla="*/ 252 h 1481"/>
                <a:gd name="T32" fmla="*/ 760 w 1178"/>
                <a:gd name="T33" fmla="*/ 984 h 1481"/>
                <a:gd name="T34" fmla="*/ 246 w 1178"/>
                <a:gd name="T35" fmla="*/ 566 h 1481"/>
                <a:gd name="T36" fmla="*/ 359 w 1178"/>
                <a:gd name="T37" fmla="*/ 1013 h 1481"/>
                <a:gd name="T38" fmla="*/ 817 w 1178"/>
                <a:gd name="T39" fmla="*/ 1013 h 1481"/>
                <a:gd name="T40" fmla="*/ 588 w 1178"/>
                <a:gd name="T41" fmla="*/ 193 h 1481"/>
                <a:gd name="T42" fmla="*/ 301 w 1178"/>
                <a:gd name="T43" fmla="*/ 878 h 1481"/>
                <a:gd name="T44" fmla="*/ 131 w 1178"/>
                <a:gd name="T45" fmla="*/ 706 h 1481"/>
                <a:gd name="T46" fmla="*/ 26 w 1178"/>
                <a:gd name="T47" fmla="*/ 664 h 1481"/>
                <a:gd name="T48" fmla="*/ 37 w 1178"/>
                <a:gd name="T49" fmla="*/ 468 h 1481"/>
                <a:gd name="T50" fmla="*/ 121 w 1178"/>
                <a:gd name="T51" fmla="*/ 543 h 1481"/>
                <a:gd name="T52" fmla="*/ 131 w 1178"/>
                <a:gd name="T53" fmla="*/ 484 h 1481"/>
                <a:gd name="T54" fmla="*/ 73 w 1178"/>
                <a:gd name="T55" fmla="*/ 298 h 1481"/>
                <a:gd name="T56" fmla="*/ 182 w 1178"/>
                <a:gd name="T57" fmla="*/ 390 h 1481"/>
                <a:gd name="T58" fmla="*/ 113 w 1178"/>
                <a:gd name="T59" fmla="*/ 287 h 1481"/>
                <a:gd name="T60" fmla="*/ 206 w 1178"/>
                <a:gd name="T61" fmla="*/ 139 h 1481"/>
                <a:gd name="T62" fmla="*/ 287 w 1178"/>
                <a:gd name="T63" fmla="*/ 265 h 1481"/>
                <a:gd name="T64" fmla="*/ 423 w 1178"/>
                <a:gd name="T65" fmla="*/ 54 h 1481"/>
                <a:gd name="T66" fmla="*/ 400 w 1178"/>
                <a:gd name="T67" fmla="*/ 165 h 1481"/>
                <a:gd name="T68" fmla="*/ 455 w 1178"/>
                <a:gd name="T69" fmla="*/ 144 h 1481"/>
                <a:gd name="T70" fmla="*/ 588 w 1178"/>
                <a:gd name="T71" fmla="*/ 0 h 1481"/>
                <a:gd name="T72" fmla="*/ 588 w 1178"/>
                <a:gd name="T73" fmla="*/ 156 h 1481"/>
                <a:gd name="T74" fmla="*/ 809 w 1178"/>
                <a:gd name="T75" fmla="*/ 74 h 1481"/>
                <a:gd name="T76" fmla="*/ 721 w 1178"/>
                <a:gd name="T77" fmla="*/ 144 h 1481"/>
                <a:gd name="T78" fmla="*/ 776 w 1178"/>
                <a:gd name="T79" fmla="*/ 165 h 1481"/>
                <a:gd name="T80" fmla="*/ 970 w 1178"/>
                <a:gd name="T81" fmla="*/ 139 h 1481"/>
                <a:gd name="T82" fmla="*/ 870 w 1178"/>
                <a:gd name="T83" fmla="*/ 258 h 1481"/>
                <a:gd name="T84" fmla="*/ 974 w 1178"/>
                <a:gd name="T85" fmla="*/ 181 h 1481"/>
                <a:gd name="T86" fmla="*/ 968 w 1178"/>
                <a:gd name="T87" fmla="*/ 375 h 1481"/>
                <a:gd name="T88" fmla="*/ 1092 w 1178"/>
                <a:gd name="T89" fmla="*/ 338 h 1481"/>
                <a:gd name="T90" fmla="*/ 1139 w 1178"/>
                <a:gd name="T91" fmla="*/ 468 h 1481"/>
                <a:gd name="T92" fmla="*/ 1050 w 1178"/>
                <a:gd name="T93" fmla="*/ 543 h 1481"/>
                <a:gd name="T94" fmla="*/ 1174 w 1178"/>
                <a:gd name="T95" fmla="*/ 492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8" h="1481">
                  <a:moveTo>
                    <a:pt x="1045" y="706"/>
                  </a:moveTo>
                  <a:lnTo>
                    <a:pt x="1139" y="722"/>
                  </a:lnTo>
                  <a:cubicBezTo>
                    <a:pt x="1141" y="723"/>
                    <a:pt x="1143" y="723"/>
                    <a:pt x="1145" y="723"/>
                  </a:cubicBezTo>
                  <a:cubicBezTo>
                    <a:pt x="1159" y="723"/>
                    <a:pt x="1171" y="713"/>
                    <a:pt x="1174" y="698"/>
                  </a:cubicBezTo>
                  <a:cubicBezTo>
                    <a:pt x="1177" y="682"/>
                    <a:pt x="1166" y="667"/>
                    <a:pt x="1150" y="664"/>
                  </a:cubicBezTo>
                  <a:lnTo>
                    <a:pt x="1055" y="647"/>
                  </a:lnTo>
                  <a:cubicBezTo>
                    <a:pt x="1039" y="644"/>
                    <a:pt x="1023" y="655"/>
                    <a:pt x="1021" y="671"/>
                  </a:cubicBezTo>
                  <a:cubicBezTo>
                    <a:pt x="1018" y="687"/>
                    <a:pt x="1029" y="703"/>
                    <a:pt x="1045" y="706"/>
                  </a:cubicBezTo>
                  <a:close/>
                  <a:moveTo>
                    <a:pt x="760" y="1202"/>
                  </a:moveTo>
                  <a:cubicBezTo>
                    <a:pt x="751" y="1278"/>
                    <a:pt x="687" y="1337"/>
                    <a:pt x="609" y="1337"/>
                  </a:cubicBezTo>
                  <a:lnTo>
                    <a:pt x="567" y="1337"/>
                  </a:lnTo>
                  <a:cubicBezTo>
                    <a:pt x="489" y="1337"/>
                    <a:pt x="425" y="1278"/>
                    <a:pt x="416" y="1202"/>
                  </a:cubicBezTo>
                  <a:lnTo>
                    <a:pt x="760" y="1202"/>
                  </a:lnTo>
                  <a:close/>
                  <a:moveTo>
                    <a:pt x="567" y="1396"/>
                  </a:moveTo>
                  <a:lnTo>
                    <a:pt x="609" y="1396"/>
                  </a:lnTo>
                  <a:cubicBezTo>
                    <a:pt x="612" y="1396"/>
                    <a:pt x="614" y="1395"/>
                    <a:pt x="617" y="1395"/>
                  </a:cubicBezTo>
                  <a:cubicBezTo>
                    <a:pt x="615" y="1410"/>
                    <a:pt x="603" y="1421"/>
                    <a:pt x="588" y="1421"/>
                  </a:cubicBezTo>
                  <a:cubicBezTo>
                    <a:pt x="573" y="1421"/>
                    <a:pt x="561" y="1410"/>
                    <a:pt x="559" y="1395"/>
                  </a:cubicBezTo>
                  <a:cubicBezTo>
                    <a:pt x="562" y="1395"/>
                    <a:pt x="564" y="1396"/>
                    <a:pt x="567" y="1396"/>
                  </a:cubicBezTo>
                  <a:close/>
                  <a:moveTo>
                    <a:pt x="820" y="1143"/>
                  </a:moveTo>
                  <a:lnTo>
                    <a:pt x="356" y="1143"/>
                  </a:lnTo>
                  <a:lnTo>
                    <a:pt x="356" y="1185"/>
                  </a:lnTo>
                  <a:cubicBezTo>
                    <a:pt x="356" y="1278"/>
                    <a:pt x="416" y="1355"/>
                    <a:pt x="499" y="1384"/>
                  </a:cubicBezTo>
                  <a:lnTo>
                    <a:pt x="499" y="1391"/>
                  </a:lnTo>
                  <a:cubicBezTo>
                    <a:pt x="499" y="1440"/>
                    <a:pt x="539" y="1480"/>
                    <a:pt x="588" y="1480"/>
                  </a:cubicBezTo>
                  <a:cubicBezTo>
                    <a:pt x="637" y="1480"/>
                    <a:pt x="677" y="1440"/>
                    <a:pt x="677" y="1391"/>
                  </a:cubicBezTo>
                  <a:lnTo>
                    <a:pt x="677" y="1384"/>
                  </a:lnTo>
                  <a:cubicBezTo>
                    <a:pt x="760" y="1355"/>
                    <a:pt x="820" y="1277"/>
                    <a:pt x="820" y="1185"/>
                  </a:cubicBezTo>
                  <a:lnTo>
                    <a:pt x="820" y="1143"/>
                  </a:lnTo>
                  <a:close/>
                  <a:moveTo>
                    <a:pt x="386" y="1122"/>
                  </a:moveTo>
                  <a:lnTo>
                    <a:pt x="790" y="1122"/>
                  </a:lnTo>
                  <a:cubicBezTo>
                    <a:pt x="807" y="1122"/>
                    <a:pt x="820" y="1110"/>
                    <a:pt x="820" y="1093"/>
                  </a:cubicBezTo>
                  <a:cubicBezTo>
                    <a:pt x="820" y="1077"/>
                    <a:pt x="807" y="1063"/>
                    <a:pt x="790" y="1063"/>
                  </a:cubicBezTo>
                  <a:lnTo>
                    <a:pt x="386" y="1063"/>
                  </a:lnTo>
                  <a:cubicBezTo>
                    <a:pt x="369" y="1063"/>
                    <a:pt x="356" y="1076"/>
                    <a:pt x="356" y="1093"/>
                  </a:cubicBezTo>
                  <a:cubicBezTo>
                    <a:pt x="356" y="1109"/>
                    <a:pt x="369" y="1122"/>
                    <a:pt x="386" y="1122"/>
                  </a:cubicBezTo>
                  <a:close/>
                  <a:moveTo>
                    <a:pt x="335" y="603"/>
                  </a:moveTo>
                  <a:cubicBezTo>
                    <a:pt x="336" y="603"/>
                    <a:pt x="337" y="603"/>
                    <a:pt x="338" y="603"/>
                  </a:cubicBezTo>
                  <a:cubicBezTo>
                    <a:pt x="353" y="603"/>
                    <a:pt x="366" y="592"/>
                    <a:pt x="367" y="576"/>
                  </a:cubicBezTo>
                  <a:cubicBezTo>
                    <a:pt x="376" y="466"/>
                    <a:pt x="466" y="377"/>
                    <a:pt x="577" y="370"/>
                  </a:cubicBezTo>
                  <a:cubicBezTo>
                    <a:pt x="637" y="366"/>
                    <a:pt x="697" y="386"/>
                    <a:pt x="742" y="426"/>
                  </a:cubicBezTo>
                  <a:cubicBezTo>
                    <a:pt x="755" y="437"/>
                    <a:pt x="773" y="435"/>
                    <a:pt x="784" y="423"/>
                  </a:cubicBezTo>
                  <a:cubicBezTo>
                    <a:pt x="795" y="411"/>
                    <a:pt x="794" y="392"/>
                    <a:pt x="781" y="381"/>
                  </a:cubicBezTo>
                  <a:cubicBezTo>
                    <a:pt x="724" y="331"/>
                    <a:pt x="649" y="305"/>
                    <a:pt x="572" y="311"/>
                  </a:cubicBezTo>
                  <a:cubicBezTo>
                    <a:pt x="433" y="320"/>
                    <a:pt x="320" y="432"/>
                    <a:pt x="308" y="571"/>
                  </a:cubicBezTo>
                  <a:cubicBezTo>
                    <a:pt x="307" y="588"/>
                    <a:pt x="319" y="602"/>
                    <a:pt x="335" y="603"/>
                  </a:cubicBezTo>
                  <a:close/>
                  <a:moveTo>
                    <a:pt x="564" y="253"/>
                  </a:moveTo>
                  <a:cubicBezTo>
                    <a:pt x="572" y="253"/>
                    <a:pt x="580" y="252"/>
                    <a:pt x="588" y="252"/>
                  </a:cubicBezTo>
                  <a:cubicBezTo>
                    <a:pt x="777" y="252"/>
                    <a:pt x="931" y="406"/>
                    <a:pt x="931" y="596"/>
                  </a:cubicBezTo>
                  <a:cubicBezTo>
                    <a:pt x="931" y="688"/>
                    <a:pt x="895" y="774"/>
                    <a:pt x="830" y="839"/>
                  </a:cubicBezTo>
                  <a:cubicBezTo>
                    <a:pt x="791" y="878"/>
                    <a:pt x="766" y="929"/>
                    <a:pt x="760" y="984"/>
                  </a:cubicBezTo>
                  <a:lnTo>
                    <a:pt x="416" y="984"/>
                  </a:lnTo>
                  <a:cubicBezTo>
                    <a:pt x="410" y="930"/>
                    <a:pt x="384" y="878"/>
                    <a:pt x="343" y="836"/>
                  </a:cubicBezTo>
                  <a:cubicBezTo>
                    <a:pt x="273" y="765"/>
                    <a:pt x="238" y="667"/>
                    <a:pt x="246" y="566"/>
                  </a:cubicBezTo>
                  <a:cubicBezTo>
                    <a:pt x="260" y="399"/>
                    <a:pt x="396" y="265"/>
                    <a:pt x="564" y="253"/>
                  </a:cubicBezTo>
                  <a:close/>
                  <a:moveTo>
                    <a:pt x="301" y="878"/>
                  </a:moveTo>
                  <a:cubicBezTo>
                    <a:pt x="338" y="915"/>
                    <a:pt x="359" y="963"/>
                    <a:pt x="359" y="1013"/>
                  </a:cubicBezTo>
                  <a:lnTo>
                    <a:pt x="359" y="1044"/>
                  </a:lnTo>
                  <a:lnTo>
                    <a:pt x="817" y="1044"/>
                  </a:lnTo>
                  <a:lnTo>
                    <a:pt x="817" y="1013"/>
                  </a:lnTo>
                  <a:cubicBezTo>
                    <a:pt x="817" y="963"/>
                    <a:pt x="837" y="915"/>
                    <a:pt x="871" y="881"/>
                  </a:cubicBezTo>
                  <a:cubicBezTo>
                    <a:pt x="948" y="805"/>
                    <a:pt x="990" y="704"/>
                    <a:pt x="990" y="596"/>
                  </a:cubicBezTo>
                  <a:cubicBezTo>
                    <a:pt x="990" y="374"/>
                    <a:pt x="810" y="193"/>
                    <a:pt x="588" y="193"/>
                  </a:cubicBezTo>
                  <a:cubicBezTo>
                    <a:pt x="579" y="193"/>
                    <a:pt x="569" y="194"/>
                    <a:pt x="560" y="194"/>
                  </a:cubicBezTo>
                  <a:cubicBezTo>
                    <a:pt x="363" y="208"/>
                    <a:pt x="203" y="366"/>
                    <a:pt x="187" y="562"/>
                  </a:cubicBezTo>
                  <a:cubicBezTo>
                    <a:pt x="177" y="679"/>
                    <a:pt x="219" y="794"/>
                    <a:pt x="301" y="878"/>
                  </a:cubicBezTo>
                  <a:close/>
                  <a:moveTo>
                    <a:pt x="31" y="723"/>
                  </a:moveTo>
                  <a:cubicBezTo>
                    <a:pt x="33" y="723"/>
                    <a:pt x="35" y="723"/>
                    <a:pt x="37" y="722"/>
                  </a:cubicBezTo>
                  <a:lnTo>
                    <a:pt x="131" y="706"/>
                  </a:lnTo>
                  <a:cubicBezTo>
                    <a:pt x="147" y="703"/>
                    <a:pt x="158" y="687"/>
                    <a:pt x="155" y="671"/>
                  </a:cubicBezTo>
                  <a:cubicBezTo>
                    <a:pt x="153" y="655"/>
                    <a:pt x="137" y="644"/>
                    <a:pt x="121" y="647"/>
                  </a:cubicBezTo>
                  <a:lnTo>
                    <a:pt x="26" y="664"/>
                  </a:lnTo>
                  <a:cubicBezTo>
                    <a:pt x="11" y="667"/>
                    <a:pt x="0" y="682"/>
                    <a:pt x="3" y="698"/>
                  </a:cubicBezTo>
                  <a:cubicBezTo>
                    <a:pt x="6" y="713"/>
                    <a:pt x="17" y="723"/>
                    <a:pt x="31" y="723"/>
                  </a:cubicBezTo>
                  <a:close/>
                  <a:moveTo>
                    <a:pt x="37" y="468"/>
                  </a:moveTo>
                  <a:cubicBezTo>
                    <a:pt x="20" y="465"/>
                    <a:pt x="6" y="476"/>
                    <a:pt x="3" y="492"/>
                  </a:cubicBezTo>
                  <a:cubicBezTo>
                    <a:pt x="0" y="508"/>
                    <a:pt x="11" y="523"/>
                    <a:pt x="26" y="526"/>
                  </a:cubicBezTo>
                  <a:lnTo>
                    <a:pt x="121" y="543"/>
                  </a:lnTo>
                  <a:cubicBezTo>
                    <a:pt x="123" y="543"/>
                    <a:pt x="125" y="543"/>
                    <a:pt x="126" y="543"/>
                  </a:cubicBezTo>
                  <a:cubicBezTo>
                    <a:pt x="140" y="543"/>
                    <a:pt x="153" y="533"/>
                    <a:pt x="155" y="519"/>
                  </a:cubicBezTo>
                  <a:cubicBezTo>
                    <a:pt x="158" y="503"/>
                    <a:pt x="147" y="487"/>
                    <a:pt x="131" y="484"/>
                  </a:cubicBezTo>
                  <a:lnTo>
                    <a:pt x="37" y="468"/>
                  </a:lnTo>
                  <a:close/>
                  <a:moveTo>
                    <a:pt x="113" y="287"/>
                  </a:moveTo>
                  <a:cubicBezTo>
                    <a:pt x="99" y="279"/>
                    <a:pt x="81" y="283"/>
                    <a:pt x="73" y="298"/>
                  </a:cubicBezTo>
                  <a:cubicBezTo>
                    <a:pt x="65" y="312"/>
                    <a:pt x="70" y="330"/>
                    <a:pt x="84" y="338"/>
                  </a:cubicBezTo>
                  <a:lnTo>
                    <a:pt x="167" y="386"/>
                  </a:lnTo>
                  <a:cubicBezTo>
                    <a:pt x="172" y="389"/>
                    <a:pt x="177" y="390"/>
                    <a:pt x="182" y="390"/>
                  </a:cubicBezTo>
                  <a:cubicBezTo>
                    <a:pt x="192" y="390"/>
                    <a:pt x="202" y="385"/>
                    <a:pt x="208" y="375"/>
                  </a:cubicBezTo>
                  <a:cubicBezTo>
                    <a:pt x="216" y="361"/>
                    <a:pt x="211" y="343"/>
                    <a:pt x="197" y="335"/>
                  </a:cubicBezTo>
                  <a:lnTo>
                    <a:pt x="113" y="287"/>
                  </a:lnTo>
                  <a:close/>
                  <a:moveTo>
                    <a:pt x="309" y="217"/>
                  </a:moveTo>
                  <a:lnTo>
                    <a:pt x="247" y="143"/>
                  </a:lnTo>
                  <a:cubicBezTo>
                    <a:pt x="237" y="130"/>
                    <a:pt x="218" y="129"/>
                    <a:pt x="206" y="139"/>
                  </a:cubicBezTo>
                  <a:cubicBezTo>
                    <a:pt x="193" y="150"/>
                    <a:pt x="191" y="169"/>
                    <a:pt x="202" y="181"/>
                  </a:cubicBezTo>
                  <a:lnTo>
                    <a:pt x="264" y="255"/>
                  </a:lnTo>
                  <a:cubicBezTo>
                    <a:pt x="270" y="262"/>
                    <a:pt x="278" y="265"/>
                    <a:pt x="287" y="265"/>
                  </a:cubicBezTo>
                  <a:cubicBezTo>
                    <a:pt x="293" y="265"/>
                    <a:pt x="300" y="263"/>
                    <a:pt x="306" y="258"/>
                  </a:cubicBezTo>
                  <a:cubicBezTo>
                    <a:pt x="318" y="248"/>
                    <a:pt x="320" y="229"/>
                    <a:pt x="309" y="217"/>
                  </a:cubicBezTo>
                  <a:close/>
                  <a:moveTo>
                    <a:pt x="423" y="54"/>
                  </a:moveTo>
                  <a:cubicBezTo>
                    <a:pt x="417" y="38"/>
                    <a:pt x="400" y="30"/>
                    <a:pt x="385" y="36"/>
                  </a:cubicBezTo>
                  <a:cubicBezTo>
                    <a:pt x="369" y="42"/>
                    <a:pt x="361" y="59"/>
                    <a:pt x="367" y="74"/>
                  </a:cubicBezTo>
                  <a:lnTo>
                    <a:pt x="400" y="165"/>
                  </a:lnTo>
                  <a:cubicBezTo>
                    <a:pt x="404" y="177"/>
                    <a:pt x="416" y="184"/>
                    <a:pt x="428" y="184"/>
                  </a:cubicBezTo>
                  <a:cubicBezTo>
                    <a:pt x="431" y="184"/>
                    <a:pt x="434" y="183"/>
                    <a:pt x="438" y="182"/>
                  </a:cubicBezTo>
                  <a:cubicBezTo>
                    <a:pt x="453" y="177"/>
                    <a:pt x="461" y="160"/>
                    <a:pt x="455" y="144"/>
                  </a:cubicBezTo>
                  <a:lnTo>
                    <a:pt x="423" y="54"/>
                  </a:lnTo>
                  <a:close/>
                  <a:moveTo>
                    <a:pt x="618" y="30"/>
                  </a:moveTo>
                  <a:cubicBezTo>
                    <a:pt x="618" y="13"/>
                    <a:pt x="604" y="0"/>
                    <a:pt x="588" y="0"/>
                  </a:cubicBezTo>
                  <a:cubicBezTo>
                    <a:pt x="572" y="0"/>
                    <a:pt x="558" y="13"/>
                    <a:pt x="558" y="30"/>
                  </a:cubicBezTo>
                  <a:lnTo>
                    <a:pt x="558" y="126"/>
                  </a:lnTo>
                  <a:cubicBezTo>
                    <a:pt x="558" y="142"/>
                    <a:pt x="572" y="156"/>
                    <a:pt x="588" y="156"/>
                  </a:cubicBezTo>
                  <a:cubicBezTo>
                    <a:pt x="604" y="156"/>
                    <a:pt x="618" y="142"/>
                    <a:pt x="618" y="126"/>
                  </a:cubicBezTo>
                  <a:lnTo>
                    <a:pt x="618" y="30"/>
                  </a:lnTo>
                  <a:close/>
                  <a:moveTo>
                    <a:pt x="809" y="74"/>
                  </a:moveTo>
                  <a:cubicBezTo>
                    <a:pt x="815" y="59"/>
                    <a:pt x="807" y="42"/>
                    <a:pt x="791" y="36"/>
                  </a:cubicBezTo>
                  <a:cubicBezTo>
                    <a:pt x="776" y="30"/>
                    <a:pt x="759" y="38"/>
                    <a:pt x="753" y="54"/>
                  </a:cubicBezTo>
                  <a:lnTo>
                    <a:pt x="721" y="144"/>
                  </a:lnTo>
                  <a:cubicBezTo>
                    <a:pt x="715" y="160"/>
                    <a:pt x="723" y="177"/>
                    <a:pt x="738" y="182"/>
                  </a:cubicBezTo>
                  <a:cubicBezTo>
                    <a:pt x="742" y="183"/>
                    <a:pt x="745" y="184"/>
                    <a:pt x="748" y="184"/>
                  </a:cubicBezTo>
                  <a:cubicBezTo>
                    <a:pt x="760" y="184"/>
                    <a:pt x="772" y="177"/>
                    <a:pt x="776" y="165"/>
                  </a:cubicBezTo>
                  <a:lnTo>
                    <a:pt x="809" y="74"/>
                  </a:lnTo>
                  <a:close/>
                  <a:moveTo>
                    <a:pt x="974" y="181"/>
                  </a:moveTo>
                  <a:cubicBezTo>
                    <a:pt x="985" y="169"/>
                    <a:pt x="983" y="150"/>
                    <a:pt x="970" y="139"/>
                  </a:cubicBezTo>
                  <a:cubicBezTo>
                    <a:pt x="958" y="129"/>
                    <a:pt x="939" y="130"/>
                    <a:pt x="929" y="143"/>
                  </a:cubicBezTo>
                  <a:lnTo>
                    <a:pt x="867" y="217"/>
                  </a:lnTo>
                  <a:cubicBezTo>
                    <a:pt x="856" y="229"/>
                    <a:pt x="858" y="248"/>
                    <a:pt x="870" y="258"/>
                  </a:cubicBezTo>
                  <a:cubicBezTo>
                    <a:pt x="876" y="263"/>
                    <a:pt x="883" y="265"/>
                    <a:pt x="889" y="265"/>
                  </a:cubicBezTo>
                  <a:cubicBezTo>
                    <a:pt x="898" y="265"/>
                    <a:pt x="906" y="262"/>
                    <a:pt x="912" y="255"/>
                  </a:cubicBezTo>
                  <a:lnTo>
                    <a:pt x="974" y="181"/>
                  </a:lnTo>
                  <a:close/>
                  <a:moveTo>
                    <a:pt x="1063" y="287"/>
                  </a:moveTo>
                  <a:lnTo>
                    <a:pt x="979" y="335"/>
                  </a:lnTo>
                  <a:cubicBezTo>
                    <a:pt x="965" y="343"/>
                    <a:pt x="960" y="361"/>
                    <a:pt x="968" y="375"/>
                  </a:cubicBezTo>
                  <a:cubicBezTo>
                    <a:pt x="974" y="385"/>
                    <a:pt x="984" y="390"/>
                    <a:pt x="994" y="390"/>
                  </a:cubicBezTo>
                  <a:cubicBezTo>
                    <a:pt x="999" y="390"/>
                    <a:pt x="1004" y="389"/>
                    <a:pt x="1009" y="386"/>
                  </a:cubicBezTo>
                  <a:lnTo>
                    <a:pt x="1092" y="338"/>
                  </a:lnTo>
                  <a:cubicBezTo>
                    <a:pt x="1106" y="330"/>
                    <a:pt x="1111" y="312"/>
                    <a:pt x="1103" y="298"/>
                  </a:cubicBezTo>
                  <a:cubicBezTo>
                    <a:pt x="1095" y="283"/>
                    <a:pt x="1077" y="279"/>
                    <a:pt x="1063" y="287"/>
                  </a:cubicBezTo>
                  <a:close/>
                  <a:moveTo>
                    <a:pt x="1139" y="468"/>
                  </a:moveTo>
                  <a:lnTo>
                    <a:pt x="1045" y="484"/>
                  </a:lnTo>
                  <a:cubicBezTo>
                    <a:pt x="1029" y="487"/>
                    <a:pt x="1018" y="503"/>
                    <a:pt x="1021" y="519"/>
                  </a:cubicBezTo>
                  <a:cubicBezTo>
                    <a:pt x="1023" y="533"/>
                    <a:pt x="1036" y="543"/>
                    <a:pt x="1050" y="543"/>
                  </a:cubicBezTo>
                  <a:cubicBezTo>
                    <a:pt x="1052" y="543"/>
                    <a:pt x="1053" y="543"/>
                    <a:pt x="1055" y="543"/>
                  </a:cubicBezTo>
                  <a:lnTo>
                    <a:pt x="1150" y="526"/>
                  </a:lnTo>
                  <a:cubicBezTo>
                    <a:pt x="1166" y="523"/>
                    <a:pt x="1177" y="508"/>
                    <a:pt x="1174" y="492"/>
                  </a:cubicBezTo>
                  <a:cubicBezTo>
                    <a:pt x="1171" y="476"/>
                    <a:pt x="1156" y="465"/>
                    <a:pt x="1139" y="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E334DFD-1857-BA49-9BCE-F062A10D97C0}"/>
              </a:ext>
            </a:extLst>
          </p:cNvPr>
          <p:cNvGrpSpPr/>
          <p:nvPr userDrawn="1"/>
        </p:nvGrpSpPr>
        <p:grpSpPr>
          <a:xfrm>
            <a:off x="1876356" y="3456206"/>
            <a:ext cx="710291" cy="710292"/>
            <a:chOff x="377339" y="3530203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8630DD58-7B4F-AC42-B463-B6C3619DFD8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3" name="Freeform 7">
              <a:extLst>
                <a:ext uri="{FF2B5EF4-FFF2-40B4-BE49-F238E27FC236}">
                  <a16:creationId xmlns:a16="http://schemas.microsoft.com/office/drawing/2014/main" id="{DFCFBFCA-7C46-6247-B686-96193493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72" y="3640874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700A76B8-51EE-6747-91BF-1760F4D69DBA}"/>
              </a:ext>
            </a:extLst>
          </p:cNvPr>
          <p:cNvGrpSpPr/>
          <p:nvPr userDrawn="1"/>
        </p:nvGrpSpPr>
        <p:grpSpPr>
          <a:xfrm>
            <a:off x="2976053" y="3456206"/>
            <a:ext cx="710291" cy="710292"/>
            <a:chOff x="1477036" y="3530203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EE66FDA9-45CB-A941-B87E-3FADCC83A973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6" name="Freeform 8">
              <a:extLst>
                <a:ext uri="{FF2B5EF4-FFF2-40B4-BE49-F238E27FC236}">
                  <a16:creationId xmlns:a16="http://schemas.microsoft.com/office/drawing/2014/main" id="{557A5F99-59A0-3B43-8D9D-B3E8EC8E9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869" y="3640874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5A31E3DF-78AD-0345-B045-AF7A6D656D03}"/>
              </a:ext>
            </a:extLst>
          </p:cNvPr>
          <p:cNvGrpSpPr/>
          <p:nvPr userDrawn="1"/>
        </p:nvGrpSpPr>
        <p:grpSpPr>
          <a:xfrm>
            <a:off x="4075750" y="3456206"/>
            <a:ext cx="710291" cy="710292"/>
            <a:chOff x="2576733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95D414C8-9AF9-C743-BF3E-70E5FB132E84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9" name="Freeform 9">
              <a:extLst>
                <a:ext uri="{FF2B5EF4-FFF2-40B4-BE49-F238E27FC236}">
                  <a16:creationId xmlns:a16="http://schemas.microsoft.com/office/drawing/2014/main" id="{A0CD3662-2371-134C-8738-81141C20D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341 w 1192"/>
                <a:gd name="T1" fmla="*/ 1129 h 1192"/>
                <a:gd name="T2" fmla="*/ 62 w 1192"/>
                <a:gd name="T3" fmla="*/ 966 h 1192"/>
                <a:gd name="T4" fmla="*/ 621 w 1192"/>
                <a:gd name="T5" fmla="*/ 966 h 1192"/>
                <a:gd name="T6" fmla="*/ 621 w 1192"/>
                <a:gd name="T7" fmla="*/ 850 h 1192"/>
                <a:gd name="T8" fmla="*/ 62 w 1192"/>
                <a:gd name="T9" fmla="*/ 850 h 1192"/>
                <a:gd name="T10" fmla="*/ 341 w 1192"/>
                <a:gd name="T11" fmla="*/ 909 h 1192"/>
                <a:gd name="T12" fmla="*/ 621 w 1192"/>
                <a:gd name="T13" fmla="*/ 850 h 1192"/>
                <a:gd name="T14" fmla="*/ 62 w 1192"/>
                <a:gd name="T15" fmla="*/ 708 h 1192"/>
                <a:gd name="T16" fmla="*/ 621 w 1192"/>
                <a:gd name="T17" fmla="*/ 708 h 1192"/>
                <a:gd name="T18" fmla="*/ 0 w 1192"/>
                <a:gd name="T19" fmla="*/ 708 h 1192"/>
                <a:gd name="T20" fmla="*/ 341 w 1192"/>
                <a:gd name="T21" fmla="*/ 1191 h 1192"/>
                <a:gd name="T22" fmla="*/ 683 w 1192"/>
                <a:gd name="T23" fmla="*/ 708 h 1192"/>
                <a:gd name="T24" fmla="*/ 0 w 1192"/>
                <a:gd name="T25" fmla="*/ 708 h 1192"/>
                <a:gd name="T26" fmla="*/ 570 w 1192"/>
                <a:gd name="T27" fmla="*/ 200 h 1192"/>
                <a:gd name="T28" fmla="*/ 1129 w 1192"/>
                <a:gd name="T29" fmla="*/ 200 h 1192"/>
                <a:gd name="T30" fmla="*/ 570 w 1192"/>
                <a:gd name="T31" fmla="*/ 317 h 1192"/>
                <a:gd name="T32" fmla="*/ 1129 w 1192"/>
                <a:gd name="T33" fmla="*/ 317 h 1192"/>
                <a:gd name="T34" fmla="*/ 849 w 1192"/>
                <a:gd name="T35" fmla="*/ 480 h 1192"/>
                <a:gd name="T36" fmla="*/ 570 w 1192"/>
                <a:gd name="T37" fmla="*/ 317 h 1192"/>
                <a:gd name="T38" fmla="*/ 849 w 1192"/>
                <a:gd name="T39" fmla="*/ 0 h 1192"/>
                <a:gd name="T40" fmla="*/ 508 w 1192"/>
                <a:gd name="T41" fmla="*/ 483 h 1192"/>
                <a:gd name="T42" fmla="*/ 570 w 1192"/>
                <a:gd name="T43" fmla="*/ 483 h 1192"/>
                <a:gd name="T44" fmla="*/ 849 w 1192"/>
                <a:gd name="T45" fmla="*/ 542 h 1192"/>
                <a:gd name="T46" fmla="*/ 1129 w 1192"/>
                <a:gd name="T47" fmla="*/ 483 h 1192"/>
                <a:gd name="T48" fmla="*/ 732 w 1192"/>
                <a:gd name="T49" fmla="*/ 608 h 1192"/>
                <a:gd name="T50" fmla="*/ 718 w 1192"/>
                <a:gd name="T51" fmla="*/ 668 h 1192"/>
                <a:gd name="T52" fmla="*/ 1129 w 1192"/>
                <a:gd name="T53" fmla="*/ 599 h 1192"/>
                <a:gd name="T54" fmla="*/ 849 w 1192"/>
                <a:gd name="T55" fmla="*/ 762 h 1192"/>
                <a:gd name="T56" fmla="*/ 695 w 1192"/>
                <a:gd name="T57" fmla="*/ 772 h 1192"/>
                <a:gd name="T58" fmla="*/ 849 w 1192"/>
                <a:gd name="T59" fmla="*/ 824 h 1192"/>
                <a:gd name="T60" fmla="*/ 1129 w 1192"/>
                <a:gd name="T61" fmla="*/ 765 h 1192"/>
                <a:gd name="T62" fmla="*/ 732 w 1192"/>
                <a:gd name="T63" fmla="*/ 890 h 1192"/>
                <a:gd name="T64" fmla="*/ 718 w 1192"/>
                <a:gd name="T65" fmla="*/ 950 h 1192"/>
                <a:gd name="T66" fmla="*/ 1191 w 1192"/>
                <a:gd name="T67" fmla="*/ 76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2" h="1192">
                  <a:moveTo>
                    <a:pt x="621" y="991"/>
                  </a:moveTo>
                  <a:cubicBezTo>
                    <a:pt x="621" y="1056"/>
                    <a:pt x="505" y="1129"/>
                    <a:pt x="341" y="1129"/>
                  </a:cubicBezTo>
                  <a:cubicBezTo>
                    <a:pt x="176" y="1129"/>
                    <a:pt x="62" y="1056"/>
                    <a:pt x="62" y="991"/>
                  </a:cubicBezTo>
                  <a:lnTo>
                    <a:pt x="62" y="966"/>
                  </a:lnTo>
                  <a:cubicBezTo>
                    <a:pt x="123" y="1017"/>
                    <a:pt x="224" y="1050"/>
                    <a:pt x="341" y="1050"/>
                  </a:cubicBezTo>
                  <a:cubicBezTo>
                    <a:pt x="458" y="1050"/>
                    <a:pt x="559" y="1017"/>
                    <a:pt x="621" y="966"/>
                  </a:cubicBezTo>
                  <a:lnTo>
                    <a:pt x="621" y="991"/>
                  </a:lnTo>
                  <a:close/>
                  <a:moveTo>
                    <a:pt x="621" y="850"/>
                  </a:moveTo>
                  <a:cubicBezTo>
                    <a:pt x="621" y="915"/>
                    <a:pt x="505" y="988"/>
                    <a:pt x="341" y="988"/>
                  </a:cubicBezTo>
                  <a:cubicBezTo>
                    <a:pt x="176" y="988"/>
                    <a:pt x="62" y="915"/>
                    <a:pt x="62" y="850"/>
                  </a:cubicBezTo>
                  <a:lnTo>
                    <a:pt x="62" y="825"/>
                  </a:lnTo>
                  <a:cubicBezTo>
                    <a:pt x="123" y="876"/>
                    <a:pt x="224" y="909"/>
                    <a:pt x="341" y="909"/>
                  </a:cubicBezTo>
                  <a:cubicBezTo>
                    <a:pt x="458" y="909"/>
                    <a:pt x="559" y="876"/>
                    <a:pt x="621" y="825"/>
                  </a:cubicBezTo>
                  <a:lnTo>
                    <a:pt x="621" y="850"/>
                  </a:lnTo>
                  <a:close/>
                  <a:moveTo>
                    <a:pt x="341" y="847"/>
                  </a:moveTo>
                  <a:cubicBezTo>
                    <a:pt x="176" y="847"/>
                    <a:pt x="62" y="774"/>
                    <a:pt x="62" y="708"/>
                  </a:cubicBezTo>
                  <a:cubicBezTo>
                    <a:pt x="62" y="643"/>
                    <a:pt x="176" y="570"/>
                    <a:pt x="341" y="570"/>
                  </a:cubicBezTo>
                  <a:cubicBezTo>
                    <a:pt x="505" y="570"/>
                    <a:pt x="621" y="643"/>
                    <a:pt x="621" y="708"/>
                  </a:cubicBezTo>
                  <a:cubicBezTo>
                    <a:pt x="621" y="774"/>
                    <a:pt x="505" y="847"/>
                    <a:pt x="341" y="847"/>
                  </a:cubicBezTo>
                  <a:close/>
                  <a:moveTo>
                    <a:pt x="0" y="708"/>
                  </a:moveTo>
                  <a:lnTo>
                    <a:pt x="0" y="991"/>
                  </a:lnTo>
                  <a:cubicBezTo>
                    <a:pt x="0" y="1103"/>
                    <a:pt x="150" y="1191"/>
                    <a:pt x="341" y="1191"/>
                  </a:cubicBezTo>
                  <a:cubicBezTo>
                    <a:pt x="533" y="1191"/>
                    <a:pt x="683" y="1103"/>
                    <a:pt x="683" y="991"/>
                  </a:cubicBezTo>
                  <a:lnTo>
                    <a:pt x="683" y="708"/>
                  </a:lnTo>
                  <a:cubicBezTo>
                    <a:pt x="683" y="596"/>
                    <a:pt x="533" y="508"/>
                    <a:pt x="341" y="508"/>
                  </a:cubicBezTo>
                  <a:cubicBezTo>
                    <a:pt x="150" y="508"/>
                    <a:pt x="0" y="596"/>
                    <a:pt x="0" y="708"/>
                  </a:cubicBezTo>
                  <a:close/>
                  <a:moveTo>
                    <a:pt x="849" y="339"/>
                  </a:moveTo>
                  <a:cubicBezTo>
                    <a:pt x="684" y="339"/>
                    <a:pt x="570" y="266"/>
                    <a:pt x="570" y="200"/>
                  </a:cubicBezTo>
                  <a:cubicBezTo>
                    <a:pt x="570" y="135"/>
                    <a:pt x="684" y="62"/>
                    <a:pt x="849" y="62"/>
                  </a:cubicBezTo>
                  <a:cubicBezTo>
                    <a:pt x="1013" y="62"/>
                    <a:pt x="1129" y="135"/>
                    <a:pt x="1129" y="200"/>
                  </a:cubicBezTo>
                  <a:cubicBezTo>
                    <a:pt x="1129" y="266"/>
                    <a:pt x="1013" y="339"/>
                    <a:pt x="849" y="339"/>
                  </a:cubicBezTo>
                  <a:close/>
                  <a:moveTo>
                    <a:pt x="570" y="317"/>
                  </a:moveTo>
                  <a:cubicBezTo>
                    <a:pt x="631" y="368"/>
                    <a:pt x="732" y="401"/>
                    <a:pt x="849" y="401"/>
                  </a:cubicBezTo>
                  <a:cubicBezTo>
                    <a:pt x="966" y="401"/>
                    <a:pt x="1067" y="368"/>
                    <a:pt x="1129" y="317"/>
                  </a:cubicBezTo>
                  <a:lnTo>
                    <a:pt x="1129" y="342"/>
                  </a:lnTo>
                  <a:cubicBezTo>
                    <a:pt x="1129" y="407"/>
                    <a:pt x="1013" y="480"/>
                    <a:pt x="849" y="480"/>
                  </a:cubicBezTo>
                  <a:cubicBezTo>
                    <a:pt x="684" y="480"/>
                    <a:pt x="570" y="407"/>
                    <a:pt x="570" y="342"/>
                  </a:cubicBezTo>
                  <a:lnTo>
                    <a:pt x="570" y="317"/>
                  </a:lnTo>
                  <a:close/>
                  <a:moveTo>
                    <a:pt x="1191" y="200"/>
                  </a:moveTo>
                  <a:cubicBezTo>
                    <a:pt x="1191" y="88"/>
                    <a:pt x="1041" y="0"/>
                    <a:pt x="849" y="0"/>
                  </a:cubicBezTo>
                  <a:cubicBezTo>
                    <a:pt x="658" y="0"/>
                    <a:pt x="508" y="88"/>
                    <a:pt x="508" y="200"/>
                  </a:cubicBezTo>
                  <a:lnTo>
                    <a:pt x="508" y="483"/>
                  </a:lnTo>
                  <a:cubicBezTo>
                    <a:pt x="508" y="500"/>
                    <a:pt x="522" y="514"/>
                    <a:pt x="539" y="514"/>
                  </a:cubicBezTo>
                  <a:cubicBezTo>
                    <a:pt x="556" y="514"/>
                    <a:pt x="570" y="500"/>
                    <a:pt x="570" y="483"/>
                  </a:cubicBezTo>
                  <a:lnTo>
                    <a:pt x="570" y="458"/>
                  </a:lnTo>
                  <a:cubicBezTo>
                    <a:pt x="631" y="509"/>
                    <a:pt x="732" y="542"/>
                    <a:pt x="849" y="542"/>
                  </a:cubicBezTo>
                  <a:cubicBezTo>
                    <a:pt x="966" y="542"/>
                    <a:pt x="1067" y="509"/>
                    <a:pt x="1129" y="458"/>
                  </a:cubicBezTo>
                  <a:lnTo>
                    <a:pt x="1129" y="483"/>
                  </a:lnTo>
                  <a:cubicBezTo>
                    <a:pt x="1129" y="548"/>
                    <a:pt x="1014" y="621"/>
                    <a:pt x="849" y="621"/>
                  </a:cubicBezTo>
                  <a:cubicBezTo>
                    <a:pt x="809" y="621"/>
                    <a:pt x="769" y="616"/>
                    <a:pt x="732" y="608"/>
                  </a:cubicBezTo>
                  <a:cubicBezTo>
                    <a:pt x="716" y="604"/>
                    <a:pt x="699" y="614"/>
                    <a:pt x="695" y="631"/>
                  </a:cubicBezTo>
                  <a:cubicBezTo>
                    <a:pt x="691" y="647"/>
                    <a:pt x="701" y="664"/>
                    <a:pt x="718" y="668"/>
                  </a:cubicBezTo>
                  <a:cubicBezTo>
                    <a:pt x="760" y="678"/>
                    <a:pt x="804" y="683"/>
                    <a:pt x="849" y="683"/>
                  </a:cubicBezTo>
                  <a:cubicBezTo>
                    <a:pt x="966" y="683"/>
                    <a:pt x="1067" y="650"/>
                    <a:pt x="1129" y="599"/>
                  </a:cubicBezTo>
                  <a:lnTo>
                    <a:pt x="1129" y="624"/>
                  </a:lnTo>
                  <a:cubicBezTo>
                    <a:pt x="1129" y="689"/>
                    <a:pt x="1014" y="762"/>
                    <a:pt x="849" y="762"/>
                  </a:cubicBezTo>
                  <a:cubicBezTo>
                    <a:pt x="809" y="762"/>
                    <a:pt x="769" y="758"/>
                    <a:pt x="732" y="749"/>
                  </a:cubicBezTo>
                  <a:cubicBezTo>
                    <a:pt x="716" y="745"/>
                    <a:pt x="699" y="755"/>
                    <a:pt x="695" y="772"/>
                  </a:cubicBezTo>
                  <a:cubicBezTo>
                    <a:pt x="691" y="788"/>
                    <a:pt x="701" y="805"/>
                    <a:pt x="718" y="809"/>
                  </a:cubicBezTo>
                  <a:cubicBezTo>
                    <a:pt x="759" y="819"/>
                    <a:pt x="804" y="824"/>
                    <a:pt x="849" y="824"/>
                  </a:cubicBezTo>
                  <a:cubicBezTo>
                    <a:pt x="966" y="824"/>
                    <a:pt x="1067" y="791"/>
                    <a:pt x="1129" y="740"/>
                  </a:cubicBezTo>
                  <a:lnTo>
                    <a:pt x="1129" y="765"/>
                  </a:lnTo>
                  <a:cubicBezTo>
                    <a:pt x="1129" y="830"/>
                    <a:pt x="1014" y="903"/>
                    <a:pt x="849" y="903"/>
                  </a:cubicBezTo>
                  <a:cubicBezTo>
                    <a:pt x="809" y="903"/>
                    <a:pt x="769" y="899"/>
                    <a:pt x="732" y="890"/>
                  </a:cubicBezTo>
                  <a:cubicBezTo>
                    <a:pt x="716" y="886"/>
                    <a:pt x="699" y="896"/>
                    <a:pt x="695" y="913"/>
                  </a:cubicBezTo>
                  <a:cubicBezTo>
                    <a:pt x="691" y="929"/>
                    <a:pt x="701" y="946"/>
                    <a:pt x="718" y="950"/>
                  </a:cubicBezTo>
                  <a:cubicBezTo>
                    <a:pt x="760" y="960"/>
                    <a:pt x="804" y="965"/>
                    <a:pt x="849" y="965"/>
                  </a:cubicBezTo>
                  <a:cubicBezTo>
                    <a:pt x="1041" y="965"/>
                    <a:pt x="1191" y="877"/>
                    <a:pt x="1191" y="765"/>
                  </a:cubicBezTo>
                  <a:lnTo>
                    <a:pt x="1191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7EF5BDC7-5B7A-D044-8B20-82A82236F77C}"/>
              </a:ext>
            </a:extLst>
          </p:cNvPr>
          <p:cNvGrpSpPr/>
          <p:nvPr userDrawn="1"/>
        </p:nvGrpSpPr>
        <p:grpSpPr>
          <a:xfrm>
            <a:off x="7374841" y="3456206"/>
            <a:ext cx="710291" cy="710292"/>
            <a:chOff x="5875824" y="3530203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7345023A-F39E-D842-A495-2E157C32B30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2" name="Freeform 11">
              <a:extLst>
                <a:ext uri="{FF2B5EF4-FFF2-40B4-BE49-F238E27FC236}">
                  <a16:creationId xmlns:a16="http://schemas.microsoft.com/office/drawing/2014/main" id="{48F5C246-034E-6248-82BC-FC59C3AB2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3671037"/>
              <a:ext cx="490538" cy="428625"/>
            </a:xfrm>
            <a:custGeom>
              <a:avLst/>
              <a:gdLst>
                <a:gd name="T0" fmla="*/ 591 w 1361"/>
                <a:gd name="T1" fmla="*/ 363 h 1192"/>
                <a:gd name="T2" fmla="*/ 458 w 1361"/>
                <a:gd name="T3" fmla="*/ 337 h 1192"/>
                <a:gd name="T4" fmla="*/ 997 w 1361"/>
                <a:gd name="T5" fmla="*/ 405 h 1192"/>
                <a:gd name="T6" fmla="*/ 845 w 1361"/>
                <a:gd name="T7" fmla="*/ 565 h 1192"/>
                <a:gd name="T8" fmla="*/ 1064 w 1361"/>
                <a:gd name="T9" fmla="*/ 392 h 1192"/>
                <a:gd name="T10" fmla="*/ 691 w 1361"/>
                <a:gd name="T11" fmla="*/ 198 h 1192"/>
                <a:gd name="T12" fmla="*/ 264 w 1361"/>
                <a:gd name="T13" fmla="*/ 498 h 1192"/>
                <a:gd name="T14" fmla="*/ 310 w 1361"/>
                <a:gd name="T15" fmla="*/ 561 h 1192"/>
                <a:gd name="T16" fmla="*/ 378 w 1361"/>
                <a:gd name="T17" fmla="*/ 496 h 1192"/>
                <a:gd name="T18" fmla="*/ 829 w 1361"/>
                <a:gd name="T19" fmla="*/ 542 h 1192"/>
                <a:gd name="T20" fmla="*/ 680 w 1361"/>
                <a:gd name="T21" fmla="*/ 881 h 1192"/>
                <a:gd name="T22" fmla="*/ 680 w 1361"/>
                <a:gd name="T23" fmla="*/ 717 h 1192"/>
                <a:gd name="T24" fmla="*/ 680 w 1361"/>
                <a:gd name="T25" fmla="*/ 881 h 1192"/>
                <a:gd name="T26" fmla="*/ 1086 w 1361"/>
                <a:gd name="T27" fmla="*/ 491 h 1192"/>
                <a:gd name="T28" fmla="*/ 680 w 1361"/>
                <a:gd name="T29" fmla="*/ 655 h 1192"/>
                <a:gd name="T30" fmla="*/ 546 w 1361"/>
                <a:gd name="T31" fmla="*/ 851 h 1192"/>
                <a:gd name="T32" fmla="*/ 499 w 1361"/>
                <a:gd name="T33" fmla="*/ 956 h 1192"/>
                <a:gd name="T34" fmla="*/ 680 w 1361"/>
                <a:gd name="T35" fmla="*/ 943 h 1192"/>
                <a:gd name="T36" fmla="*/ 814 w 1361"/>
                <a:gd name="T37" fmla="*/ 748 h 1192"/>
                <a:gd name="T38" fmla="*/ 1231 w 1361"/>
                <a:gd name="T39" fmla="*/ 960 h 1192"/>
                <a:gd name="T40" fmla="*/ 939 w 1361"/>
                <a:gd name="T41" fmla="*/ 1079 h 1192"/>
                <a:gd name="T42" fmla="*/ 420 w 1361"/>
                <a:gd name="T43" fmla="*/ 1079 h 1192"/>
                <a:gd name="T44" fmla="*/ 129 w 1361"/>
                <a:gd name="T45" fmla="*/ 960 h 1192"/>
                <a:gd name="T46" fmla="*/ 680 w 1361"/>
                <a:gd name="T47" fmla="*/ 62 h 1192"/>
                <a:gd name="T48" fmla="*/ 1231 w 1361"/>
                <a:gd name="T49" fmla="*/ 960 h 1192"/>
                <a:gd name="T50" fmla="*/ 0 w 1361"/>
                <a:gd name="T51" fmla="*/ 680 h 1192"/>
                <a:gd name="T52" fmla="*/ 91 w 1361"/>
                <a:gd name="T53" fmla="*/ 1022 h 1192"/>
                <a:gd name="T54" fmla="*/ 375 w 1361"/>
                <a:gd name="T55" fmla="*/ 1127 h 1192"/>
                <a:gd name="T56" fmla="*/ 680 w 1361"/>
                <a:gd name="T57" fmla="*/ 1191 h 1192"/>
                <a:gd name="T58" fmla="*/ 985 w 1361"/>
                <a:gd name="T59" fmla="*/ 1127 h 1192"/>
                <a:gd name="T60" fmla="*/ 1268 w 1361"/>
                <a:gd name="T61" fmla="*/ 1022 h 1192"/>
                <a:gd name="T62" fmla="*/ 1360 w 1361"/>
                <a:gd name="T63" fmla="*/ 68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1" h="1192">
                  <a:moveTo>
                    <a:pt x="862" y="484"/>
                  </a:moveTo>
                  <a:cubicBezTo>
                    <a:pt x="797" y="406"/>
                    <a:pt x="699" y="363"/>
                    <a:pt x="591" y="363"/>
                  </a:cubicBezTo>
                  <a:cubicBezTo>
                    <a:pt x="514" y="363"/>
                    <a:pt x="437" y="385"/>
                    <a:pt x="370" y="427"/>
                  </a:cubicBezTo>
                  <a:cubicBezTo>
                    <a:pt x="394" y="392"/>
                    <a:pt x="423" y="362"/>
                    <a:pt x="458" y="337"/>
                  </a:cubicBezTo>
                  <a:cubicBezTo>
                    <a:pt x="526" y="286"/>
                    <a:pt x="607" y="260"/>
                    <a:pt x="691" y="260"/>
                  </a:cubicBezTo>
                  <a:cubicBezTo>
                    <a:pt x="812" y="260"/>
                    <a:pt x="923" y="313"/>
                    <a:pt x="997" y="405"/>
                  </a:cubicBezTo>
                  <a:lnTo>
                    <a:pt x="862" y="484"/>
                  </a:lnTo>
                  <a:close/>
                  <a:moveTo>
                    <a:pt x="845" y="565"/>
                  </a:moveTo>
                  <a:lnTo>
                    <a:pt x="1087" y="425"/>
                  </a:lnTo>
                  <a:lnTo>
                    <a:pt x="1064" y="392"/>
                  </a:lnTo>
                  <a:cubicBezTo>
                    <a:pt x="1061" y="387"/>
                    <a:pt x="1059" y="383"/>
                    <a:pt x="1055" y="379"/>
                  </a:cubicBezTo>
                  <a:cubicBezTo>
                    <a:pt x="970" y="265"/>
                    <a:pt x="834" y="198"/>
                    <a:pt x="691" y="198"/>
                  </a:cubicBezTo>
                  <a:cubicBezTo>
                    <a:pt x="593" y="198"/>
                    <a:pt x="500" y="228"/>
                    <a:pt x="421" y="287"/>
                  </a:cubicBezTo>
                  <a:cubicBezTo>
                    <a:pt x="348" y="340"/>
                    <a:pt x="294" y="413"/>
                    <a:pt x="264" y="498"/>
                  </a:cubicBezTo>
                  <a:lnTo>
                    <a:pt x="257" y="519"/>
                  </a:lnTo>
                  <a:lnTo>
                    <a:pt x="310" y="561"/>
                  </a:lnTo>
                  <a:lnTo>
                    <a:pt x="330" y="540"/>
                  </a:lnTo>
                  <a:cubicBezTo>
                    <a:pt x="347" y="522"/>
                    <a:pt x="363" y="508"/>
                    <a:pt x="378" y="496"/>
                  </a:cubicBezTo>
                  <a:cubicBezTo>
                    <a:pt x="441" y="450"/>
                    <a:pt x="516" y="425"/>
                    <a:pt x="591" y="425"/>
                  </a:cubicBezTo>
                  <a:cubicBezTo>
                    <a:pt x="689" y="425"/>
                    <a:pt x="776" y="468"/>
                    <a:pt x="829" y="542"/>
                  </a:cubicBezTo>
                  <a:lnTo>
                    <a:pt x="845" y="565"/>
                  </a:lnTo>
                  <a:close/>
                  <a:moveTo>
                    <a:pt x="680" y="881"/>
                  </a:moveTo>
                  <a:cubicBezTo>
                    <a:pt x="635" y="881"/>
                    <a:pt x="598" y="844"/>
                    <a:pt x="598" y="799"/>
                  </a:cubicBezTo>
                  <a:cubicBezTo>
                    <a:pt x="598" y="754"/>
                    <a:pt x="635" y="717"/>
                    <a:pt x="680" y="717"/>
                  </a:cubicBezTo>
                  <a:cubicBezTo>
                    <a:pt x="725" y="717"/>
                    <a:pt x="762" y="754"/>
                    <a:pt x="762" y="799"/>
                  </a:cubicBezTo>
                  <a:cubicBezTo>
                    <a:pt x="762" y="844"/>
                    <a:pt x="725" y="881"/>
                    <a:pt x="680" y="881"/>
                  </a:cubicBezTo>
                  <a:close/>
                  <a:moveTo>
                    <a:pt x="1120" y="543"/>
                  </a:moveTo>
                  <a:lnTo>
                    <a:pt x="1086" y="491"/>
                  </a:lnTo>
                  <a:lnTo>
                    <a:pt x="780" y="696"/>
                  </a:lnTo>
                  <a:cubicBezTo>
                    <a:pt x="754" y="671"/>
                    <a:pt x="719" y="655"/>
                    <a:pt x="680" y="655"/>
                  </a:cubicBezTo>
                  <a:cubicBezTo>
                    <a:pt x="600" y="655"/>
                    <a:pt x="536" y="720"/>
                    <a:pt x="536" y="799"/>
                  </a:cubicBezTo>
                  <a:cubicBezTo>
                    <a:pt x="536" y="817"/>
                    <a:pt x="540" y="835"/>
                    <a:pt x="546" y="851"/>
                  </a:cubicBezTo>
                  <a:lnTo>
                    <a:pt x="465" y="904"/>
                  </a:lnTo>
                  <a:lnTo>
                    <a:pt x="499" y="956"/>
                  </a:lnTo>
                  <a:lnTo>
                    <a:pt x="580" y="903"/>
                  </a:lnTo>
                  <a:cubicBezTo>
                    <a:pt x="606" y="928"/>
                    <a:pt x="641" y="943"/>
                    <a:pt x="680" y="943"/>
                  </a:cubicBezTo>
                  <a:cubicBezTo>
                    <a:pt x="759" y="943"/>
                    <a:pt x="824" y="878"/>
                    <a:pt x="824" y="799"/>
                  </a:cubicBezTo>
                  <a:cubicBezTo>
                    <a:pt x="824" y="781"/>
                    <a:pt x="820" y="764"/>
                    <a:pt x="814" y="748"/>
                  </a:cubicBezTo>
                  <a:lnTo>
                    <a:pt x="1120" y="543"/>
                  </a:lnTo>
                  <a:close/>
                  <a:moveTo>
                    <a:pt x="1231" y="960"/>
                  </a:moveTo>
                  <a:lnTo>
                    <a:pt x="999" y="960"/>
                  </a:lnTo>
                  <a:lnTo>
                    <a:pt x="939" y="1079"/>
                  </a:lnTo>
                  <a:cubicBezTo>
                    <a:pt x="856" y="1114"/>
                    <a:pt x="778" y="1129"/>
                    <a:pt x="680" y="1129"/>
                  </a:cubicBezTo>
                  <a:cubicBezTo>
                    <a:pt x="582" y="1129"/>
                    <a:pt x="503" y="1114"/>
                    <a:pt x="420" y="1079"/>
                  </a:cubicBezTo>
                  <a:lnTo>
                    <a:pt x="360" y="960"/>
                  </a:lnTo>
                  <a:lnTo>
                    <a:pt x="129" y="960"/>
                  </a:lnTo>
                  <a:cubicBezTo>
                    <a:pt x="85" y="874"/>
                    <a:pt x="62" y="777"/>
                    <a:pt x="62" y="680"/>
                  </a:cubicBezTo>
                  <a:cubicBezTo>
                    <a:pt x="62" y="339"/>
                    <a:pt x="339" y="62"/>
                    <a:pt x="680" y="62"/>
                  </a:cubicBezTo>
                  <a:cubicBezTo>
                    <a:pt x="1021" y="62"/>
                    <a:pt x="1298" y="339"/>
                    <a:pt x="1298" y="680"/>
                  </a:cubicBezTo>
                  <a:cubicBezTo>
                    <a:pt x="1298" y="777"/>
                    <a:pt x="1275" y="874"/>
                    <a:pt x="1231" y="960"/>
                  </a:cubicBezTo>
                  <a:close/>
                  <a:moveTo>
                    <a:pt x="680" y="0"/>
                  </a:moveTo>
                  <a:cubicBezTo>
                    <a:pt x="305" y="0"/>
                    <a:pt x="0" y="305"/>
                    <a:pt x="0" y="680"/>
                  </a:cubicBezTo>
                  <a:cubicBezTo>
                    <a:pt x="0" y="794"/>
                    <a:pt x="28" y="906"/>
                    <a:pt x="83" y="1006"/>
                  </a:cubicBezTo>
                  <a:lnTo>
                    <a:pt x="91" y="1022"/>
                  </a:lnTo>
                  <a:lnTo>
                    <a:pt x="322" y="1022"/>
                  </a:lnTo>
                  <a:lnTo>
                    <a:pt x="375" y="1127"/>
                  </a:lnTo>
                  <a:lnTo>
                    <a:pt x="385" y="1132"/>
                  </a:lnTo>
                  <a:cubicBezTo>
                    <a:pt x="479" y="1173"/>
                    <a:pt x="570" y="1191"/>
                    <a:pt x="680" y="1191"/>
                  </a:cubicBezTo>
                  <a:cubicBezTo>
                    <a:pt x="790" y="1191"/>
                    <a:pt x="881" y="1173"/>
                    <a:pt x="974" y="1132"/>
                  </a:cubicBezTo>
                  <a:lnTo>
                    <a:pt x="985" y="1127"/>
                  </a:lnTo>
                  <a:lnTo>
                    <a:pt x="1038" y="1022"/>
                  </a:lnTo>
                  <a:lnTo>
                    <a:pt x="1268" y="1022"/>
                  </a:lnTo>
                  <a:lnTo>
                    <a:pt x="1277" y="1006"/>
                  </a:lnTo>
                  <a:cubicBezTo>
                    <a:pt x="1331" y="906"/>
                    <a:pt x="1360" y="794"/>
                    <a:pt x="1360" y="680"/>
                  </a:cubicBezTo>
                  <a:cubicBezTo>
                    <a:pt x="1360" y="305"/>
                    <a:pt x="1055" y="0"/>
                    <a:pt x="6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17FE1AF7-ACEF-1E49-9515-37C2C3119F70}"/>
              </a:ext>
            </a:extLst>
          </p:cNvPr>
          <p:cNvGrpSpPr/>
          <p:nvPr userDrawn="1"/>
        </p:nvGrpSpPr>
        <p:grpSpPr>
          <a:xfrm>
            <a:off x="1874932" y="2424629"/>
            <a:ext cx="710291" cy="710292"/>
            <a:chOff x="375915" y="2498626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65BD7AC2-2673-FB4C-96A1-44DF5B7A877C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5" name="Freeform 12">
              <a:extLst>
                <a:ext uri="{FF2B5EF4-FFF2-40B4-BE49-F238E27FC236}">
                  <a16:creationId xmlns:a16="http://schemas.microsoft.com/office/drawing/2014/main" id="{7071F91C-9E65-DC4F-88AA-9B3A0FE38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66" y="2608504"/>
              <a:ext cx="458788" cy="490537"/>
            </a:xfrm>
            <a:custGeom>
              <a:avLst/>
              <a:gdLst>
                <a:gd name="T0" fmla="*/ 200 w 1276"/>
                <a:gd name="T1" fmla="*/ 141 h 1361"/>
                <a:gd name="T2" fmla="*/ 0 w 1276"/>
                <a:gd name="T3" fmla="*/ 229 h 1361"/>
                <a:gd name="T4" fmla="*/ 87 w 1276"/>
                <a:gd name="T5" fmla="*/ 1360 h 1361"/>
                <a:gd name="T6" fmla="*/ 1078 w 1276"/>
                <a:gd name="T7" fmla="*/ 1273 h 1361"/>
                <a:gd name="T8" fmla="*/ 1016 w 1276"/>
                <a:gd name="T9" fmla="*/ 906 h 1361"/>
                <a:gd name="T10" fmla="*/ 990 w 1276"/>
                <a:gd name="T11" fmla="*/ 1298 h 1361"/>
                <a:gd name="T12" fmla="*/ 62 w 1276"/>
                <a:gd name="T13" fmla="*/ 1273 h 1361"/>
                <a:gd name="T14" fmla="*/ 87 w 1276"/>
                <a:gd name="T15" fmla="*/ 203 h 1361"/>
                <a:gd name="T16" fmla="*/ 175 w 1276"/>
                <a:gd name="T17" fmla="*/ 316 h 1361"/>
                <a:gd name="T18" fmla="*/ 200 w 1276"/>
                <a:gd name="T19" fmla="*/ 254 h 1361"/>
                <a:gd name="T20" fmla="*/ 113 w 1276"/>
                <a:gd name="T21" fmla="*/ 1247 h 1361"/>
                <a:gd name="T22" fmla="*/ 965 w 1276"/>
                <a:gd name="T23" fmla="*/ 1019 h 1361"/>
                <a:gd name="T24" fmla="*/ 903 w 1276"/>
                <a:gd name="T25" fmla="*/ 1185 h 1361"/>
                <a:gd name="T26" fmla="*/ 175 w 1276"/>
                <a:gd name="T27" fmla="*/ 316 h 1361"/>
                <a:gd name="T28" fmla="*/ 508 w 1276"/>
                <a:gd name="T29" fmla="*/ 116 h 1361"/>
                <a:gd name="T30" fmla="*/ 570 w 1276"/>
                <a:gd name="T31" fmla="*/ 172 h 1361"/>
                <a:gd name="T32" fmla="*/ 288 w 1276"/>
                <a:gd name="T33" fmla="*/ 229 h 1361"/>
                <a:gd name="T34" fmla="*/ 457 w 1276"/>
                <a:gd name="T35" fmla="*/ 175 h 1361"/>
                <a:gd name="T36" fmla="*/ 539 w 1276"/>
                <a:gd name="T37" fmla="*/ 62 h 1361"/>
                <a:gd name="T38" fmla="*/ 621 w 1276"/>
                <a:gd name="T39" fmla="*/ 175 h 1361"/>
                <a:gd name="T40" fmla="*/ 790 w 1276"/>
                <a:gd name="T41" fmla="*/ 229 h 1361"/>
                <a:gd name="T42" fmla="*/ 288 w 1276"/>
                <a:gd name="T43" fmla="*/ 282 h 1361"/>
                <a:gd name="T44" fmla="*/ 226 w 1276"/>
                <a:gd name="T45" fmla="*/ 344 h 1361"/>
                <a:gd name="T46" fmla="*/ 852 w 1276"/>
                <a:gd name="T47" fmla="*/ 229 h 1361"/>
                <a:gd name="T48" fmla="*/ 679 w 1276"/>
                <a:gd name="T49" fmla="*/ 113 h 1361"/>
                <a:gd name="T50" fmla="*/ 398 w 1276"/>
                <a:gd name="T51" fmla="*/ 113 h 1361"/>
                <a:gd name="T52" fmla="*/ 226 w 1276"/>
                <a:gd name="T53" fmla="*/ 229 h 1361"/>
                <a:gd name="T54" fmla="*/ 1016 w 1276"/>
                <a:gd name="T55" fmla="*/ 426 h 1361"/>
                <a:gd name="T56" fmla="*/ 1078 w 1276"/>
                <a:gd name="T57" fmla="*/ 229 h 1361"/>
                <a:gd name="T58" fmla="*/ 878 w 1276"/>
                <a:gd name="T59" fmla="*/ 141 h 1361"/>
                <a:gd name="T60" fmla="*/ 990 w 1276"/>
                <a:gd name="T61" fmla="*/ 203 h 1361"/>
                <a:gd name="T62" fmla="*/ 1016 w 1276"/>
                <a:gd name="T63" fmla="*/ 426 h 1361"/>
                <a:gd name="T64" fmla="*/ 878 w 1276"/>
                <a:gd name="T65" fmla="*/ 254 h 1361"/>
                <a:gd name="T66" fmla="*/ 903 w 1276"/>
                <a:gd name="T67" fmla="*/ 316 h 1361"/>
                <a:gd name="T68" fmla="*/ 965 w 1276"/>
                <a:gd name="T69" fmla="*/ 539 h 1361"/>
                <a:gd name="T70" fmla="*/ 1200 w 1276"/>
                <a:gd name="T71" fmla="*/ 595 h 1361"/>
                <a:gd name="T72" fmla="*/ 554 w 1276"/>
                <a:gd name="T73" fmla="*/ 818 h 1361"/>
                <a:gd name="T74" fmla="*/ 743 w 1276"/>
                <a:gd name="T75" fmla="*/ 868 h 1361"/>
                <a:gd name="T76" fmla="*/ 1131 w 1276"/>
                <a:gd name="T77" fmla="*/ 526 h 1361"/>
                <a:gd name="T78" fmla="*/ 1266 w 1276"/>
                <a:gd name="T79" fmla="*/ 574 h 1361"/>
                <a:gd name="T80" fmla="*/ 1110 w 1276"/>
                <a:gd name="T81" fmla="*/ 461 h 1361"/>
                <a:gd name="T82" fmla="*/ 645 w 1276"/>
                <a:gd name="T83" fmla="*/ 683 h 1361"/>
                <a:gd name="T84" fmla="*/ 489 w 1276"/>
                <a:gd name="T85" fmla="*/ 796 h 1361"/>
                <a:gd name="T86" fmla="*/ 738 w 1276"/>
                <a:gd name="T87" fmla="*/ 1097 h 1361"/>
                <a:gd name="T88" fmla="*/ 760 w 1276"/>
                <a:gd name="T89" fmla="*/ 1106 h 1361"/>
                <a:gd name="T90" fmla="*/ 1266 w 1276"/>
                <a:gd name="T91" fmla="*/ 617 h 1361"/>
                <a:gd name="T92" fmla="*/ 1266 w 1276"/>
                <a:gd name="T93" fmla="*/ 57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6" h="1361">
                  <a:moveTo>
                    <a:pt x="200" y="203"/>
                  </a:moveTo>
                  <a:lnTo>
                    <a:pt x="200" y="141"/>
                  </a:lnTo>
                  <a:lnTo>
                    <a:pt x="87" y="141"/>
                  </a:lnTo>
                  <a:cubicBezTo>
                    <a:pt x="39" y="141"/>
                    <a:pt x="0" y="180"/>
                    <a:pt x="0" y="229"/>
                  </a:cubicBezTo>
                  <a:lnTo>
                    <a:pt x="0" y="1273"/>
                  </a:lnTo>
                  <a:cubicBezTo>
                    <a:pt x="0" y="1321"/>
                    <a:pt x="39" y="1360"/>
                    <a:pt x="87" y="1360"/>
                  </a:cubicBezTo>
                  <a:lnTo>
                    <a:pt x="990" y="1360"/>
                  </a:lnTo>
                  <a:cubicBezTo>
                    <a:pt x="1039" y="1360"/>
                    <a:pt x="1078" y="1321"/>
                    <a:pt x="1078" y="1273"/>
                  </a:cubicBezTo>
                  <a:lnTo>
                    <a:pt x="1078" y="906"/>
                  </a:lnTo>
                  <a:lnTo>
                    <a:pt x="1016" y="906"/>
                  </a:lnTo>
                  <a:lnTo>
                    <a:pt x="1016" y="1273"/>
                  </a:lnTo>
                  <a:cubicBezTo>
                    <a:pt x="1016" y="1287"/>
                    <a:pt x="1004" y="1298"/>
                    <a:pt x="990" y="1298"/>
                  </a:cubicBezTo>
                  <a:lnTo>
                    <a:pt x="87" y="1298"/>
                  </a:lnTo>
                  <a:cubicBezTo>
                    <a:pt x="73" y="1298"/>
                    <a:pt x="62" y="1287"/>
                    <a:pt x="62" y="1273"/>
                  </a:cubicBez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200" y="203"/>
                  </a:lnTo>
                  <a:close/>
                  <a:moveTo>
                    <a:pt x="175" y="316"/>
                  </a:moveTo>
                  <a:lnTo>
                    <a:pt x="200" y="316"/>
                  </a:lnTo>
                  <a:lnTo>
                    <a:pt x="200" y="254"/>
                  </a:lnTo>
                  <a:lnTo>
                    <a:pt x="113" y="254"/>
                  </a:lnTo>
                  <a:lnTo>
                    <a:pt x="113" y="1247"/>
                  </a:lnTo>
                  <a:lnTo>
                    <a:pt x="965" y="1247"/>
                  </a:lnTo>
                  <a:lnTo>
                    <a:pt x="965" y="1019"/>
                  </a:lnTo>
                  <a:lnTo>
                    <a:pt x="903" y="1019"/>
                  </a:lnTo>
                  <a:lnTo>
                    <a:pt x="903" y="1185"/>
                  </a:lnTo>
                  <a:lnTo>
                    <a:pt x="175" y="1185"/>
                  </a:lnTo>
                  <a:lnTo>
                    <a:pt x="175" y="316"/>
                  </a:lnTo>
                  <a:close/>
                  <a:moveTo>
                    <a:pt x="570" y="116"/>
                  </a:moveTo>
                  <a:lnTo>
                    <a:pt x="508" y="116"/>
                  </a:lnTo>
                  <a:lnTo>
                    <a:pt x="508" y="172"/>
                  </a:lnTo>
                  <a:lnTo>
                    <a:pt x="570" y="172"/>
                  </a:lnTo>
                  <a:lnTo>
                    <a:pt x="570" y="116"/>
                  </a:lnTo>
                  <a:close/>
                  <a:moveTo>
                    <a:pt x="288" y="229"/>
                  </a:moveTo>
                  <a:cubicBezTo>
                    <a:pt x="288" y="199"/>
                    <a:pt x="312" y="175"/>
                    <a:pt x="341" y="175"/>
                  </a:cubicBezTo>
                  <a:lnTo>
                    <a:pt x="457" y="175"/>
                  </a:lnTo>
                  <a:lnTo>
                    <a:pt x="457" y="144"/>
                  </a:lnTo>
                  <a:cubicBezTo>
                    <a:pt x="457" y="99"/>
                    <a:pt x="494" y="62"/>
                    <a:pt x="539" y="62"/>
                  </a:cubicBezTo>
                  <a:cubicBezTo>
                    <a:pt x="584" y="62"/>
                    <a:pt x="621" y="99"/>
                    <a:pt x="621" y="144"/>
                  </a:cubicBezTo>
                  <a:lnTo>
                    <a:pt x="621" y="175"/>
                  </a:lnTo>
                  <a:lnTo>
                    <a:pt x="736" y="175"/>
                  </a:lnTo>
                  <a:cubicBezTo>
                    <a:pt x="766" y="175"/>
                    <a:pt x="790" y="199"/>
                    <a:pt x="790" y="229"/>
                  </a:cubicBezTo>
                  <a:lnTo>
                    <a:pt x="790" y="282"/>
                  </a:lnTo>
                  <a:lnTo>
                    <a:pt x="288" y="282"/>
                  </a:lnTo>
                  <a:lnTo>
                    <a:pt x="288" y="229"/>
                  </a:lnTo>
                  <a:close/>
                  <a:moveTo>
                    <a:pt x="226" y="344"/>
                  </a:moveTo>
                  <a:lnTo>
                    <a:pt x="852" y="344"/>
                  </a:lnTo>
                  <a:lnTo>
                    <a:pt x="852" y="229"/>
                  </a:lnTo>
                  <a:cubicBezTo>
                    <a:pt x="852" y="165"/>
                    <a:pt x="800" y="113"/>
                    <a:pt x="736" y="113"/>
                  </a:cubicBezTo>
                  <a:lnTo>
                    <a:pt x="679" y="113"/>
                  </a:lnTo>
                  <a:cubicBezTo>
                    <a:pt x="665" y="48"/>
                    <a:pt x="608" y="0"/>
                    <a:pt x="539" y="0"/>
                  </a:cubicBezTo>
                  <a:cubicBezTo>
                    <a:pt x="470" y="0"/>
                    <a:pt x="413" y="48"/>
                    <a:pt x="398" y="113"/>
                  </a:cubicBezTo>
                  <a:lnTo>
                    <a:pt x="341" y="113"/>
                  </a:lnTo>
                  <a:cubicBezTo>
                    <a:pt x="278" y="113"/>
                    <a:pt x="226" y="165"/>
                    <a:pt x="226" y="229"/>
                  </a:cubicBezTo>
                  <a:lnTo>
                    <a:pt x="226" y="344"/>
                  </a:lnTo>
                  <a:close/>
                  <a:moveTo>
                    <a:pt x="1016" y="426"/>
                  </a:moveTo>
                  <a:lnTo>
                    <a:pt x="1078" y="426"/>
                  </a:lnTo>
                  <a:lnTo>
                    <a:pt x="1078" y="229"/>
                  </a:lnTo>
                  <a:cubicBezTo>
                    <a:pt x="1078" y="180"/>
                    <a:pt x="1039" y="141"/>
                    <a:pt x="990" y="141"/>
                  </a:cubicBezTo>
                  <a:lnTo>
                    <a:pt x="878" y="141"/>
                  </a:lnTo>
                  <a:lnTo>
                    <a:pt x="878" y="203"/>
                  </a:lnTo>
                  <a:lnTo>
                    <a:pt x="990" y="203"/>
                  </a:lnTo>
                  <a:cubicBezTo>
                    <a:pt x="1004" y="203"/>
                    <a:pt x="1016" y="215"/>
                    <a:pt x="1016" y="229"/>
                  </a:cubicBezTo>
                  <a:lnTo>
                    <a:pt x="1016" y="426"/>
                  </a:lnTo>
                  <a:close/>
                  <a:moveTo>
                    <a:pt x="965" y="254"/>
                  </a:moveTo>
                  <a:lnTo>
                    <a:pt x="878" y="254"/>
                  </a:lnTo>
                  <a:lnTo>
                    <a:pt x="878" y="316"/>
                  </a:lnTo>
                  <a:lnTo>
                    <a:pt x="903" y="316"/>
                  </a:lnTo>
                  <a:lnTo>
                    <a:pt x="903" y="539"/>
                  </a:lnTo>
                  <a:lnTo>
                    <a:pt x="965" y="539"/>
                  </a:lnTo>
                  <a:lnTo>
                    <a:pt x="965" y="254"/>
                  </a:lnTo>
                  <a:close/>
                  <a:moveTo>
                    <a:pt x="1200" y="595"/>
                  </a:moveTo>
                  <a:lnTo>
                    <a:pt x="760" y="1031"/>
                  </a:lnTo>
                  <a:lnTo>
                    <a:pt x="554" y="818"/>
                  </a:lnTo>
                  <a:lnTo>
                    <a:pt x="624" y="749"/>
                  </a:lnTo>
                  <a:lnTo>
                    <a:pt x="743" y="868"/>
                  </a:lnTo>
                  <a:cubicBezTo>
                    <a:pt x="755" y="880"/>
                    <a:pt x="774" y="880"/>
                    <a:pt x="786" y="868"/>
                  </a:cubicBezTo>
                  <a:lnTo>
                    <a:pt x="1131" y="526"/>
                  </a:lnTo>
                  <a:lnTo>
                    <a:pt x="1200" y="595"/>
                  </a:lnTo>
                  <a:close/>
                  <a:moveTo>
                    <a:pt x="1266" y="574"/>
                  </a:moveTo>
                  <a:lnTo>
                    <a:pt x="1153" y="461"/>
                  </a:lnTo>
                  <a:cubicBezTo>
                    <a:pt x="1141" y="449"/>
                    <a:pt x="1122" y="448"/>
                    <a:pt x="1110" y="461"/>
                  </a:cubicBezTo>
                  <a:lnTo>
                    <a:pt x="765" y="802"/>
                  </a:lnTo>
                  <a:lnTo>
                    <a:pt x="645" y="683"/>
                  </a:lnTo>
                  <a:cubicBezTo>
                    <a:pt x="633" y="671"/>
                    <a:pt x="614" y="671"/>
                    <a:pt x="602" y="683"/>
                  </a:cubicBezTo>
                  <a:lnTo>
                    <a:pt x="489" y="796"/>
                  </a:lnTo>
                  <a:cubicBezTo>
                    <a:pt x="477" y="808"/>
                    <a:pt x="477" y="827"/>
                    <a:pt x="488" y="839"/>
                  </a:cubicBezTo>
                  <a:lnTo>
                    <a:pt x="738" y="1097"/>
                  </a:lnTo>
                  <a:cubicBezTo>
                    <a:pt x="743" y="1103"/>
                    <a:pt x="751" y="1106"/>
                    <a:pt x="760" y="1106"/>
                  </a:cubicBezTo>
                  <a:lnTo>
                    <a:pt x="760" y="1106"/>
                  </a:lnTo>
                  <a:cubicBezTo>
                    <a:pt x="768" y="1106"/>
                    <a:pt x="776" y="1103"/>
                    <a:pt x="782" y="1097"/>
                  </a:cubicBezTo>
                  <a:lnTo>
                    <a:pt x="1266" y="617"/>
                  </a:lnTo>
                  <a:cubicBezTo>
                    <a:pt x="1272" y="612"/>
                    <a:pt x="1275" y="604"/>
                    <a:pt x="1275" y="596"/>
                  </a:cubicBezTo>
                  <a:cubicBezTo>
                    <a:pt x="1275" y="587"/>
                    <a:pt x="1272" y="579"/>
                    <a:pt x="1266" y="5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A8C91B8-11A6-0144-A2CF-D2AB6723F14E}"/>
              </a:ext>
            </a:extLst>
          </p:cNvPr>
          <p:cNvGrpSpPr/>
          <p:nvPr userDrawn="1"/>
        </p:nvGrpSpPr>
        <p:grpSpPr>
          <a:xfrm>
            <a:off x="5174023" y="547973"/>
            <a:ext cx="710291" cy="710292"/>
            <a:chOff x="3675006" y="621970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79C5131B-B8E6-2646-8FA5-B85D8E3CE640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E809FA0D-AD18-DB42-A003-2F8F5A53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370" y="788997"/>
              <a:ext cx="563562" cy="376238"/>
            </a:xfrm>
            <a:custGeom>
              <a:avLst/>
              <a:gdLst>
                <a:gd name="T0" fmla="*/ 717 w 1566"/>
                <a:gd name="T1" fmla="*/ 765 h 1044"/>
                <a:gd name="T2" fmla="*/ 772 w 1566"/>
                <a:gd name="T3" fmla="*/ 800 h 1044"/>
                <a:gd name="T4" fmla="*/ 1277 w 1566"/>
                <a:gd name="T5" fmla="*/ 856 h 1044"/>
                <a:gd name="T6" fmla="*/ 1091 w 1566"/>
                <a:gd name="T7" fmla="*/ 792 h 1044"/>
                <a:gd name="T8" fmla="*/ 1277 w 1566"/>
                <a:gd name="T9" fmla="*/ 856 h 1044"/>
                <a:gd name="T10" fmla="*/ 1212 w 1566"/>
                <a:gd name="T11" fmla="*/ 737 h 1044"/>
                <a:gd name="T12" fmla="*/ 1277 w 1566"/>
                <a:gd name="T13" fmla="*/ 670 h 1044"/>
                <a:gd name="T14" fmla="*/ 1157 w 1566"/>
                <a:gd name="T15" fmla="*/ 737 h 1044"/>
                <a:gd name="T16" fmla="*/ 1091 w 1566"/>
                <a:gd name="T17" fmla="*/ 670 h 1044"/>
                <a:gd name="T18" fmla="*/ 1157 w 1566"/>
                <a:gd name="T19" fmla="*/ 737 h 1044"/>
                <a:gd name="T20" fmla="*/ 1036 w 1566"/>
                <a:gd name="T21" fmla="*/ 615 h 1044"/>
                <a:gd name="T22" fmla="*/ 1332 w 1566"/>
                <a:gd name="T23" fmla="*/ 911 h 1044"/>
                <a:gd name="T24" fmla="*/ 490 w 1566"/>
                <a:gd name="T25" fmla="*/ 856 h 1044"/>
                <a:gd name="T26" fmla="*/ 304 w 1566"/>
                <a:gd name="T27" fmla="*/ 792 h 1044"/>
                <a:gd name="T28" fmla="*/ 490 w 1566"/>
                <a:gd name="T29" fmla="*/ 856 h 1044"/>
                <a:gd name="T30" fmla="*/ 424 w 1566"/>
                <a:gd name="T31" fmla="*/ 737 h 1044"/>
                <a:gd name="T32" fmla="*/ 490 w 1566"/>
                <a:gd name="T33" fmla="*/ 670 h 1044"/>
                <a:gd name="T34" fmla="*/ 369 w 1566"/>
                <a:gd name="T35" fmla="*/ 737 h 1044"/>
                <a:gd name="T36" fmla="*/ 304 w 1566"/>
                <a:gd name="T37" fmla="*/ 670 h 1044"/>
                <a:gd name="T38" fmla="*/ 369 w 1566"/>
                <a:gd name="T39" fmla="*/ 737 h 1044"/>
                <a:gd name="T40" fmla="*/ 249 w 1566"/>
                <a:gd name="T41" fmla="*/ 615 h 1044"/>
                <a:gd name="T42" fmla="*/ 545 w 1566"/>
                <a:gd name="T43" fmla="*/ 911 h 1044"/>
                <a:gd name="T44" fmla="*/ 1510 w 1566"/>
                <a:gd name="T45" fmla="*/ 439 h 1044"/>
                <a:gd name="T46" fmla="*/ 759 w 1566"/>
                <a:gd name="T47" fmla="*/ 221 h 1044"/>
                <a:gd name="T48" fmla="*/ 1510 w 1566"/>
                <a:gd name="T49" fmla="*/ 439 h 1044"/>
                <a:gd name="T50" fmla="*/ 1091 w 1566"/>
                <a:gd name="T51" fmla="*/ 153 h 1044"/>
                <a:gd name="T52" fmla="*/ 1184 w 1566"/>
                <a:gd name="T53" fmla="*/ 153 h 1044"/>
                <a:gd name="T54" fmla="*/ 1192 w 1566"/>
                <a:gd name="T55" fmla="*/ 164 h 1044"/>
                <a:gd name="T56" fmla="*/ 1157 w 1566"/>
                <a:gd name="T57" fmla="*/ 98 h 1044"/>
                <a:gd name="T58" fmla="*/ 1127 w 1566"/>
                <a:gd name="T59" fmla="*/ 55 h 1044"/>
                <a:gd name="T60" fmla="*/ 1157 w 1566"/>
                <a:gd name="T61" fmla="*/ 98 h 1044"/>
                <a:gd name="T62" fmla="*/ 501 w 1566"/>
                <a:gd name="T63" fmla="*/ 445 h 1044"/>
                <a:gd name="T64" fmla="*/ 517 w 1566"/>
                <a:gd name="T65" fmla="*/ 495 h 1044"/>
                <a:gd name="T66" fmla="*/ 779 w 1566"/>
                <a:gd name="T67" fmla="*/ 305 h 1044"/>
                <a:gd name="T68" fmla="*/ 1043 w 1566"/>
                <a:gd name="T69" fmla="*/ 495 h 1044"/>
                <a:gd name="T70" fmla="*/ 1451 w 1566"/>
                <a:gd name="T71" fmla="*/ 988 h 1044"/>
                <a:gd name="T72" fmla="*/ 906 w 1566"/>
                <a:gd name="T73" fmla="*/ 625 h 1044"/>
                <a:gd name="T74" fmla="*/ 740 w 1566"/>
                <a:gd name="T75" fmla="*/ 529 h 1044"/>
                <a:gd name="T76" fmla="*/ 644 w 1566"/>
                <a:gd name="T77" fmla="*/ 988 h 1044"/>
                <a:gd name="T78" fmla="*/ 154 w 1566"/>
                <a:gd name="T79" fmla="*/ 410 h 1044"/>
                <a:gd name="T80" fmla="*/ 660 w 1566"/>
                <a:gd name="T81" fmla="*/ 216 h 1044"/>
                <a:gd name="T82" fmla="*/ 733 w 1566"/>
                <a:gd name="T83" fmla="*/ 270 h 1044"/>
                <a:gd name="T84" fmla="*/ 740 w 1566"/>
                <a:gd name="T85" fmla="*/ 584 h 1044"/>
                <a:gd name="T86" fmla="*/ 851 w 1566"/>
                <a:gd name="T87" fmla="*/ 625 h 1044"/>
                <a:gd name="T88" fmla="*/ 699 w 1566"/>
                <a:gd name="T89" fmla="*/ 988 h 1044"/>
                <a:gd name="T90" fmla="*/ 1565 w 1566"/>
                <a:gd name="T91" fmla="*/ 194 h 1044"/>
                <a:gd name="T92" fmla="*/ 1247 w 1566"/>
                <a:gd name="T93" fmla="*/ 166 h 1044"/>
                <a:gd name="T94" fmla="*/ 1220 w 1566"/>
                <a:gd name="T95" fmla="*/ 98 h 1044"/>
                <a:gd name="T96" fmla="*/ 1212 w 1566"/>
                <a:gd name="T97" fmla="*/ 27 h 1044"/>
                <a:gd name="T98" fmla="*/ 1099 w 1566"/>
                <a:gd name="T99" fmla="*/ 0 h 1044"/>
                <a:gd name="T100" fmla="*/ 1071 w 1566"/>
                <a:gd name="T101" fmla="*/ 98 h 1044"/>
                <a:gd name="T102" fmla="*/ 1036 w 1566"/>
                <a:gd name="T103" fmla="*/ 125 h 1044"/>
                <a:gd name="T104" fmla="*/ 685 w 1566"/>
                <a:gd name="T105" fmla="*/ 166 h 1044"/>
                <a:gd name="T106" fmla="*/ 518 w 1566"/>
                <a:gd name="T107" fmla="*/ 66 h 1044"/>
                <a:gd name="T108" fmla="*/ 10 w 1566"/>
                <a:gd name="T109" fmla="*/ 484 h 1044"/>
                <a:gd name="T110" fmla="*/ 48 w 1566"/>
                <a:gd name="T111" fmla="*/ 489 h 1044"/>
                <a:gd name="T112" fmla="*/ 99 w 1566"/>
                <a:gd name="T113" fmla="*/ 1016 h 1044"/>
                <a:gd name="T114" fmla="*/ 672 w 1566"/>
                <a:gd name="T115" fmla="*/ 1043 h 1044"/>
                <a:gd name="T116" fmla="*/ 1479 w 1566"/>
                <a:gd name="T117" fmla="*/ 1043 h 1044"/>
                <a:gd name="T118" fmla="*/ 1506 w 1566"/>
                <a:gd name="T119" fmla="*/ 495 h 1044"/>
                <a:gd name="T120" fmla="*/ 1565 w 1566"/>
                <a:gd name="T121" fmla="*/ 46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6" h="1044">
                  <a:moveTo>
                    <a:pt x="772" y="765"/>
                  </a:moveTo>
                  <a:lnTo>
                    <a:pt x="717" y="765"/>
                  </a:lnTo>
                  <a:lnTo>
                    <a:pt x="717" y="800"/>
                  </a:lnTo>
                  <a:lnTo>
                    <a:pt x="772" y="800"/>
                  </a:lnTo>
                  <a:lnTo>
                    <a:pt x="772" y="765"/>
                  </a:lnTo>
                  <a:close/>
                  <a:moveTo>
                    <a:pt x="1277" y="856"/>
                  </a:moveTo>
                  <a:lnTo>
                    <a:pt x="1091" y="856"/>
                  </a:lnTo>
                  <a:lnTo>
                    <a:pt x="1091" y="792"/>
                  </a:lnTo>
                  <a:lnTo>
                    <a:pt x="1277" y="792"/>
                  </a:lnTo>
                  <a:lnTo>
                    <a:pt x="1277" y="856"/>
                  </a:lnTo>
                  <a:close/>
                  <a:moveTo>
                    <a:pt x="1277" y="737"/>
                  </a:moveTo>
                  <a:lnTo>
                    <a:pt x="1212" y="737"/>
                  </a:lnTo>
                  <a:lnTo>
                    <a:pt x="1212" y="670"/>
                  </a:lnTo>
                  <a:lnTo>
                    <a:pt x="1277" y="670"/>
                  </a:lnTo>
                  <a:lnTo>
                    <a:pt x="1277" y="737"/>
                  </a:lnTo>
                  <a:close/>
                  <a:moveTo>
                    <a:pt x="1157" y="737"/>
                  </a:moveTo>
                  <a:lnTo>
                    <a:pt x="1091" y="737"/>
                  </a:lnTo>
                  <a:lnTo>
                    <a:pt x="1091" y="670"/>
                  </a:lnTo>
                  <a:lnTo>
                    <a:pt x="1157" y="670"/>
                  </a:lnTo>
                  <a:lnTo>
                    <a:pt x="1157" y="737"/>
                  </a:lnTo>
                  <a:close/>
                  <a:moveTo>
                    <a:pt x="1332" y="615"/>
                  </a:moveTo>
                  <a:lnTo>
                    <a:pt x="1036" y="615"/>
                  </a:lnTo>
                  <a:lnTo>
                    <a:pt x="1036" y="911"/>
                  </a:lnTo>
                  <a:lnTo>
                    <a:pt x="1332" y="911"/>
                  </a:lnTo>
                  <a:lnTo>
                    <a:pt x="1332" y="615"/>
                  </a:lnTo>
                  <a:close/>
                  <a:moveTo>
                    <a:pt x="490" y="856"/>
                  </a:moveTo>
                  <a:lnTo>
                    <a:pt x="304" y="856"/>
                  </a:lnTo>
                  <a:lnTo>
                    <a:pt x="304" y="792"/>
                  </a:lnTo>
                  <a:lnTo>
                    <a:pt x="490" y="792"/>
                  </a:lnTo>
                  <a:lnTo>
                    <a:pt x="490" y="856"/>
                  </a:lnTo>
                  <a:close/>
                  <a:moveTo>
                    <a:pt x="490" y="737"/>
                  </a:moveTo>
                  <a:lnTo>
                    <a:pt x="424" y="737"/>
                  </a:lnTo>
                  <a:lnTo>
                    <a:pt x="424" y="670"/>
                  </a:lnTo>
                  <a:lnTo>
                    <a:pt x="490" y="670"/>
                  </a:lnTo>
                  <a:lnTo>
                    <a:pt x="490" y="737"/>
                  </a:lnTo>
                  <a:close/>
                  <a:moveTo>
                    <a:pt x="369" y="737"/>
                  </a:moveTo>
                  <a:lnTo>
                    <a:pt x="304" y="737"/>
                  </a:lnTo>
                  <a:lnTo>
                    <a:pt x="304" y="670"/>
                  </a:lnTo>
                  <a:lnTo>
                    <a:pt x="369" y="670"/>
                  </a:lnTo>
                  <a:lnTo>
                    <a:pt x="369" y="737"/>
                  </a:lnTo>
                  <a:close/>
                  <a:moveTo>
                    <a:pt x="545" y="615"/>
                  </a:moveTo>
                  <a:lnTo>
                    <a:pt x="249" y="615"/>
                  </a:lnTo>
                  <a:lnTo>
                    <a:pt x="249" y="911"/>
                  </a:lnTo>
                  <a:lnTo>
                    <a:pt x="545" y="911"/>
                  </a:lnTo>
                  <a:lnTo>
                    <a:pt x="545" y="615"/>
                  </a:lnTo>
                  <a:close/>
                  <a:moveTo>
                    <a:pt x="1510" y="439"/>
                  </a:moveTo>
                  <a:lnTo>
                    <a:pt x="1052" y="439"/>
                  </a:lnTo>
                  <a:lnTo>
                    <a:pt x="759" y="221"/>
                  </a:lnTo>
                  <a:lnTo>
                    <a:pt x="1510" y="221"/>
                  </a:lnTo>
                  <a:lnTo>
                    <a:pt x="1510" y="439"/>
                  </a:lnTo>
                  <a:close/>
                  <a:moveTo>
                    <a:pt x="1091" y="164"/>
                  </a:moveTo>
                  <a:lnTo>
                    <a:pt x="1091" y="153"/>
                  </a:lnTo>
                  <a:lnTo>
                    <a:pt x="1099" y="153"/>
                  </a:lnTo>
                  <a:lnTo>
                    <a:pt x="1184" y="153"/>
                  </a:lnTo>
                  <a:lnTo>
                    <a:pt x="1192" y="153"/>
                  </a:lnTo>
                  <a:lnTo>
                    <a:pt x="1192" y="164"/>
                  </a:lnTo>
                  <a:lnTo>
                    <a:pt x="1091" y="164"/>
                  </a:lnTo>
                  <a:close/>
                  <a:moveTo>
                    <a:pt x="1157" y="98"/>
                  </a:moveTo>
                  <a:lnTo>
                    <a:pt x="1127" y="98"/>
                  </a:lnTo>
                  <a:lnTo>
                    <a:pt x="1127" y="55"/>
                  </a:lnTo>
                  <a:lnTo>
                    <a:pt x="1157" y="55"/>
                  </a:lnTo>
                  <a:lnTo>
                    <a:pt x="1157" y="98"/>
                  </a:lnTo>
                  <a:close/>
                  <a:moveTo>
                    <a:pt x="733" y="270"/>
                  </a:moveTo>
                  <a:lnTo>
                    <a:pt x="501" y="445"/>
                  </a:lnTo>
                  <a:cubicBezTo>
                    <a:pt x="488" y="454"/>
                    <a:pt x="486" y="471"/>
                    <a:pt x="495" y="484"/>
                  </a:cubicBezTo>
                  <a:cubicBezTo>
                    <a:pt x="500" y="491"/>
                    <a:pt x="509" y="495"/>
                    <a:pt x="517" y="495"/>
                  </a:cubicBezTo>
                  <a:cubicBezTo>
                    <a:pt x="523" y="495"/>
                    <a:pt x="529" y="493"/>
                    <a:pt x="534" y="489"/>
                  </a:cubicBezTo>
                  <a:lnTo>
                    <a:pt x="779" y="305"/>
                  </a:lnTo>
                  <a:lnTo>
                    <a:pt x="1026" y="489"/>
                  </a:lnTo>
                  <a:cubicBezTo>
                    <a:pt x="1031" y="493"/>
                    <a:pt x="1037" y="495"/>
                    <a:pt x="1043" y="495"/>
                  </a:cubicBezTo>
                  <a:lnTo>
                    <a:pt x="1451" y="495"/>
                  </a:lnTo>
                  <a:lnTo>
                    <a:pt x="1451" y="988"/>
                  </a:lnTo>
                  <a:lnTo>
                    <a:pt x="906" y="988"/>
                  </a:lnTo>
                  <a:lnTo>
                    <a:pt x="906" y="625"/>
                  </a:lnTo>
                  <a:cubicBezTo>
                    <a:pt x="906" y="572"/>
                    <a:pt x="863" y="529"/>
                    <a:pt x="811" y="529"/>
                  </a:cubicBezTo>
                  <a:lnTo>
                    <a:pt x="740" y="529"/>
                  </a:lnTo>
                  <a:cubicBezTo>
                    <a:pt x="687" y="529"/>
                    <a:pt x="644" y="572"/>
                    <a:pt x="644" y="625"/>
                  </a:cubicBezTo>
                  <a:lnTo>
                    <a:pt x="644" y="988"/>
                  </a:lnTo>
                  <a:lnTo>
                    <a:pt x="154" y="988"/>
                  </a:lnTo>
                  <a:lnTo>
                    <a:pt x="154" y="410"/>
                  </a:lnTo>
                  <a:lnTo>
                    <a:pt x="534" y="122"/>
                  </a:lnTo>
                  <a:lnTo>
                    <a:pt x="660" y="216"/>
                  </a:lnTo>
                  <a:lnTo>
                    <a:pt x="660" y="216"/>
                  </a:lnTo>
                  <a:lnTo>
                    <a:pt x="733" y="270"/>
                  </a:lnTo>
                  <a:close/>
                  <a:moveTo>
                    <a:pt x="699" y="625"/>
                  </a:moveTo>
                  <a:cubicBezTo>
                    <a:pt x="699" y="602"/>
                    <a:pt x="718" y="584"/>
                    <a:pt x="740" y="584"/>
                  </a:cubicBezTo>
                  <a:lnTo>
                    <a:pt x="811" y="584"/>
                  </a:lnTo>
                  <a:cubicBezTo>
                    <a:pt x="833" y="584"/>
                    <a:pt x="851" y="602"/>
                    <a:pt x="851" y="625"/>
                  </a:cubicBezTo>
                  <a:lnTo>
                    <a:pt x="851" y="988"/>
                  </a:lnTo>
                  <a:lnTo>
                    <a:pt x="699" y="988"/>
                  </a:lnTo>
                  <a:lnTo>
                    <a:pt x="699" y="625"/>
                  </a:lnTo>
                  <a:close/>
                  <a:moveTo>
                    <a:pt x="1565" y="194"/>
                  </a:moveTo>
                  <a:cubicBezTo>
                    <a:pt x="1565" y="178"/>
                    <a:pt x="1553" y="166"/>
                    <a:pt x="1537" y="166"/>
                  </a:cubicBezTo>
                  <a:lnTo>
                    <a:pt x="1247" y="166"/>
                  </a:lnTo>
                  <a:lnTo>
                    <a:pt x="1247" y="125"/>
                  </a:lnTo>
                  <a:cubicBezTo>
                    <a:pt x="1247" y="110"/>
                    <a:pt x="1235" y="98"/>
                    <a:pt x="1220" y="98"/>
                  </a:cubicBezTo>
                  <a:lnTo>
                    <a:pt x="1212" y="98"/>
                  </a:lnTo>
                  <a:lnTo>
                    <a:pt x="1212" y="27"/>
                  </a:lnTo>
                  <a:cubicBezTo>
                    <a:pt x="1212" y="12"/>
                    <a:pt x="1200" y="0"/>
                    <a:pt x="1184" y="0"/>
                  </a:cubicBezTo>
                  <a:lnTo>
                    <a:pt x="1099" y="0"/>
                  </a:lnTo>
                  <a:cubicBezTo>
                    <a:pt x="1084" y="0"/>
                    <a:pt x="1071" y="12"/>
                    <a:pt x="1071" y="27"/>
                  </a:cubicBezTo>
                  <a:lnTo>
                    <a:pt x="1071" y="98"/>
                  </a:lnTo>
                  <a:lnTo>
                    <a:pt x="1064" y="98"/>
                  </a:lnTo>
                  <a:cubicBezTo>
                    <a:pt x="1049" y="98"/>
                    <a:pt x="1036" y="110"/>
                    <a:pt x="1036" y="125"/>
                  </a:cubicBezTo>
                  <a:lnTo>
                    <a:pt x="1036" y="166"/>
                  </a:lnTo>
                  <a:lnTo>
                    <a:pt x="685" y="166"/>
                  </a:lnTo>
                  <a:lnTo>
                    <a:pt x="551" y="66"/>
                  </a:lnTo>
                  <a:cubicBezTo>
                    <a:pt x="541" y="59"/>
                    <a:pt x="528" y="59"/>
                    <a:pt x="518" y="66"/>
                  </a:cubicBezTo>
                  <a:lnTo>
                    <a:pt x="15" y="445"/>
                  </a:lnTo>
                  <a:cubicBezTo>
                    <a:pt x="3" y="454"/>
                    <a:pt x="0" y="471"/>
                    <a:pt x="10" y="484"/>
                  </a:cubicBezTo>
                  <a:cubicBezTo>
                    <a:pt x="15" y="491"/>
                    <a:pt x="23" y="495"/>
                    <a:pt x="32" y="495"/>
                  </a:cubicBezTo>
                  <a:cubicBezTo>
                    <a:pt x="37" y="495"/>
                    <a:pt x="43" y="493"/>
                    <a:pt x="48" y="489"/>
                  </a:cubicBezTo>
                  <a:lnTo>
                    <a:pt x="99" y="451"/>
                  </a:lnTo>
                  <a:lnTo>
                    <a:pt x="99" y="1016"/>
                  </a:lnTo>
                  <a:cubicBezTo>
                    <a:pt x="99" y="1031"/>
                    <a:pt x="111" y="1043"/>
                    <a:pt x="126" y="1043"/>
                  </a:cubicBezTo>
                  <a:lnTo>
                    <a:pt x="672" y="1043"/>
                  </a:lnTo>
                  <a:lnTo>
                    <a:pt x="879" y="1043"/>
                  </a:lnTo>
                  <a:lnTo>
                    <a:pt x="1479" y="1043"/>
                  </a:lnTo>
                  <a:cubicBezTo>
                    <a:pt x="1494" y="1043"/>
                    <a:pt x="1506" y="1031"/>
                    <a:pt x="1506" y="1016"/>
                  </a:cubicBezTo>
                  <a:lnTo>
                    <a:pt x="1506" y="495"/>
                  </a:lnTo>
                  <a:lnTo>
                    <a:pt x="1537" y="495"/>
                  </a:lnTo>
                  <a:cubicBezTo>
                    <a:pt x="1553" y="495"/>
                    <a:pt x="1565" y="482"/>
                    <a:pt x="1565" y="467"/>
                  </a:cubicBezTo>
                  <a:lnTo>
                    <a:pt x="1565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AB24149E-4380-584C-A335-B7AD6DF4B7EE}"/>
              </a:ext>
            </a:extLst>
          </p:cNvPr>
          <p:cNvGrpSpPr/>
          <p:nvPr userDrawn="1"/>
        </p:nvGrpSpPr>
        <p:grpSpPr>
          <a:xfrm>
            <a:off x="7380873" y="1446339"/>
            <a:ext cx="710291" cy="710292"/>
            <a:chOff x="5881856" y="1520336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8A327F05-9958-074F-855E-333F99555507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1" name="Freeform 14">
              <a:extLst>
                <a:ext uri="{FF2B5EF4-FFF2-40B4-BE49-F238E27FC236}">
                  <a16:creationId xmlns:a16="http://schemas.microsoft.com/office/drawing/2014/main" id="{A7AD6E50-A727-0446-A5E4-2C600CDB1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326" y="1647676"/>
              <a:ext cx="387350" cy="455612"/>
            </a:xfrm>
            <a:custGeom>
              <a:avLst/>
              <a:gdLst>
                <a:gd name="T0" fmla="*/ 940 w 1076"/>
                <a:gd name="T1" fmla="*/ 925 h 1264"/>
                <a:gd name="T2" fmla="*/ 763 w 1076"/>
                <a:gd name="T3" fmla="*/ 1206 h 1264"/>
                <a:gd name="T4" fmla="*/ 706 w 1076"/>
                <a:gd name="T5" fmla="*/ 1235 h 1264"/>
                <a:gd name="T6" fmla="*/ 969 w 1076"/>
                <a:gd name="T7" fmla="*/ 1263 h 1264"/>
                <a:gd name="T8" fmla="*/ 997 w 1076"/>
                <a:gd name="T9" fmla="*/ 896 h 1264"/>
                <a:gd name="T10" fmla="*/ 734 w 1076"/>
                <a:gd name="T11" fmla="*/ 867 h 1264"/>
                <a:gd name="T12" fmla="*/ 706 w 1076"/>
                <a:gd name="T13" fmla="*/ 1235 h 1264"/>
                <a:gd name="T14" fmla="*/ 601 w 1076"/>
                <a:gd name="T15" fmla="*/ 795 h 1264"/>
                <a:gd name="T16" fmla="*/ 424 w 1076"/>
                <a:gd name="T17" fmla="*/ 1206 h 1264"/>
                <a:gd name="T18" fmla="*/ 367 w 1076"/>
                <a:gd name="T19" fmla="*/ 1235 h 1264"/>
                <a:gd name="T20" fmla="*/ 630 w 1076"/>
                <a:gd name="T21" fmla="*/ 1263 h 1264"/>
                <a:gd name="T22" fmla="*/ 659 w 1076"/>
                <a:gd name="T23" fmla="*/ 766 h 1264"/>
                <a:gd name="T24" fmla="*/ 396 w 1076"/>
                <a:gd name="T25" fmla="*/ 737 h 1264"/>
                <a:gd name="T26" fmla="*/ 367 w 1076"/>
                <a:gd name="T27" fmla="*/ 1235 h 1264"/>
                <a:gd name="T28" fmla="*/ 263 w 1076"/>
                <a:gd name="T29" fmla="*/ 664 h 1264"/>
                <a:gd name="T30" fmla="*/ 86 w 1076"/>
                <a:gd name="T31" fmla="*/ 1206 h 1264"/>
                <a:gd name="T32" fmla="*/ 29 w 1076"/>
                <a:gd name="T33" fmla="*/ 1235 h 1264"/>
                <a:gd name="T34" fmla="*/ 292 w 1076"/>
                <a:gd name="T35" fmla="*/ 1263 h 1264"/>
                <a:gd name="T36" fmla="*/ 320 w 1076"/>
                <a:gd name="T37" fmla="*/ 636 h 1264"/>
                <a:gd name="T38" fmla="*/ 57 w 1076"/>
                <a:gd name="T39" fmla="*/ 607 h 1264"/>
                <a:gd name="T40" fmla="*/ 29 w 1076"/>
                <a:gd name="T41" fmla="*/ 1235 h 1264"/>
                <a:gd name="T42" fmla="*/ 855 w 1076"/>
                <a:gd name="T43" fmla="*/ 703 h 1264"/>
                <a:gd name="T44" fmla="*/ 885 w 1076"/>
                <a:gd name="T45" fmla="*/ 634 h 1264"/>
                <a:gd name="T46" fmla="*/ 558 w 1076"/>
                <a:gd name="T47" fmla="*/ 347 h 1264"/>
                <a:gd name="T48" fmla="*/ 72 w 1076"/>
                <a:gd name="T49" fmla="*/ 133 h 1264"/>
                <a:gd name="T50" fmla="*/ 402 w 1076"/>
                <a:gd name="T51" fmla="*/ 336 h 1264"/>
                <a:gd name="T52" fmla="*/ 578 w 1076"/>
                <a:gd name="T53" fmla="*/ 200 h 1264"/>
                <a:gd name="T54" fmla="*/ 989 w 1076"/>
                <a:gd name="T55" fmla="*/ 570 h 1264"/>
                <a:gd name="T56" fmla="*/ 1018 w 1076"/>
                <a:gd name="T57" fmla="*/ 703 h 1264"/>
                <a:gd name="T58" fmla="*/ 1058 w 1076"/>
                <a:gd name="T59" fmla="*/ 445 h 1264"/>
                <a:gd name="T60" fmla="*/ 969 w 1076"/>
                <a:gd name="T61" fmla="*/ 509 h 1264"/>
                <a:gd name="T62" fmla="*/ 558 w 1076"/>
                <a:gd name="T63" fmla="*/ 139 h 1264"/>
                <a:gd name="T64" fmla="*/ 156 w 1076"/>
                <a:gd name="T65" fmla="*/ 9 h 1264"/>
                <a:gd name="T66" fmla="*/ 115 w 1076"/>
                <a:gd name="T67" fmla="*/ 9 h 1264"/>
                <a:gd name="T68" fmla="*/ 11 w 1076"/>
                <a:gd name="T69" fmla="*/ 153 h 1264"/>
                <a:gd name="T70" fmla="*/ 442 w 1076"/>
                <a:gd name="T71" fmla="*/ 544 h 1264"/>
                <a:gd name="T72" fmla="*/ 824 w 1076"/>
                <a:gd name="T73" fmla="*/ 654 h 1264"/>
                <a:gd name="T74" fmla="*/ 760 w 1076"/>
                <a:gd name="T75" fmla="*/ 743 h 1264"/>
                <a:gd name="T76" fmla="*/ 1047 w 1076"/>
                <a:gd name="T77" fmla="*/ 761 h 1264"/>
                <a:gd name="T78" fmla="*/ 1075 w 1076"/>
                <a:gd name="T79" fmla="*/ 47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64">
                  <a:moveTo>
                    <a:pt x="763" y="925"/>
                  </a:moveTo>
                  <a:lnTo>
                    <a:pt x="940" y="925"/>
                  </a:lnTo>
                  <a:lnTo>
                    <a:pt x="940" y="1206"/>
                  </a:lnTo>
                  <a:lnTo>
                    <a:pt x="763" y="1206"/>
                  </a:lnTo>
                  <a:lnTo>
                    <a:pt x="763" y="925"/>
                  </a:lnTo>
                  <a:close/>
                  <a:moveTo>
                    <a:pt x="706" y="1235"/>
                  </a:moveTo>
                  <a:cubicBezTo>
                    <a:pt x="706" y="1250"/>
                    <a:pt x="718" y="1263"/>
                    <a:pt x="734" y="1263"/>
                  </a:cubicBezTo>
                  <a:lnTo>
                    <a:pt x="969" y="1263"/>
                  </a:lnTo>
                  <a:cubicBezTo>
                    <a:pt x="984" y="1263"/>
                    <a:pt x="997" y="1250"/>
                    <a:pt x="997" y="1235"/>
                  </a:cubicBezTo>
                  <a:lnTo>
                    <a:pt x="997" y="896"/>
                  </a:lnTo>
                  <a:cubicBezTo>
                    <a:pt x="997" y="880"/>
                    <a:pt x="984" y="867"/>
                    <a:pt x="969" y="867"/>
                  </a:cubicBezTo>
                  <a:lnTo>
                    <a:pt x="734" y="867"/>
                  </a:lnTo>
                  <a:cubicBezTo>
                    <a:pt x="718" y="867"/>
                    <a:pt x="706" y="880"/>
                    <a:pt x="706" y="896"/>
                  </a:cubicBezTo>
                  <a:lnTo>
                    <a:pt x="706" y="1235"/>
                  </a:lnTo>
                  <a:close/>
                  <a:moveTo>
                    <a:pt x="424" y="795"/>
                  </a:moveTo>
                  <a:lnTo>
                    <a:pt x="601" y="795"/>
                  </a:lnTo>
                  <a:lnTo>
                    <a:pt x="601" y="1206"/>
                  </a:lnTo>
                  <a:lnTo>
                    <a:pt x="424" y="1206"/>
                  </a:lnTo>
                  <a:lnTo>
                    <a:pt x="424" y="795"/>
                  </a:lnTo>
                  <a:close/>
                  <a:moveTo>
                    <a:pt x="367" y="1235"/>
                  </a:moveTo>
                  <a:cubicBezTo>
                    <a:pt x="367" y="1250"/>
                    <a:pt x="380" y="1263"/>
                    <a:pt x="396" y="1263"/>
                  </a:cubicBezTo>
                  <a:lnTo>
                    <a:pt x="630" y="1263"/>
                  </a:lnTo>
                  <a:cubicBezTo>
                    <a:pt x="646" y="1263"/>
                    <a:pt x="659" y="1250"/>
                    <a:pt x="659" y="1235"/>
                  </a:cubicBezTo>
                  <a:lnTo>
                    <a:pt x="659" y="766"/>
                  </a:lnTo>
                  <a:cubicBezTo>
                    <a:pt x="659" y="750"/>
                    <a:pt x="646" y="737"/>
                    <a:pt x="630" y="737"/>
                  </a:cubicBezTo>
                  <a:lnTo>
                    <a:pt x="396" y="737"/>
                  </a:lnTo>
                  <a:cubicBezTo>
                    <a:pt x="380" y="737"/>
                    <a:pt x="367" y="750"/>
                    <a:pt x="367" y="766"/>
                  </a:cubicBezTo>
                  <a:lnTo>
                    <a:pt x="367" y="1235"/>
                  </a:lnTo>
                  <a:close/>
                  <a:moveTo>
                    <a:pt x="86" y="664"/>
                  </a:moveTo>
                  <a:lnTo>
                    <a:pt x="263" y="664"/>
                  </a:lnTo>
                  <a:lnTo>
                    <a:pt x="263" y="1206"/>
                  </a:lnTo>
                  <a:lnTo>
                    <a:pt x="86" y="1206"/>
                  </a:lnTo>
                  <a:lnTo>
                    <a:pt x="86" y="664"/>
                  </a:lnTo>
                  <a:close/>
                  <a:moveTo>
                    <a:pt x="29" y="1235"/>
                  </a:moveTo>
                  <a:cubicBezTo>
                    <a:pt x="29" y="1250"/>
                    <a:pt x="41" y="1263"/>
                    <a:pt x="57" y="1263"/>
                  </a:cubicBezTo>
                  <a:lnTo>
                    <a:pt x="292" y="1263"/>
                  </a:lnTo>
                  <a:cubicBezTo>
                    <a:pt x="307" y="1263"/>
                    <a:pt x="320" y="1250"/>
                    <a:pt x="320" y="1235"/>
                  </a:cubicBezTo>
                  <a:lnTo>
                    <a:pt x="320" y="636"/>
                  </a:lnTo>
                  <a:cubicBezTo>
                    <a:pt x="320" y="620"/>
                    <a:pt x="307" y="607"/>
                    <a:pt x="292" y="607"/>
                  </a:cubicBezTo>
                  <a:lnTo>
                    <a:pt x="57" y="607"/>
                  </a:lnTo>
                  <a:cubicBezTo>
                    <a:pt x="41" y="607"/>
                    <a:pt x="29" y="620"/>
                    <a:pt x="29" y="636"/>
                  </a:cubicBezTo>
                  <a:lnTo>
                    <a:pt x="29" y="1235"/>
                  </a:lnTo>
                  <a:close/>
                  <a:moveTo>
                    <a:pt x="1018" y="703"/>
                  </a:moveTo>
                  <a:lnTo>
                    <a:pt x="855" y="703"/>
                  </a:lnTo>
                  <a:lnTo>
                    <a:pt x="885" y="674"/>
                  </a:lnTo>
                  <a:cubicBezTo>
                    <a:pt x="896" y="663"/>
                    <a:pt x="896" y="645"/>
                    <a:pt x="885" y="634"/>
                  </a:cubicBezTo>
                  <a:lnTo>
                    <a:pt x="598" y="347"/>
                  </a:lnTo>
                  <a:cubicBezTo>
                    <a:pt x="587" y="336"/>
                    <a:pt x="569" y="336"/>
                    <a:pt x="558" y="347"/>
                  </a:cubicBezTo>
                  <a:lnTo>
                    <a:pt x="422" y="483"/>
                  </a:lnTo>
                  <a:lnTo>
                    <a:pt x="72" y="133"/>
                  </a:lnTo>
                  <a:lnTo>
                    <a:pt x="135" y="69"/>
                  </a:lnTo>
                  <a:lnTo>
                    <a:pt x="402" y="336"/>
                  </a:lnTo>
                  <a:cubicBezTo>
                    <a:pt x="413" y="347"/>
                    <a:pt x="431" y="347"/>
                    <a:pt x="442" y="336"/>
                  </a:cubicBezTo>
                  <a:lnTo>
                    <a:pt x="578" y="200"/>
                  </a:lnTo>
                  <a:lnTo>
                    <a:pt x="948" y="570"/>
                  </a:lnTo>
                  <a:cubicBezTo>
                    <a:pt x="960" y="581"/>
                    <a:pt x="978" y="581"/>
                    <a:pt x="989" y="570"/>
                  </a:cubicBezTo>
                  <a:lnTo>
                    <a:pt x="1018" y="541"/>
                  </a:lnTo>
                  <a:lnTo>
                    <a:pt x="1018" y="703"/>
                  </a:lnTo>
                  <a:close/>
                  <a:moveTo>
                    <a:pt x="1075" y="472"/>
                  </a:moveTo>
                  <a:cubicBezTo>
                    <a:pt x="1075" y="460"/>
                    <a:pt x="1068" y="449"/>
                    <a:pt x="1058" y="445"/>
                  </a:cubicBezTo>
                  <a:cubicBezTo>
                    <a:pt x="1047" y="441"/>
                    <a:pt x="1035" y="443"/>
                    <a:pt x="1026" y="451"/>
                  </a:cubicBezTo>
                  <a:lnTo>
                    <a:pt x="969" y="509"/>
                  </a:lnTo>
                  <a:lnTo>
                    <a:pt x="598" y="139"/>
                  </a:lnTo>
                  <a:cubicBezTo>
                    <a:pt x="587" y="128"/>
                    <a:pt x="569" y="128"/>
                    <a:pt x="558" y="139"/>
                  </a:cubicBezTo>
                  <a:lnTo>
                    <a:pt x="422" y="275"/>
                  </a:lnTo>
                  <a:lnTo>
                    <a:pt x="156" y="9"/>
                  </a:lnTo>
                  <a:cubicBezTo>
                    <a:pt x="150" y="3"/>
                    <a:pt x="143" y="0"/>
                    <a:pt x="135" y="0"/>
                  </a:cubicBezTo>
                  <a:cubicBezTo>
                    <a:pt x="128" y="0"/>
                    <a:pt x="121" y="3"/>
                    <a:pt x="115" y="9"/>
                  </a:cubicBezTo>
                  <a:lnTo>
                    <a:pt x="11" y="113"/>
                  </a:lnTo>
                  <a:cubicBezTo>
                    <a:pt x="0" y="124"/>
                    <a:pt x="0" y="142"/>
                    <a:pt x="11" y="153"/>
                  </a:cubicBezTo>
                  <a:lnTo>
                    <a:pt x="401" y="544"/>
                  </a:lnTo>
                  <a:cubicBezTo>
                    <a:pt x="413" y="555"/>
                    <a:pt x="431" y="555"/>
                    <a:pt x="442" y="544"/>
                  </a:cubicBezTo>
                  <a:lnTo>
                    <a:pt x="578" y="408"/>
                  </a:lnTo>
                  <a:lnTo>
                    <a:pt x="824" y="654"/>
                  </a:lnTo>
                  <a:lnTo>
                    <a:pt x="766" y="712"/>
                  </a:lnTo>
                  <a:cubicBezTo>
                    <a:pt x="758" y="720"/>
                    <a:pt x="755" y="732"/>
                    <a:pt x="760" y="743"/>
                  </a:cubicBezTo>
                  <a:cubicBezTo>
                    <a:pt x="764" y="754"/>
                    <a:pt x="775" y="761"/>
                    <a:pt x="786" y="761"/>
                  </a:cubicBezTo>
                  <a:lnTo>
                    <a:pt x="1047" y="761"/>
                  </a:lnTo>
                  <a:cubicBezTo>
                    <a:pt x="1063" y="761"/>
                    <a:pt x="1075" y="748"/>
                    <a:pt x="1075" y="732"/>
                  </a:cubicBezTo>
                  <a:lnTo>
                    <a:pt x="1075" y="4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5397FECB-BD58-284C-A90D-FCF6122BE58B}"/>
              </a:ext>
            </a:extLst>
          </p:cNvPr>
          <p:cNvGrpSpPr/>
          <p:nvPr userDrawn="1"/>
        </p:nvGrpSpPr>
        <p:grpSpPr>
          <a:xfrm>
            <a:off x="1874932" y="547973"/>
            <a:ext cx="710291" cy="710292"/>
            <a:chOff x="375915" y="621970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4B1DB7A6-0545-7B46-81C9-D4936358A0A4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4" name="Freeform 15">
              <a:extLst>
                <a:ext uri="{FF2B5EF4-FFF2-40B4-BE49-F238E27FC236}">
                  <a16:creationId xmlns:a16="http://schemas.microsoft.com/office/drawing/2014/main" id="{E2075B1C-1FC3-9F4A-8CB0-C0D082F49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85" y="737404"/>
              <a:ext cx="488950" cy="479425"/>
            </a:xfrm>
            <a:custGeom>
              <a:avLst/>
              <a:gdLst>
                <a:gd name="T0" fmla="*/ 344 w 1360"/>
                <a:gd name="T1" fmla="*/ 862 h 1330"/>
                <a:gd name="T2" fmla="*/ 404 w 1360"/>
                <a:gd name="T3" fmla="*/ 715 h 1330"/>
                <a:gd name="T4" fmla="*/ 344 w 1360"/>
                <a:gd name="T5" fmla="*/ 624 h 1330"/>
                <a:gd name="T6" fmla="*/ 282 w 1360"/>
                <a:gd name="T7" fmla="*/ 916 h 1330"/>
                <a:gd name="T8" fmla="*/ 150 w 1360"/>
                <a:gd name="T9" fmla="*/ 871 h 1330"/>
                <a:gd name="T10" fmla="*/ 282 w 1360"/>
                <a:gd name="T11" fmla="*/ 1126 h 1330"/>
                <a:gd name="T12" fmla="*/ 313 w 1360"/>
                <a:gd name="T13" fmla="*/ 343 h 1330"/>
                <a:gd name="T14" fmla="*/ 344 w 1360"/>
                <a:gd name="T15" fmla="*/ 1126 h 1330"/>
                <a:gd name="T16" fmla="*/ 287 w 1360"/>
                <a:gd name="T17" fmla="*/ 268 h 1330"/>
                <a:gd name="T18" fmla="*/ 282 w 1360"/>
                <a:gd name="T19" fmla="*/ 1189 h 1330"/>
                <a:gd name="T20" fmla="*/ 344 w 1360"/>
                <a:gd name="T21" fmla="*/ 1329 h 1330"/>
                <a:gd name="T22" fmla="*/ 627 w 1360"/>
                <a:gd name="T23" fmla="*/ 878 h 1330"/>
                <a:gd name="T24" fmla="*/ 858 w 1360"/>
                <a:gd name="T25" fmla="*/ 384 h 1330"/>
                <a:gd name="T26" fmla="*/ 626 w 1360"/>
                <a:gd name="T27" fmla="*/ 78 h 1330"/>
                <a:gd name="T28" fmla="*/ 501 w 1360"/>
                <a:gd name="T29" fmla="*/ 412 h 1330"/>
                <a:gd name="T30" fmla="*/ 803 w 1360"/>
                <a:gd name="T31" fmla="*/ 412 h 1330"/>
                <a:gd name="T32" fmla="*/ 1118 w 1360"/>
                <a:gd name="T33" fmla="*/ 254 h 1330"/>
                <a:gd name="T34" fmla="*/ 1118 w 1360"/>
                <a:gd name="T35" fmla="*/ 62 h 1330"/>
                <a:gd name="T36" fmla="*/ 1118 w 1360"/>
                <a:gd name="T37" fmla="*/ 254 h 1330"/>
                <a:gd name="T38" fmla="*/ 960 w 1360"/>
                <a:gd name="T39" fmla="*/ 158 h 1330"/>
                <a:gd name="T40" fmla="*/ 1276 w 1360"/>
                <a:gd name="T41" fmla="*/ 158 h 1330"/>
                <a:gd name="T42" fmla="*/ 1118 w 1360"/>
                <a:gd name="T43" fmla="*/ 632 h 1330"/>
                <a:gd name="T44" fmla="*/ 594 w 1360"/>
                <a:gd name="T45" fmla="*/ 659 h 1330"/>
                <a:gd name="T46" fmla="*/ 850 w 1360"/>
                <a:gd name="T47" fmla="*/ 485 h 1330"/>
                <a:gd name="T48" fmla="*/ 1093 w 1360"/>
                <a:gd name="T49" fmla="*/ 693 h 1330"/>
                <a:gd name="T50" fmla="*/ 1093 w 1360"/>
                <a:gd name="T51" fmla="*/ 1101 h 1330"/>
                <a:gd name="T52" fmla="*/ 881 w 1360"/>
                <a:gd name="T53" fmla="*/ 1003 h 1330"/>
                <a:gd name="T54" fmla="*/ 940 w 1360"/>
                <a:gd name="T55" fmla="*/ 856 h 1330"/>
                <a:gd name="T56" fmla="*/ 881 w 1360"/>
                <a:gd name="T57" fmla="*/ 652 h 1330"/>
                <a:gd name="T58" fmla="*/ 819 w 1360"/>
                <a:gd name="T59" fmla="*/ 916 h 1330"/>
                <a:gd name="T60" fmla="*/ 715 w 1360"/>
                <a:gd name="T61" fmla="*/ 900 h 1330"/>
                <a:gd name="T62" fmla="*/ 819 w 1360"/>
                <a:gd name="T63" fmla="*/ 1101 h 1330"/>
                <a:gd name="T64" fmla="*/ 596 w 1360"/>
                <a:gd name="T65" fmla="*/ 1163 h 1330"/>
                <a:gd name="T66" fmla="*/ 819 w 1360"/>
                <a:gd name="T67" fmla="*/ 1329 h 1330"/>
                <a:gd name="T68" fmla="*/ 881 w 1360"/>
                <a:gd name="T69" fmla="*/ 1163 h 1330"/>
                <a:gd name="T70" fmla="*/ 1359 w 1360"/>
                <a:gd name="T71" fmla="*/ 897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0" h="1330">
                  <a:moveTo>
                    <a:pt x="344" y="1126"/>
                  </a:moveTo>
                  <a:lnTo>
                    <a:pt x="344" y="862"/>
                  </a:lnTo>
                  <a:lnTo>
                    <a:pt x="448" y="759"/>
                  </a:lnTo>
                  <a:lnTo>
                    <a:pt x="404" y="715"/>
                  </a:lnTo>
                  <a:lnTo>
                    <a:pt x="344" y="775"/>
                  </a:lnTo>
                  <a:lnTo>
                    <a:pt x="344" y="624"/>
                  </a:lnTo>
                  <a:lnTo>
                    <a:pt x="282" y="624"/>
                  </a:lnTo>
                  <a:lnTo>
                    <a:pt x="282" y="916"/>
                  </a:lnTo>
                  <a:lnTo>
                    <a:pt x="194" y="828"/>
                  </a:lnTo>
                  <a:lnTo>
                    <a:pt x="150" y="871"/>
                  </a:lnTo>
                  <a:lnTo>
                    <a:pt x="282" y="1003"/>
                  </a:lnTo>
                  <a:lnTo>
                    <a:pt x="282" y="1126"/>
                  </a:lnTo>
                  <a:cubicBezTo>
                    <a:pt x="159" y="1110"/>
                    <a:pt x="62" y="1006"/>
                    <a:pt x="62" y="878"/>
                  </a:cubicBezTo>
                  <a:cubicBezTo>
                    <a:pt x="62" y="769"/>
                    <a:pt x="225" y="485"/>
                    <a:pt x="313" y="343"/>
                  </a:cubicBezTo>
                  <a:cubicBezTo>
                    <a:pt x="402" y="485"/>
                    <a:pt x="565" y="769"/>
                    <a:pt x="565" y="878"/>
                  </a:cubicBezTo>
                  <a:cubicBezTo>
                    <a:pt x="565" y="1006"/>
                    <a:pt x="468" y="1110"/>
                    <a:pt x="344" y="1126"/>
                  </a:cubicBezTo>
                  <a:close/>
                  <a:moveTo>
                    <a:pt x="339" y="268"/>
                  </a:moveTo>
                  <a:cubicBezTo>
                    <a:pt x="328" y="251"/>
                    <a:pt x="299" y="251"/>
                    <a:pt x="287" y="268"/>
                  </a:cubicBezTo>
                  <a:cubicBezTo>
                    <a:pt x="258" y="314"/>
                    <a:pt x="0" y="717"/>
                    <a:pt x="0" y="878"/>
                  </a:cubicBezTo>
                  <a:cubicBezTo>
                    <a:pt x="0" y="1040"/>
                    <a:pt x="124" y="1174"/>
                    <a:pt x="282" y="1189"/>
                  </a:cubicBezTo>
                  <a:lnTo>
                    <a:pt x="282" y="1329"/>
                  </a:lnTo>
                  <a:lnTo>
                    <a:pt x="344" y="1329"/>
                  </a:lnTo>
                  <a:lnTo>
                    <a:pt x="344" y="1189"/>
                  </a:lnTo>
                  <a:cubicBezTo>
                    <a:pt x="503" y="1174"/>
                    <a:pt x="627" y="1040"/>
                    <a:pt x="627" y="878"/>
                  </a:cubicBezTo>
                  <a:cubicBezTo>
                    <a:pt x="627" y="717"/>
                    <a:pt x="369" y="314"/>
                    <a:pt x="339" y="268"/>
                  </a:cubicBezTo>
                  <a:close/>
                  <a:moveTo>
                    <a:pt x="858" y="384"/>
                  </a:moveTo>
                  <a:cubicBezTo>
                    <a:pt x="778" y="230"/>
                    <a:pt x="679" y="79"/>
                    <a:pt x="678" y="78"/>
                  </a:cubicBezTo>
                  <a:cubicBezTo>
                    <a:pt x="666" y="60"/>
                    <a:pt x="637" y="60"/>
                    <a:pt x="626" y="78"/>
                  </a:cubicBezTo>
                  <a:cubicBezTo>
                    <a:pt x="625" y="79"/>
                    <a:pt x="526" y="230"/>
                    <a:pt x="446" y="384"/>
                  </a:cubicBezTo>
                  <a:lnTo>
                    <a:pt x="501" y="412"/>
                  </a:lnTo>
                  <a:cubicBezTo>
                    <a:pt x="555" y="309"/>
                    <a:pt x="618" y="207"/>
                    <a:pt x="652" y="152"/>
                  </a:cubicBezTo>
                  <a:cubicBezTo>
                    <a:pt x="686" y="207"/>
                    <a:pt x="749" y="309"/>
                    <a:pt x="803" y="412"/>
                  </a:cubicBezTo>
                  <a:lnTo>
                    <a:pt x="858" y="384"/>
                  </a:lnTo>
                  <a:close/>
                  <a:moveTo>
                    <a:pt x="1118" y="254"/>
                  </a:moveTo>
                  <a:cubicBezTo>
                    <a:pt x="1065" y="254"/>
                    <a:pt x="1022" y="211"/>
                    <a:pt x="1022" y="158"/>
                  </a:cubicBezTo>
                  <a:cubicBezTo>
                    <a:pt x="1022" y="105"/>
                    <a:pt x="1065" y="62"/>
                    <a:pt x="1118" y="62"/>
                  </a:cubicBezTo>
                  <a:cubicBezTo>
                    <a:pt x="1171" y="62"/>
                    <a:pt x="1214" y="105"/>
                    <a:pt x="1214" y="158"/>
                  </a:cubicBezTo>
                  <a:cubicBezTo>
                    <a:pt x="1214" y="211"/>
                    <a:pt x="1171" y="254"/>
                    <a:pt x="1118" y="254"/>
                  </a:cubicBezTo>
                  <a:close/>
                  <a:moveTo>
                    <a:pt x="1118" y="0"/>
                  </a:moveTo>
                  <a:cubicBezTo>
                    <a:pt x="1030" y="0"/>
                    <a:pt x="960" y="71"/>
                    <a:pt x="960" y="158"/>
                  </a:cubicBezTo>
                  <a:cubicBezTo>
                    <a:pt x="960" y="245"/>
                    <a:pt x="1030" y="316"/>
                    <a:pt x="1118" y="316"/>
                  </a:cubicBezTo>
                  <a:cubicBezTo>
                    <a:pt x="1205" y="316"/>
                    <a:pt x="1276" y="245"/>
                    <a:pt x="1276" y="158"/>
                  </a:cubicBezTo>
                  <a:cubicBezTo>
                    <a:pt x="1276" y="71"/>
                    <a:pt x="1205" y="0"/>
                    <a:pt x="1118" y="0"/>
                  </a:cubicBezTo>
                  <a:close/>
                  <a:moveTo>
                    <a:pt x="1118" y="632"/>
                  </a:moveTo>
                  <a:cubicBezTo>
                    <a:pt x="1092" y="513"/>
                    <a:pt x="979" y="423"/>
                    <a:pt x="850" y="423"/>
                  </a:cubicBezTo>
                  <a:cubicBezTo>
                    <a:pt x="717" y="423"/>
                    <a:pt x="609" y="522"/>
                    <a:pt x="594" y="659"/>
                  </a:cubicBezTo>
                  <a:lnTo>
                    <a:pt x="656" y="666"/>
                  </a:lnTo>
                  <a:cubicBezTo>
                    <a:pt x="668" y="560"/>
                    <a:pt x="747" y="485"/>
                    <a:pt x="850" y="485"/>
                  </a:cubicBezTo>
                  <a:cubicBezTo>
                    <a:pt x="957" y="485"/>
                    <a:pt x="1050" y="565"/>
                    <a:pt x="1061" y="666"/>
                  </a:cubicBezTo>
                  <a:cubicBezTo>
                    <a:pt x="1063" y="681"/>
                    <a:pt x="1078" y="693"/>
                    <a:pt x="1093" y="693"/>
                  </a:cubicBezTo>
                  <a:cubicBezTo>
                    <a:pt x="1206" y="693"/>
                    <a:pt x="1297" y="785"/>
                    <a:pt x="1297" y="897"/>
                  </a:cubicBezTo>
                  <a:cubicBezTo>
                    <a:pt x="1297" y="1009"/>
                    <a:pt x="1206" y="1101"/>
                    <a:pt x="1093" y="1101"/>
                  </a:cubicBezTo>
                  <a:lnTo>
                    <a:pt x="881" y="1101"/>
                  </a:lnTo>
                  <a:lnTo>
                    <a:pt x="881" y="1003"/>
                  </a:lnTo>
                  <a:lnTo>
                    <a:pt x="984" y="900"/>
                  </a:lnTo>
                  <a:lnTo>
                    <a:pt x="940" y="856"/>
                  </a:lnTo>
                  <a:lnTo>
                    <a:pt x="881" y="916"/>
                  </a:lnTo>
                  <a:lnTo>
                    <a:pt x="881" y="652"/>
                  </a:lnTo>
                  <a:lnTo>
                    <a:pt x="819" y="652"/>
                  </a:lnTo>
                  <a:lnTo>
                    <a:pt x="819" y="916"/>
                  </a:lnTo>
                  <a:lnTo>
                    <a:pt x="759" y="856"/>
                  </a:lnTo>
                  <a:lnTo>
                    <a:pt x="715" y="900"/>
                  </a:lnTo>
                  <a:lnTo>
                    <a:pt x="819" y="1003"/>
                  </a:lnTo>
                  <a:lnTo>
                    <a:pt x="819" y="1101"/>
                  </a:lnTo>
                  <a:lnTo>
                    <a:pt x="596" y="1101"/>
                  </a:lnTo>
                  <a:lnTo>
                    <a:pt x="596" y="1163"/>
                  </a:lnTo>
                  <a:lnTo>
                    <a:pt x="819" y="1163"/>
                  </a:lnTo>
                  <a:lnTo>
                    <a:pt x="819" y="1329"/>
                  </a:lnTo>
                  <a:lnTo>
                    <a:pt x="881" y="1329"/>
                  </a:lnTo>
                  <a:lnTo>
                    <a:pt x="881" y="1163"/>
                  </a:lnTo>
                  <a:lnTo>
                    <a:pt x="1093" y="1163"/>
                  </a:lnTo>
                  <a:cubicBezTo>
                    <a:pt x="1240" y="1163"/>
                    <a:pt x="1359" y="1044"/>
                    <a:pt x="1359" y="897"/>
                  </a:cubicBezTo>
                  <a:cubicBezTo>
                    <a:pt x="1359" y="759"/>
                    <a:pt x="1254" y="646"/>
                    <a:pt x="1118" y="6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67986094-19E8-A549-9F48-80573CBFC661}"/>
              </a:ext>
            </a:extLst>
          </p:cNvPr>
          <p:cNvGrpSpPr/>
          <p:nvPr userDrawn="1"/>
        </p:nvGrpSpPr>
        <p:grpSpPr>
          <a:xfrm>
            <a:off x="4081782" y="1446339"/>
            <a:ext cx="710291" cy="710292"/>
            <a:chOff x="2582765" y="1520336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D115FB5A-034B-7F40-805B-142732DBF991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7" name="Freeform 16">
              <a:extLst>
                <a:ext uri="{FF2B5EF4-FFF2-40B4-BE49-F238E27FC236}">
                  <a16:creationId xmlns:a16="http://schemas.microsoft.com/office/drawing/2014/main" id="{F7C1FD2C-A526-AA40-ABBE-F7C13A246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873" y="1604814"/>
              <a:ext cx="346075" cy="541337"/>
            </a:xfrm>
            <a:custGeom>
              <a:avLst/>
              <a:gdLst>
                <a:gd name="T0" fmla="*/ 408 w 960"/>
                <a:gd name="T1" fmla="*/ 292 h 1502"/>
                <a:gd name="T2" fmla="*/ 551 w 960"/>
                <a:gd name="T3" fmla="*/ 292 h 1502"/>
                <a:gd name="T4" fmla="*/ 480 w 960"/>
                <a:gd name="T5" fmla="*/ 158 h 1502"/>
                <a:gd name="T6" fmla="*/ 480 w 960"/>
                <a:gd name="T7" fmla="*/ 425 h 1502"/>
                <a:gd name="T8" fmla="*/ 480 w 960"/>
                <a:gd name="T9" fmla="*/ 158 h 1502"/>
                <a:gd name="T10" fmla="*/ 408 w 960"/>
                <a:gd name="T11" fmla="*/ 577 h 1502"/>
                <a:gd name="T12" fmla="*/ 551 w 960"/>
                <a:gd name="T13" fmla="*/ 577 h 1502"/>
                <a:gd name="T14" fmla="*/ 480 w 960"/>
                <a:gd name="T15" fmla="*/ 443 h 1502"/>
                <a:gd name="T16" fmla="*/ 480 w 960"/>
                <a:gd name="T17" fmla="*/ 710 h 1502"/>
                <a:gd name="T18" fmla="*/ 480 w 960"/>
                <a:gd name="T19" fmla="*/ 443 h 1502"/>
                <a:gd name="T20" fmla="*/ 408 w 960"/>
                <a:gd name="T21" fmla="*/ 862 h 1502"/>
                <a:gd name="T22" fmla="*/ 551 w 960"/>
                <a:gd name="T23" fmla="*/ 862 h 1502"/>
                <a:gd name="T24" fmla="*/ 480 w 960"/>
                <a:gd name="T25" fmla="*/ 729 h 1502"/>
                <a:gd name="T26" fmla="*/ 480 w 960"/>
                <a:gd name="T27" fmla="*/ 996 h 1502"/>
                <a:gd name="T28" fmla="*/ 480 w 960"/>
                <a:gd name="T29" fmla="*/ 729 h 1502"/>
                <a:gd name="T30" fmla="*/ 741 w 960"/>
                <a:gd name="T31" fmla="*/ 222 h 1502"/>
                <a:gd name="T32" fmla="*/ 741 w 960"/>
                <a:gd name="T33" fmla="*/ 348 h 1502"/>
                <a:gd name="T34" fmla="*/ 648 w 960"/>
                <a:gd name="T35" fmla="*/ 1020 h 1502"/>
                <a:gd name="T36" fmla="*/ 280 w 960"/>
                <a:gd name="T37" fmla="*/ 989 h 1502"/>
                <a:gd name="T38" fmla="*/ 311 w 960"/>
                <a:gd name="T39" fmla="*/ 133 h 1502"/>
                <a:gd name="T40" fmla="*/ 642 w 960"/>
                <a:gd name="T41" fmla="*/ 133 h 1502"/>
                <a:gd name="T42" fmla="*/ 648 w 960"/>
                <a:gd name="T43" fmla="*/ 133 h 1502"/>
                <a:gd name="T44" fmla="*/ 680 w 960"/>
                <a:gd name="T45" fmla="*/ 989 h 1502"/>
                <a:gd name="T46" fmla="*/ 386 w 960"/>
                <a:gd name="T47" fmla="*/ 62 h 1502"/>
                <a:gd name="T48" fmla="*/ 592 w 960"/>
                <a:gd name="T49" fmla="*/ 72 h 1502"/>
                <a:gd name="T50" fmla="*/ 84 w 960"/>
                <a:gd name="T51" fmla="*/ 222 h 1502"/>
                <a:gd name="T52" fmla="*/ 218 w 960"/>
                <a:gd name="T53" fmla="*/ 348 h 1502"/>
                <a:gd name="T54" fmla="*/ 218 w 960"/>
                <a:gd name="T55" fmla="*/ 506 h 1502"/>
                <a:gd name="T56" fmla="*/ 84 w 960"/>
                <a:gd name="T57" fmla="*/ 506 h 1502"/>
                <a:gd name="T58" fmla="*/ 218 w 960"/>
                <a:gd name="T59" fmla="*/ 791 h 1502"/>
                <a:gd name="T60" fmla="*/ 84 w 960"/>
                <a:gd name="T61" fmla="*/ 791 h 1502"/>
                <a:gd name="T62" fmla="*/ 875 w 960"/>
                <a:gd name="T63" fmla="*/ 791 h 1502"/>
                <a:gd name="T64" fmla="*/ 741 w 960"/>
                <a:gd name="T65" fmla="*/ 791 h 1502"/>
                <a:gd name="T66" fmla="*/ 741 w 960"/>
                <a:gd name="T67" fmla="*/ 633 h 1502"/>
                <a:gd name="T68" fmla="*/ 875 w 960"/>
                <a:gd name="T69" fmla="*/ 506 h 1502"/>
                <a:gd name="T70" fmla="*/ 741 w 960"/>
                <a:gd name="T71" fmla="*/ 445 h 1502"/>
                <a:gd name="T72" fmla="*/ 939 w 960"/>
                <a:gd name="T73" fmla="*/ 246 h 1502"/>
                <a:gd name="T74" fmla="*/ 905 w 960"/>
                <a:gd name="T75" fmla="*/ 160 h 1502"/>
                <a:gd name="T76" fmla="*/ 662 w 960"/>
                <a:gd name="T77" fmla="*/ 73 h 1502"/>
                <a:gd name="T78" fmla="*/ 573 w 960"/>
                <a:gd name="T79" fmla="*/ 0 h 1502"/>
                <a:gd name="T80" fmla="*/ 307 w 960"/>
                <a:gd name="T81" fmla="*/ 51 h 1502"/>
                <a:gd name="T82" fmla="*/ 218 w 960"/>
                <a:gd name="T83" fmla="*/ 160 h 1502"/>
                <a:gd name="T84" fmla="*/ 8 w 960"/>
                <a:gd name="T85" fmla="*/ 191 h 1502"/>
                <a:gd name="T86" fmla="*/ 218 w 960"/>
                <a:gd name="T87" fmla="*/ 433 h 1502"/>
                <a:gd name="T88" fmla="*/ 54 w 960"/>
                <a:gd name="T89" fmla="*/ 445 h 1502"/>
                <a:gd name="T90" fmla="*/ 20 w 960"/>
                <a:gd name="T91" fmla="*/ 531 h 1502"/>
                <a:gd name="T92" fmla="*/ 218 w 960"/>
                <a:gd name="T93" fmla="*/ 730 h 1502"/>
                <a:gd name="T94" fmla="*/ 8 w 960"/>
                <a:gd name="T95" fmla="*/ 761 h 1502"/>
                <a:gd name="T96" fmla="*/ 219 w 960"/>
                <a:gd name="T97" fmla="*/ 1004 h 1502"/>
                <a:gd name="T98" fmla="*/ 376 w 960"/>
                <a:gd name="T99" fmla="*/ 1082 h 1502"/>
                <a:gd name="T100" fmla="*/ 437 w 960"/>
                <a:gd name="T101" fmla="*/ 1501 h 1502"/>
                <a:gd name="T102" fmla="*/ 522 w 960"/>
                <a:gd name="T103" fmla="*/ 1082 h 1502"/>
                <a:gd name="T104" fmla="*/ 584 w 960"/>
                <a:gd name="T105" fmla="*/ 1501 h 1502"/>
                <a:gd name="T106" fmla="*/ 648 w 960"/>
                <a:gd name="T107" fmla="*/ 1082 h 1502"/>
                <a:gd name="T108" fmla="*/ 939 w 960"/>
                <a:gd name="T109" fmla="*/ 816 h 1502"/>
                <a:gd name="T110" fmla="*/ 905 w 960"/>
                <a:gd name="T111" fmla="*/ 730 h 1502"/>
                <a:gd name="T112" fmla="*/ 741 w 960"/>
                <a:gd name="T113" fmla="*/ 718 h 1502"/>
                <a:gd name="T114" fmla="*/ 951 w 960"/>
                <a:gd name="T115" fmla="*/ 476 h 1502"/>
                <a:gd name="T116" fmla="*/ 741 w 960"/>
                <a:gd name="T117" fmla="*/ 445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0" h="1502">
                  <a:moveTo>
                    <a:pt x="480" y="363"/>
                  </a:moveTo>
                  <a:cubicBezTo>
                    <a:pt x="440" y="363"/>
                    <a:pt x="408" y="331"/>
                    <a:pt x="408" y="292"/>
                  </a:cubicBezTo>
                  <a:cubicBezTo>
                    <a:pt x="408" y="252"/>
                    <a:pt x="440" y="220"/>
                    <a:pt x="480" y="220"/>
                  </a:cubicBezTo>
                  <a:cubicBezTo>
                    <a:pt x="519" y="220"/>
                    <a:pt x="551" y="252"/>
                    <a:pt x="551" y="292"/>
                  </a:cubicBezTo>
                  <a:cubicBezTo>
                    <a:pt x="551" y="331"/>
                    <a:pt x="519" y="363"/>
                    <a:pt x="480" y="363"/>
                  </a:cubicBezTo>
                  <a:close/>
                  <a:moveTo>
                    <a:pt x="480" y="158"/>
                  </a:moveTo>
                  <a:cubicBezTo>
                    <a:pt x="406" y="158"/>
                    <a:pt x="346" y="218"/>
                    <a:pt x="346" y="292"/>
                  </a:cubicBezTo>
                  <a:cubicBezTo>
                    <a:pt x="346" y="365"/>
                    <a:pt x="406" y="425"/>
                    <a:pt x="480" y="425"/>
                  </a:cubicBezTo>
                  <a:cubicBezTo>
                    <a:pt x="553" y="425"/>
                    <a:pt x="613" y="365"/>
                    <a:pt x="613" y="292"/>
                  </a:cubicBezTo>
                  <a:cubicBezTo>
                    <a:pt x="613" y="218"/>
                    <a:pt x="553" y="158"/>
                    <a:pt x="480" y="158"/>
                  </a:cubicBezTo>
                  <a:close/>
                  <a:moveTo>
                    <a:pt x="480" y="649"/>
                  </a:moveTo>
                  <a:cubicBezTo>
                    <a:pt x="440" y="649"/>
                    <a:pt x="408" y="616"/>
                    <a:pt x="408" y="577"/>
                  </a:cubicBezTo>
                  <a:cubicBezTo>
                    <a:pt x="408" y="537"/>
                    <a:pt x="440" y="505"/>
                    <a:pt x="480" y="505"/>
                  </a:cubicBezTo>
                  <a:cubicBezTo>
                    <a:pt x="519" y="505"/>
                    <a:pt x="551" y="537"/>
                    <a:pt x="551" y="577"/>
                  </a:cubicBezTo>
                  <a:cubicBezTo>
                    <a:pt x="551" y="616"/>
                    <a:pt x="519" y="649"/>
                    <a:pt x="480" y="649"/>
                  </a:cubicBezTo>
                  <a:close/>
                  <a:moveTo>
                    <a:pt x="480" y="443"/>
                  </a:moveTo>
                  <a:cubicBezTo>
                    <a:pt x="406" y="443"/>
                    <a:pt x="346" y="503"/>
                    <a:pt x="346" y="577"/>
                  </a:cubicBezTo>
                  <a:cubicBezTo>
                    <a:pt x="346" y="650"/>
                    <a:pt x="406" y="710"/>
                    <a:pt x="480" y="710"/>
                  </a:cubicBezTo>
                  <a:cubicBezTo>
                    <a:pt x="553" y="710"/>
                    <a:pt x="613" y="650"/>
                    <a:pt x="613" y="577"/>
                  </a:cubicBezTo>
                  <a:cubicBezTo>
                    <a:pt x="613" y="503"/>
                    <a:pt x="553" y="443"/>
                    <a:pt x="480" y="443"/>
                  </a:cubicBezTo>
                  <a:close/>
                  <a:moveTo>
                    <a:pt x="480" y="934"/>
                  </a:moveTo>
                  <a:cubicBezTo>
                    <a:pt x="440" y="934"/>
                    <a:pt x="408" y="901"/>
                    <a:pt x="408" y="862"/>
                  </a:cubicBezTo>
                  <a:cubicBezTo>
                    <a:pt x="408" y="822"/>
                    <a:pt x="440" y="790"/>
                    <a:pt x="480" y="790"/>
                  </a:cubicBezTo>
                  <a:cubicBezTo>
                    <a:pt x="519" y="790"/>
                    <a:pt x="551" y="822"/>
                    <a:pt x="551" y="862"/>
                  </a:cubicBezTo>
                  <a:cubicBezTo>
                    <a:pt x="551" y="901"/>
                    <a:pt x="519" y="934"/>
                    <a:pt x="480" y="934"/>
                  </a:cubicBezTo>
                  <a:close/>
                  <a:moveTo>
                    <a:pt x="480" y="729"/>
                  </a:moveTo>
                  <a:cubicBezTo>
                    <a:pt x="406" y="729"/>
                    <a:pt x="346" y="788"/>
                    <a:pt x="346" y="862"/>
                  </a:cubicBezTo>
                  <a:cubicBezTo>
                    <a:pt x="346" y="935"/>
                    <a:pt x="406" y="996"/>
                    <a:pt x="480" y="996"/>
                  </a:cubicBezTo>
                  <a:cubicBezTo>
                    <a:pt x="553" y="996"/>
                    <a:pt x="613" y="936"/>
                    <a:pt x="613" y="862"/>
                  </a:cubicBezTo>
                  <a:cubicBezTo>
                    <a:pt x="613" y="789"/>
                    <a:pt x="553" y="729"/>
                    <a:pt x="480" y="729"/>
                  </a:cubicBezTo>
                  <a:close/>
                  <a:moveTo>
                    <a:pt x="741" y="348"/>
                  </a:moveTo>
                  <a:lnTo>
                    <a:pt x="741" y="222"/>
                  </a:lnTo>
                  <a:lnTo>
                    <a:pt x="875" y="222"/>
                  </a:lnTo>
                  <a:lnTo>
                    <a:pt x="741" y="348"/>
                  </a:lnTo>
                  <a:close/>
                  <a:moveTo>
                    <a:pt x="680" y="989"/>
                  </a:moveTo>
                  <a:cubicBezTo>
                    <a:pt x="680" y="1006"/>
                    <a:pt x="665" y="1020"/>
                    <a:pt x="648" y="1020"/>
                  </a:cubicBezTo>
                  <a:lnTo>
                    <a:pt x="311" y="1020"/>
                  </a:lnTo>
                  <a:cubicBezTo>
                    <a:pt x="294" y="1020"/>
                    <a:pt x="280" y="1006"/>
                    <a:pt x="280" y="989"/>
                  </a:cubicBezTo>
                  <a:lnTo>
                    <a:pt x="280" y="165"/>
                  </a:lnTo>
                  <a:cubicBezTo>
                    <a:pt x="280" y="147"/>
                    <a:pt x="294" y="133"/>
                    <a:pt x="311" y="133"/>
                  </a:cubicBezTo>
                  <a:lnTo>
                    <a:pt x="642" y="133"/>
                  </a:lnTo>
                  <a:lnTo>
                    <a:pt x="642" y="133"/>
                  </a:lnTo>
                  <a:lnTo>
                    <a:pt x="642" y="133"/>
                  </a:lnTo>
                  <a:lnTo>
                    <a:pt x="648" y="133"/>
                  </a:lnTo>
                  <a:cubicBezTo>
                    <a:pt x="665" y="133"/>
                    <a:pt x="680" y="147"/>
                    <a:pt x="680" y="165"/>
                  </a:cubicBezTo>
                  <a:lnTo>
                    <a:pt x="680" y="989"/>
                  </a:lnTo>
                  <a:close/>
                  <a:moveTo>
                    <a:pt x="367" y="72"/>
                  </a:moveTo>
                  <a:cubicBezTo>
                    <a:pt x="372" y="66"/>
                    <a:pt x="378" y="62"/>
                    <a:pt x="386" y="62"/>
                  </a:cubicBezTo>
                  <a:lnTo>
                    <a:pt x="573" y="62"/>
                  </a:lnTo>
                  <a:cubicBezTo>
                    <a:pt x="581" y="62"/>
                    <a:pt x="587" y="66"/>
                    <a:pt x="592" y="72"/>
                  </a:cubicBezTo>
                  <a:lnTo>
                    <a:pt x="367" y="72"/>
                  </a:lnTo>
                  <a:close/>
                  <a:moveTo>
                    <a:pt x="84" y="222"/>
                  </a:moveTo>
                  <a:lnTo>
                    <a:pt x="218" y="222"/>
                  </a:lnTo>
                  <a:lnTo>
                    <a:pt x="218" y="348"/>
                  </a:lnTo>
                  <a:lnTo>
                    <a:pt x="84" y="222"/>
                  </a:lnTo>
                  <a:close/>
                  <a:moveTo>
                    <a:pt x="218" y="506"/>
                  </a:moveTo>
                  <a:lnTo>
                    <a:pt x="218" y="633"/>
                  </a:lnTo>
                  <a:lnTo>
                    <a:pt x="84" y="506"/>
                  </a:lnTo>
                  <a:lnTo>
                    <a:pt x="218" y="506"/>
                  </a:lnTo>
                  <a:close/>
                  <a:moveTo>
                    <a:pt x="218" y="791"/>
                  </a:moveTo>
                  <a:lnTo>
                    <a:pt x="218" y="917"/>
                  </a:lnTo>
                  <a:lnTo>
                    <a:pt x="84" y="791"/>
                  </a:lnTo>
                  <a:lnTo>
                    <a:pt x="218" y="791"/>
                  </a:lnTo>
                  <a:close/>
                  <a:moveTo>
                    <a:pt x="875" y="791"/>
                  </a:moveTo>
                  <a:lnTo>
                    <a:pt x="741" y="917"/>
                  </a:lnTo>
                  <a:lnTo>
                    <a:pt x="741" y="791"/>
                  </a:lnTo>
                  <a:lnTo>
                    <a:pt x="875" y="791"/>
                  </a:lnTo>
                  <a:close/>
                  <a:moveTo>
                    <a:pt x="741" y="633"/>
                  </a:moveTo>
                  <a:lnTo>
                    <a:pt x="741" y="506"/>
                  </a:lnTo>
                  <a:lnTo>
                    <a:pt x="875" y="506"/>
                  </a:lnTo>
                  <a:lnTo>
                    <a:pt x="741" y="633"/>
                  </a:lnTo>
                  <a:close/>
                  <a:moveTo>
                    <a:pt x="741" y="445"/>
                  </a:moveTo>
                  <a:lnTo>
                    <a:pt x="741" y="433"/>
                  </a:lnTo>
                  <a:lnTo>
                    <a:pt x="939" y="246"/>
                  </a:lnTo>
                  <a:cubicBezTo>
                    <a:pt x="954" y="232"/>
                    <a:pt x="959" y="211"/>
                    <a:pt x="951" y="191"/>
                  </a:cubicBezTo>
                  <a:cubicBezTo>
                    <a:pt x="944" y="172"/>
                    <a:pt x="926" y="160"/>
                    <a:pt x="905" y="160"/>
                  </a:cubicBezTo>
                  <a:lnTo>
                    <a:pt x="741" y="160"/>
                  </a:lnTo>
                  <a:cubicBezTo>
                    <a:pt x="739" y="116"/>
                    <a:pt x="705" y="80"/>
                    <a:pt x="662" y="73"/>
                  </a:cubicBezTo>
                  <a:lnTo>
                    <a:pt x="652" y="51"/>
                  </a:lnTo>
                  <a:cubicBezTo>
                    <a:pt x="638" y="20"/>
                    <a:pt x="607" y="0"/>
                    <a:pt x="573" y="0"/>
                  </a:cubicBezTo>
                  <a:lnTo>
                    <a:pt x="386" y="0"/>
                  </a:lnTo>
                  <a:cubicBezTo>
                    <a:pt x="352" y="0"/>
                    <a:pt x="321" y="20"/>
                    <a:pt x="307" y="51"/>
                  </a:cubicBezTo>
                  <a:lnTo>
                    <a:pt x="297" y="73"/>
                  </a:lnTo>
                  <a:cubicBezTo>
                    <a:pt x="254" y="80"/>
                    <a:pt x="221" y="116"/>
                    <a:pt x="218" y="160"/>
                  </a:cubicBezTo>
                  <a:lnTo>
                    <a:pt x="54" y="160"/>
                  </a:lnTo>
                  <a:cubicBezTo>
                    <a:pt x="34" y="160"/>
                    <a:pt x="15" y="172"/>
                    <a:pt x="8" y="191"/>
                  </a:cubicBezTo>
                  <a:cubicBezTo>
                    <a:pt x="0" y="211"/>
                    <a:pt x="5" y="232"/>
                    <a:pt x="20" y="246"/>
                  </a:cubicBezTo>
                  <a:lnTo>
                    <a:pt x="218" y="433"/>
                  </a:lnTo>
                  <a:lnTo>
                    <a:pt x="218" y="445"/>
                  </a:lnTo>
                  <a:lnTo>
                    <a:pt x="54" y="445"/>
                  </a:lnTo>
                  <a:cubicBezTo>
                    <a:pt x="34" y="445"/>
                    <a:pt x="15" y="457"/>
                    <a:pt x="8" y="476"/>
                  </a:cubicBezTo>
                  <a:cubicBezTo>
                    <a:pt x="0" y="495"/>
                    <a:pt x="5" y="517"/>
                    <a:pt x="20" y="531"/>
                  </a:cubicBezTo>
                  <a:lnTo>
                    <a:pt x="218" y="718"/>
                  </a:lnTo>
                  <a:lnTo>
                    <a:pt x="218" y="730"/>
                  </a:lnTo>
                  <a:lnTo>
                    <a:pt x="54" y="730"/>
                  </a:lnTo>
                  <a:cubicBezTo>
                    <a:pt x="34" y="730"/>
                    <a:pt x="15" y="742"/>
                    <a:pt x="8" y="761"/>
                  </a:cubicBezTo>
                  <a:cubicBezTo>
                    <a:pt x="0" y="780"/>
                    <a:pt x="5" y="801"/>
                    <a:pt x="20" y="816"/>
                  </a:cubicBezTo>
                  <a:lnTo>
                    <a:pt x="219" y="1004"/>
                  </a:lnTo>
                  <a:cubicBezTo>
                    <a:pt x="226" y="1048"/>
                    <a:pt x="265" y="1082"/>
                    <a:pt x="311" y="1082"/>
                  </a:cubicBezTo>
                  <a:lnTo>
                    <a:pt x="376" y="1082"/>
                  </a:lnTo>
                  <a:lnTo>
                    <a:pt x="376" y="1501"/>
                  </a:lnTo>
                  <a:lnTo>
                    <a:pt x="437" y="1501"/>
                  </a:lnTo>
                  <a:lnTo>
                    <a:pt x="437" y="1082"/>
                  </a:lnTo>
                  <a:lnTo>
                    <a:pt x="522" y="1082"/>
                  </a:lnTo>
                  <a:lnTo>
                    <a:pt x="522" y="1501"/>
                  </a:lnTo>
                  <a:lnTo>
                    <a:pt x="584" y="1501"/>
                  </a:lnTo>
                  <a:lnTo>
                    <a:pt x="584" y="1082"/>
                  </a:lnTo>
                  <a:lnTo>
                    <a:pt x="648" y="1082"/>
                  </a:lnTo>
                  <a:cubicBezTo>
                    <a:pt x="695" y="1082"/>
                    <a:pt x="733" y="1048"/>
                    <a:pt x="740" y="1004"/>
                  </a:cubicBezTo>
                  <a:lnTo>
                    <a:pt x="939" y="816"/>
                  </a:lnTo>
                  <a:cubicBezTo>
                    <a:pt x="954" y="801"/>
                    <a:pt x="959" y="780"/>
                    <a:pt x="951" y="761"/>
                  </a:cubicBezTo>
                  <a:cubicBezTo>
                    <a:pt x="944" y="742"/>
                    <a:pt x="926" y="730"/>
                    <a:pt x="905" y="730"/>
                  </a:cubicBezTo>
                  <a:lnTo>
                    <a:pt x="741" y="730"/>
                  </a:lnTo>
                  <a:lnTo>
                    <a:pt x="741" y="718"/>
                  </a:lnTo>
                  <a:lnTo>
                    <a:pt x="939" y="531"/>
                  </a:lnTo>
                  <a:cubicBezTo>
                    <a:pt x="954" y="517"/>
                    <a:pt x="959" y="495"/>
                    <a:pt x="951" y="476"/>
                  </a:cubicBezTo>
                  <a:cubicBezTo>
                    <a:pt x="944" y="457"/>
                    <a:pt x="926" y="445"/>
                    <a:pt x="905" y="445"/>
                  </a:cubicBezTo>
                  <a:lnTo>
                    <a:pt x="741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60DC9E1B-ABBC-3742-8092-26F798656FF2}"/>
              </a:ext>
            </a:extLst>
          </p:cNvPr>
          <p:cNvGrpSpPr/>
          <p:nvPr userDrawn="1"/>
        </p:nvGrpSpPr>
        <p:grpSpPr>
          <a:xfrm>
            <a:off x="2974629" y="547973"/>
            <a:ext cx="710291" cy="710292"/>
            <a:chOff x="1475612" y="621970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B1A6D13-2A50-3A4A-9F66-397794A43395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0" name="Freeform 17">
              <a:extLst>
                <a:ext uri="{FF2B5EF4-FFF2-40B4-BE49-F238E27FC236}">
                  <a16:creationId xmlns:a16="http://schemas.microsoft.com/office/drawing/2014/main" id="{C2C260DD-1A2A-B943-9884-871542D88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489" y="737404"/>
              <a:ext cx="490537" cy="479425"/>
            </a:xfrm>
            <a:custGeom>
              <a:avLst/>
              <a:gdLst>
                <a:gd name="T0" fmla="*/ 551 w 1363"/>
                <a:gd name="T1" fmla="*/ 708 h 1330"/>
                <a:gd name="T2" fmla="*/ 485 w 1363"/>
                <a:gd name="T3" fmla="*/ 642 h 1330"/>
                <a:gd name="T4" fmla="*/ 551 w 1363"/>
                <a:gd name="T5" fmla="*/ 991 h 1330"/>
                <a:gd name="T6" fmla="*/ 485 w 1363"/>
                <a:gd name="T7" fmla="*/ 924 h 1330"/>
                <a:gd name="T8" fmla="*/ 564 w 1363"/>
                <a:gd name="T9" fmla="*/ 1066 h 1330"/>
                <a:gd name="T10" fmla="*/ 498 w 1363"/>
                <a:gd name="T11" fmla="*/ 1132 h 1330"/>
                <a:gd name="T12" fmla="*/ 498 w 1363"/>
                <a:gd name="T13" fmla="*/ 850 h 1330"/>
                <a:gd name="T14" fmla="*/ 564 w 1363"/>
                <a:gd name="T15" fmla="*/ 916 h 1330"/>
                <a:gd name="T16" fmla="*/ 423 w 1363"/>
                <a:gd name="T17" fmla="*/ 511 h 1330"/>
                <a:gd name="T18" fmla="*/ 485 w 1363"/>
                <a:gd name="T19" fmla="*/ 1329 h 1330"/>
                <a:gd name="T20" fmla="*/ 564 w 1363"/>
                <a:gd name="T21" fmla="*/ 1286 h 1330"/>
                <a:gd name="T22" fmla="*/ 626 w 1363"/>
                <a:gd name="T23" fmla="*/ 1329 h 1330"/>
                <a:gd name="T24" fmla="*/ 564 w 1363"/>
                <a:gd name="T25" fmla="*/ 511 h 1330"/>
                <a:gd name="T26" fmla="*/ 485 w 1363"/>
                <a:gd name="T27" fmla="*/ 554 h 1330"/>
                <a:gd name="T28" fmla="*/ 1254 w 1363"/>
                <a:gd name="T29" fmla="*/ 423 h 1330"/>
                <a:gd name="T30" fmla="*/ 1116 w 1363"/>
                <a:gd name="T31" fmla="*/ 344 h 1330"/>
                <a:gd name="T32" fmla="*/ 1254 w 1363"/>
                <a:gd name="T33" fmla="*/ 423 h 1330"/>
                <a:gd name="T34" fmla="*/ 285 w 1363"/>
                <a:gd name="T35" fmla="*/ 282 h 1330"/>
                <a:gd name="T36" fmla="*/ 423 w 1363"/>
                <a:gd name="T37" fmla="*/ 91 h 1330"/>
                <a:gd name="T38" fmla="*/ 485 w 1363"/>
                <a:gd name="T39" fmla="*/ 257 h 1330"/>
                <a:gd name="T40" fmla="*/ 564 w 1363"/>
                <a:gd name="T41" fmla="*/ 237 h 1330"/>
                <a:gd name="T42" fmla="*/ 626 w 1363"/>
                <a:gd name="T43" fmla="*/ 257 h 1330"/>
                <a:gd name="T44" fmla="*/ 622 w 1363"/>
                <a:gd name="T45" fmla="*/ 213 h 1330"/>
                <a:gd name="T46" fmla="*/ 915 w 1363"/>
                <a:gd name="T47" fmla="*/ 282 h 1330"/>
                <a:gd name="T48" fmla="*/ 254 w 1363"/>
                <a:gd name="T49" fmla="*/ 344 h 1330"/>
                <a:gd name="T50" fmla="*/ 62 w 1363"/>
                <a:gd name="T51" fmla="*/ 536 h 1330"/>
                <a:gd name="T52" fmla="*/ 316 w 1363"/>
                <a:gd name="T53" fmla="*/ 423 h 1330"/>
                <a:gd name="T54" fmla="*/ 464 w 1363"/>
                <a:gd name="T55" fmla="*/ 344 h 1330"/>
                <a:gd name="T56" fmla="*/ 316 w 1363"/>
                <a:gd name="T57" fmla="*/ 423 h 1330"/>
                <a:gd name="T58" fmla="*/ 1028 w 1363"/>
                <a:gd name="T59" fmla="*/ 344 h 1330"/>
                <a:gd name="T60" fmla="*/ 896 w 1363"/>
                <a:gd name="T61" fmla="*/ 344 h 1330"/>
                <a:gd name="T62" fmla="*/ 755 w 1363"/>
                <a:gd name="T63" fmla="*/ 423 h 1330"/>
                <a:gd name="T64" fmla="*/ 887 w 1363"/>
                <a:gd name="T65" fmla="*/ 423 h 1330"/>
                <a:gd name="T66" fmla="*/ 472 w 1363"/>
                <a:gd name="T67" fmla="*/ 423 h 1330"/>
                <a:gd name="T68" fmla="*/ 605 w 1363"/>
                <a:gd name="T69" fmla="*/ 423 h 1330"/>
                <a:gd name="T70" fmla="*/ 746 w 1363"/>
                <a:gd name="T71" fmla="*/ 344 h 1330"/>
                <a:gd name="T72" fmla="*/ 614 w 1363"/>
                <a:gd name="T73" fmla="*/ 344 h 1330"/>
                <a:gd name="T74" fmla="*/ 1154 w 1363"/>
                <a:gd name="T75" fmla="*/ 847 h 1330"/>
                <a:gd name="T76" fmla="*/ 1047 w 1363"/>
                <a:gd name="T77" fmla="*/ 704 h 1330"/>
                <a:gd name="T78" fmla="*/ 1188 w 1363"/>
                <a:gd name="T79" fmla="*/ 282 h 1330"/>
                <a:gd name="T80" fmla="*/ 496 w 1363"/>
                <a:gd name="T81" fmla="*/ 3 h 1330"/>
                <a:gd name="T82" fmla="*/ 482 w 1363"/>
                <a:gd name="T83" fmla="*/ 0 h 1330"/>
                <a:gd name="T84" fmla="*/ 436 w 1363"/>
                <a:gd name="T85" fmla="*/ 6 h 1330"/>
                <a:gd name="T86" fmla="*/ 49 w 1363"/>
                <a:gd name="T87" fmla="*/ 282 h 1330"/>
                <a:gd name="T88" fmla="*/ 0 w 1363"/>
                <a:gd name="T89" fmla="*/ 313 h 1330"/>
                <a:gd name="T90" fmla="*/ 31 w 1363"/>
                <a:gd name="T91" fmla="*/ 598 h 1330"/>
                <a:gd name="T92" fmla="*/ 316 w 1363"/>
                <a:gd name="T93" fmla="*/ 567 h 1330"/>
                <a:gd name="T94" fmla="*/ 680 w 1363"/>
                <a:gd name="T95" fmla="*/ 485 h 1330"/>
                <a:gd name="T96" fmla="*/ 1016 w 1363"/>
                <a:gd name="T97" fmla="*/ 642 h 1330"/>
                <a:gd name="T98" fmla="*/ 764 w 1363"/>
                <a:gd name="T99" fmla="*/ 847 h 1330"/>
                <a:gd name="T100" fmla="*/ 1329 w 1363"/>
                <a:gd name="T101" fmla="*/ 909 h 1330"/>
                <a:gd name="T102" fmla="*/ 1231 w 1363"/>
                <a:gd name="T103" fmla="*/ 847 h 1330"/>
                <a:gd name="T104" fmla="*/ 1078 w 1363"/>
                <a:gd name="T105" fmla="*/ 485 h 1330"/>
                <a:gd name="T106" fmla="*/ 1358 w 1363"/>
                <a:gd name="T107" fmla="*/ 466 h 1330"/>
                <a:gd name="T108" fmla="*/ 1210 w 1363"/>
                <a:gd name="T109" fmla="*/ 29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3" h="1330">
                  <a:moveTo>
                    <a:pt x="485" y="642"/>
                  </a:moveTo>
                  <a:lnTo>
                    <a:pt x="551" y="708"/>
                  </a:lnTo>
                  <a:lnTo>
                    <a:pt x="485" y="775"/>
                  </a:lnTo>
                  <a:lnTo>
                    <a:pt x="485" y="642"/>
                  </a:lnTo>
                  <a:close/>
                  <a:moveTo>
                    <a:pt x="485" y="924"/>
                  </a:moveTo>
                  <a:lnTo>
                    <a:pt x="551" y="991"/>
                  </a:lnTo>
                  <a:lnTo>
                    <a:pt x="485" y="1057"/>
                  </a:lnTo>
                  <a:lnTo>
                    <a:pt x="485" y="924"/>
                  </a:lnTo>
                  <a:close/>
                  <a:moveTo>
                    <a:pt x="498" y="1132"/>
                  </a:moveTo>
                  <a:lnTo>
                    <a:pt x="564" y="1066"/>
                  </a:lnTo>
                  <a:lnTo>
                    <a:pt x="564" y="1198"/>
                  </a:lnTo>
                  <a:lnTo>
                    <a:pt x="498" y="1132"/>
                  </a:lnTo>
                  <a:close/>
                  <a:moveTo>
                    <a:pt x="564" y="916"/>
                  </a:moveTo>
                  <a:lnTo>
                    <a:pt x="498" y="850"/>
                  </a:lnTo>
                  <a:lnTo>
                    <a:pt x="564" y="783"/>
                  </a:lnTo>
                  <a:lnTo>
                    <a:pt x="564" y="916"/>
                  </a:lnTo>
                  <a:close/>
                  <a:moveTo>
                    <a:pt x="485" y="511"/>
                  </a:moveTo>
                  <a:lnTo>
                    <a:pt x="423" y="511"/>
                  </a:lnTo>
                  <a:lnTo>
                    <a:pt x="423" y="1329"/>
                  </a:lnTo>
                  <a:lnTo>
                    <a:pt x="485" y="1329"/>
                  </a:lnTo>
                  <a:lnTo>
                    <a:pt x="485" y="1207"/>
                  </a:lnTo>
                  <a:lnTo>
                    <a:pt x="564" y="1286"/>
                  </a:lnTo>
                  <a:lnTo>
                    <a:pt x="564" y="1329"/>
                  </a:lnTo>
                  <a:lnTo>
                    <a:pt x="626" y="1329"/>
                  </a:lnTo>
                  <a:lnTo>
                    <a:pt x="626" y="511"/>
                  </a:lnTo>
                  <a:lnTo>
                    <a:pt x="564" y="511"/>
                  </a:lnTo>
                  <a:lnTo>
                    <a:pt x="564" y="634"/>
                  </a:lnTo>
                  <a:lnTo>
                    <a:pt x="485" y="554"/>
                  </a:lnTo>
                  <a:lnTo>
                    <a:pt x="485" y="511"/>
                  </a:lnTo>
                  <a:close/>
                  <a:moveTo>
                    <a:pt x="1254" y="423"/>
                  </a:moveTo>
                  <a:lnTo>
                    <a:pt x="1037" y="423"/>
                  </a:lnTo>
                  <a:lnTo>
                    <a:pt x="1116" y="344"/>
                  </a:lnTo>
                  <a:lnTo>
                    <a:pt x="1175" y="344"/>
                  </a:lnTo>
                  <a:lnTo>
                    <a:pt x="1254" y="423"/>
                  </a:lnTo>
                  <a:close/>
                  <a:moveTo>
                    <a:pt x="915" y="282"/>
                  </a:moveTo>
                  <a:lnTo>
                    <a:pt x="285" y="282"/>
                  </a:lnTo>
                  <a:lnTo>
                    <a:pt x="156" y="282"/>
                  </a:lnTo>
                  <a:lnTo>
                    <a:pt x="423" y="91"/>
                  </a:lnTo>
                  <a:lnTo>
                    <a:pt x="423" y="257"/>
                  </a:lnTo>
                  <a:lnTo>
                    <a:pt x="485" y="257"/>
                  </a:lnTo>
                  <a:lnTo>
                    <a:pt x="485" y="99"/>
                  </a:lnTo>
                  <a:lnTo>
                    <a:pt x="564" y="237"/>
                  </a:lnTo>
                  <a:lnTo>
                    <a:pt x="564" y="257"/>
                  </a:lnTo>
                  <a:lnTo>
                    <a:pt x="626" y="257"/>
                  </a:lnTo>
                  <a:lnTo>
                    <a:pt x="626" y="229"/>
                  </a:lnTo>
                  <a:cubicBezTo>
                    <a:pt x="626" y="223"/>
                    <a:pt x="625" y="218"/>
                    <a:pt x="622" y="213"/>
                  </a:cubicBezTo>
                  <a:lnTo>
                    <a:pt x="560" y="105"/>
                  </a:lnTo>
                  <a:lnTo>
                    <a:pt x="915" y="282"/>
                  </a:lnTo>
                  <a:close/>
                  <a:moveTo>
                    <a:pt x="62" y="344"/>
                  </a:moveTo>
                  <a:lnTo>
                    <a:pt x="254" y="344"/>
                  </a:lnTo>
                  <a:lnTo>
                    <a:pt x="254" y="536"/>
                  </a:lnTo>
                  <a:lnTo>
                    <a:pt x="62" y="536"/>
                  </a:lnTo>
                  <a:lnTo>
                    <a:pt x="62" y="344"/>
                  </a:lnTo>
                  <a:close/>
                  <a:moveTo>
                    <a:pt x="316" y="423"/>
                  </a:moveTo>
                  <a:lnTo>
                    <a:pt x="316" y="344"/>
                  </a:lnTo>
                  <a:lnTo>
                    <a:pt x="464" y="344"/>
                  </a:lnTo>
                  <a:lnTo>
                    <a:pt x="385" y="423"/>
                  </a:lnTo>
                  <a:lnTo>
                    <a:pt x="316" y="423"/>
                  </a:lnTo>
                  <a:close/>
                  <a:moveTo>
                    <a:pt x="896" y="344"/>
                  </a:moveTo>
                  <a:lnTo>
                    <a:pt x="1028" y="344"/>
                  </a:lnTo>
                  <a:lnTo>
                    <a:pt x="962" y="411"/>
                  </a:lnTo>
                  <a:lnTo>
                    <a:pt x="896" y="344"/>
                  </a:lnTo>
                  <a:close/>
                  <a:moveTo>
                    <a:pt x="887" y="423"/>
                  </a:moveTo>
                  <a:lnTo>
                    <a:pt x="755" y="423"/>
                  </a:lnTo>
                  <a:lnTo>
                    <a:pt x="821" y="357"/>
                  </a:lnTo>
                  <a:lnTo>
                    <a:pt x="887" y="423"/>
                  </a:lnTo>
                  <a:close/>
                  <a:moveTo>
                    <a:pt x="605" y="423"/>
                  </a:moveTo>
                  <a:lnTo>
                    <a:pt x="472" y="423"/>
                  </a:lnTo>
                  <a:lnTo>
                    <a:pt x="539" y="357"/>
                  </a:lnTo>
                  <a:lnTo>
                    <a:pt x="605" y="423"/>
                  </a:lnTo>
                  <a:close/>
                  <a:moveTo>
                    <a:pt x="614" y="344"/>
                  </a:moveTo>
                  <a:lnTo>
                    <a:pt x="746" y="344"/>
                  </a:lnTo>
                  <a:lnTo>
                    <a:pt x="680" y="411"/>
                  </a:lnTo>
                  <a:lnTo>
                    <a:pt x="614" y="344"/>
                  </a:lnTo>
                  <a:close/>
                  <a:moveTo>
                    <a:pt x="1047" y="704"/>
                  </a:moveTo>
                  <a:lnTo>
                    <a:pt x="1154" y="847"/>
                  </a:lnTo>
                  <a:lnTo>
                    <a:pt x="939" y="847"/>
                  </a:lnTo>
                  <a:lnTo>
                    <a:pt x="1047" y="704"/>
                  </a:lnTo>
                  <a:close/>
                  <a:moveTo>
                    <a:pt x="1210" y="291"/>
                  </a:moveTo>
                  <a:cubicBezTo>
                    <a:pt x="1204" y="286"/>
                    <a:pt x="1196" y="282"/>
                    <a:pt x="1188" y="282"/>
                  </a:cubicBezTo>
                  <a:lnTo>
                    <a:pt x="1054" y="282"/>
                  </a:lnTo>
                  <a:lnTo>
                    <a:pt x="496" y="3"/>
                  </a:lnTo>
                  <a:lnTo>
                    <a:pt x="496" y="4"/>
                  </a:lnTo>
                  <a:cubicBezTo>
                    <a:pt x="492" y="2"/>
                    <a:pt x="487" y="0"/>
                    <a:pt x="482" y="0"/>
                  </a:cubicBezTo>
                  <a:lnTo>
                    <a:pt x="454" y="0"/>
                  </a:lnTo>
                  <a:cubicBezTo>
                    <a:pt x="447" y="0"/>
                    <a:pt x="441" y="3"/>
                    <a:pt x="436" y="6"/>
                  </a:cubicBezTo>
                  <a:lnTo>
                    <a:pt x="436" y="6"/>
                  </a:lnTo>
                  <a:lnTo>
                    <a:pt x="49" y="282"/>
                  </a:lnTo>
                  <a:lnTo>
                    <a:pt x="31" y="282"/>
                  </a:lnTo>
                  <a:cubicBezTo>
                    <a:pt x="14" y="282"/>
                    <a:pt x="0" y="296"/>
                    <a:pt x="0" y="313"/>
                  </a:cubicBezTo>
                  <a:lnTo>
                    <a:pt x="0" y="567"/>
                  </a:lnTo>
                  <a:cubicBezTo>
                    <a:pt x="0" y="584"/>
                    <a:pt x="13" y="598"/>
                    <a:pt x="31" y="598"/>
                  </a:cubicBezTo>
                  <a:lnTo>
                    <a:pt x="285" y="598"/>
                  </a:lnTo>
                  <a:cubicBezTo>
                    <a:pt x="302" y="598"/>
                    <a:pt x="316" y="584"/>
                    <a:pt x="316" y="567"/>
                  </a:cubicBezTo>
                  <a:lnTo>
                    <a:pt x="316" y="485"/>
                  </a:lnTo>
                  <a:lnTo>
                    <a:pt x="680" y="485"/>
                  </a:lnTo>
                  <a:lnTo>
                    <a:pt x="1016" y="485"/>
                  </a:lnTo>
                  <a:lnTo>
                    <a:pt x="1016" y="642"/>
                  </a:lnTo>
                  <a:lnTo>
                    <a:pt x="862" y="847"/>
                  </a:lnTo>
                  <a:lnTo>
                    <a:pt x="764" y="847"/>
                  </a:lnTo>
                  <a:lnTo>
                    <a:pt x="764" y="909"/>
                  </a:lnTo>
                  <a:lnTo>
                    <a:pt x="1329" y="909"/>
                  </a:lnTo>
                  <a:lnTo>
                    <a:pt x="1329" y="847"/>
                  </a:lnTo>
                  <a:lnTo>
                    <a:pt x="1231" y="847"/>
                  </a:lnTo>
                  <a:lnTo>
                    <a:pt x="1078" y="642"/>
                  </a:lnTo>
                  <a:lnTo>
                    <a:pt x="1078" y="485"/>
                  </a:lnTo>
                  <a:lnTo>
                    <a:pt x="1329" y="485"/>
                  </a:lnTo>
                  <a:cubicBezTo>
                    <a:pt x="1341" y="485"/>
                    <a:pt x="1353" y="478"/>
                    <a:pt x="1358" y="466"/>
                  </a:cubicBezTo>
                  <a:cubicBezTo>
                    <a:pt x="1362" y="455"/>
                    <a:pt x="1360" y="441"/>
                    <a:pt x="1351" y="433"/>
                  </a:cubicBezTo>
                  <a:lnTo>
                    <a:pt x="1210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C4FE824-7BA2-8940-BD0E-13D8B6352B76}"/>
              </a:ext>
            </a:extLst>
          </p:cNvPr>
          <p:cNvGrpSpPr/>
          <p:nvPr userDrawn="1"/>
        </p:nvGrpSpPr>
        <p:grpSpPr>
          <a:xfrm>
            <a:off x="6273720" y="547973"/>
            <a:ext cx="710291" cy="710292"/>
            <a:chOff x="4774703" y="621970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A28AC6F1-B216-6146-BB0A-127868C8C5E5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3E8EDD06-0257-E647-9F1B-BA0185C73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229" y="741372"/>
              <a:ext cx="503238" cy="471488"/>
            </a:xfrm>
            <a:custGeom>
              <a:avLst/>
              <a:gdLst>
                <a:gd name="T0" fmla="*/ 64 w 1398"/>
                <a:gd name="T1" fmla="*/ 1251 h 1308"/>
                <a:gd name="T2" fmla="*/ 154 w 1398"/>
                <a:gd name="T3" fmla="*/ 510 h 1308"/>
                <a:gd name="T4" fmla="*/ 302 w 1398"/>
                <a:gd name="T5" fmla="*/ 562 h 1308"/>
                <a:gd name="T6" fmla="*/ 171 w 1398"/>
                <a:gd name="T7" fmla="*/ 526 h 1308"/>
                <a:gd name="T8" fmla="*/ 154 w 1398"/>
                <a:gd name="T9" fmla="*/ 554 h 1308"/>
                <a:gd name="T10" fmla="*/ 191 w 1398"/>
                <a:gd name="T11" fmla="*/ 953 h 1308"/>
                <a:gd name="T12" fmla="*/ 244 w 1398"/>
                <a:gd name="T13" fmla="*/ 581 h 1308"/>
                <a:gd name="T14" fmla="*/ 244 w 1398"/>
                <a:gd name="T15" fmla="*/ 983 h 1308"/>
                <a:gd name="T16" fmla="*/ 154 w 1398"/>
                <a:gd name="T17" fmla="*/ 1011 h 1308"/>
                <a:gd name="T18" fmla="*/ 172 w 1398"/>
                <a:gd name="T19" fmla="*/ 1038 h 1308"/>
                <a:gd name="T20" fmla="*/ 302 w 1398"/>
                <a:gd name="T21" fmla="*/ 1002 h 1308"/>
                <a:gd name="T22" fmla="*/ 154 w 1398"/>
                <a:gd name="T23" fmla="*/ 1054 h 1308"/>
                <a:gd name="T24" fmla="*/ 565 w 1398"/>
                <a:gd name="T25" fmla="*/ 554 h 1308"/>
                <a:gd name="T26" fmla="*/ 565 w 1398"/>
                <a:gd name="T27" fmla="*/ 1011 h 1308"/>
                <a:gd name="T28" fmla="*/ 366 w 1398"/>
                <a:gd name="T29" fmla="*/ 1011 h 1308"/>
                <a:gd name="T30" fmla="*/ 366 w 1398"/>
                <a:gd name="T31" fmla="*/ 554 h 1308"/>
                <a:gd name="T32" fmla="*/ 620 w 1398"/>
                <a:gd name="T33" fmla="*/ 1054 h 1308"/>
                <a:gd name="T34" fmla="*/ 638 w 1398"/>
                <a:gd name="T35" fmla="*/ 1011 h 1308"/>
                <a:gd name="T36" fmla="*/ 759 w 1398"/>
                <a:gd name="T37" fmla="*/ 1011 h 1308"/>
                <a:gd name="T38" fmla="*/ 777 w 1398"/>
                <a:gd name="T39" fmla="*/ 1054 h 1308"/>
                <a:gd name="T40" fmla="*/ 740 w 1398"/>
                <a:gd name="T41" fmla="*/ 953 h 1308"/>
                <a:gd name="T42" fmla="*/ 657 w 1398"/>
                <a:gd name="T43" fmla="*/ 953 h 1308"/>
                <a:gd name="T44" fmla="*/ 710 w 1398"/>
                <a:gd name="T45" fmla="*/ 582 h 1308"/>
                <a:gd name="T46" fmla="*/ 629 w 1398"/>
                <a:gd name="T47" fmla="*/ 562 h 1308"/>
                <a:gd name="T48" fmla="*/ 777 w 1398"/>
                <a:gd name="T49" fmla="*/ 510 h 1308"/>
                <a:gd name="T50" fmla="*/ 759 w 1398"/>
                <a:gd name="T51" fmla="*/ 554 h 1308"/>
                <a:gd name="T52" fmla="*/ 832 w 1398"/>
                <a:gd name="T53" fmla="*/ 510 h 1308"/>
                <a:gd name="T54" fmla="*/ 1067 w 1398"/>
                <a:gd name="T55" fmla="*/ 611 h 1308"/>
                <a:gd name="T56" fmla="*/ 1031 w 1398"/>
                <a:gd name="T57" fmla="*/ 1054 h 1308"/>
                <a:gd name="T58" fmla="*/ 796 w 1398"/>
                <a:gd name="T59" fmla="*/ 953 h 1308"/>
                <a:gd name="T60" fmla="*/ 832 w 1398"/>
                <a:gd name="T61" fmla="*/ 510 h 1308"/>
                <a:gd name="T62" fmla="*/ 154 w 1398"/>
                <a:gd name="T63" fmla="*/ 1160 h 1308"/>
                <a:gd name="T64" fmla="*/ 565 w 1398"/>
                <a:gd name="T65" fmla="*/ 1110 h 1308"/>
                <a:gd name="T66" fmla="*/ 1243 w 1398"/>
                <a:gd name="T67" fmla="*/ 1110 h 1308"/>
                <a:gd name="T68" fmla="*/ 1086 w 1398"/>
                <a:gd name="T69" fmla="*/ 1011 h 1308"/>
                <a:gd name="T70" fmla="*/ 1104 w 1398"/>
                <a:gd name="T71" fmla="*/ 1038 h 1308"/>
                <a:gd name="T72" fmla="*/ 1234 w 1398"/>
                <a:gd name="T73" fmla="*/ 1002 h 1308"/>
                <a:gd name="T74" fmla="*/ 1176 w 1398"/>
                <a:gd name="T75" fmla="*/ 582 h 1308"/>
                <a:gd name="T76" fmla="*/ 1176 w 1398"/>
                <a:gd name="T77" fmla="*/ 983 h 1308"/>
                <a:gd name="T78" fmla="*/ 1123 w 1398"/>
                <a:gd name="T79" fmla="*/ 611 h 1308"/>
                <a:gd name="T80" fmla="*/ 1104 w 1398"/>
                <a:gd name="T81" fmla="*/ 526 h 1308"/>
                <a:gd name="T82" fmla="*/ 1086 w 1398"/>
                <a:gd name="T83" fmla="*/ 554 h 1308"/>
                <a:gd name="T84" fmla="*/ 1243 w 1398"/>
                <a:gd name="T85" fmla="*/ 554 h 1308"/>
                <a:gd name="T86" fmla="*/ 1225 w 1398"/>
                <a:gd name="T87" fmla="*/ 526 h 1308"/>
                <a:gd name="T88" fmla="*/ 1243 w 1398"/>
                <a:gd name="T89" fmla="*/ 455 h 1308"/>
                <a:gd name="T90" fmla="*/ 565 w 1398"/>
                <a:gd name="T91" fmla="*/ 455 h 1308"/>
                <a:gd name="T92" fmla="*/ 154 w 1398"/>
                <a:gd name="T93" fmla="*/ 427 h 1308"/>
                <a:gd name="T94" fmla="*/ 138 w 1398"/>
                <a:gd name="T95" fmla="*/ 371 h 1308"/>
                <a:gd name="T96" fmla="*/ 804 w 1398"/>
                <a:gd name="T97" fmla="*/ 371 h 1308"/>
                <a:gd name="T98" fmla="*/ 1262 w 1398"/>
                <a:gd name="T99" fmla="*/ 611 h 1308"/>
                <a:gd name="T100" fmla="*/ 1298 w 1398"/>
                <a:gd name="T101" fmla="*/ 455 h 1308"/>
                <a:gd name="T102" fmla="*/ 1393 w 1398"/>
                <a:gd name="T103" fmla="*/ 406 h 1308"/>
                <a:gd name="T104" fmla="*/ 685 w 1398"/>
                <a:gd name="T105" fmla="*/ 4 h 1308"/>
                <a:gd name="T106" fmla="*/ 30 w 1398"/>
                <a:gd name="T107" fmla="*/ 427 h 1308"/>
                <a:gd name="T108" fmla="*/ 99 w 1398"/>
                <a:gd name="T109" fmla="*/ 510 h 1308"/>
                <a:gd name="T110" fmla="*/ 135 w 1398"/>
                <a:gd name="T111" fmla="*/ 953 h 1308"/>
                <a:gd name="T112" fmla="*/ 99 w 1398"/>
                <a:gd name="T113" fmla="*/ 1110 h 1308"/>
                <a:gd name="T114" fmla="*/ 3 w 1398"/>
                <a:gd name="T115" fmla="*/ 1307 h 1308"/>
                <a:gd name="T116" fmla="*/ 1298 w 1398"/>
                <a:gd name="T117" fmla="*/ 1162 h 1308"/>
                <a:gd name="T118" fmla="*/ 1298 w 1398"/>
                <a:gd name="T119" fmla="*/ 101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8" h="1308">
                  <a:moveTo>
                    <a:pt x="1278" y="1216"/>
                  </a:moveTo>
                  <a:cubicBezTo>
                    <a:pt x="1302" y="1216"/>
                    <a:pt x="1323" y="1230"/>
                    <a:pt x="1333" y="1251"/>
                  </a:cubicBezTo>
                  <a:lnTo>
                    <a:pt x="64" y="1251"/>
                  </a:lnTo>
                  <a:cubicBezTo>
                    <a:pt x="74" y="1230"/>
                    <a:pt x="95" y="1216"/>
                    <a:pt x="119" y="1216"/>
                  </a:cubicBezTo>
                  <a:lnTo>
                    <a:pt x="1278" y="1216"/>
                  </a:lnTo>
                  <a:close/>
                  <a:moveTo>
                    <a:pt x="154" y="510"/>
                  </a:moveTo>
                  <a:lnTo>
                    <a:pt x="311" y="510"/>
                  </a:lnTo>
                  <a:lnTo>
                    <a:pt x="311" y="554"/>
                  </a:lnTo>
                  <a:cubicBezTo>
                    <a:pt x="311" y="558"/>
                    <a:pt x="307" y="562"/>
                    <a:pt x="302" y="562"/>
                  </a:cubicBezTo>
                  <a:cubicBezTo>
                    <a:pt x="297" y="562"/>
                    <a:pt x="293" y="558"/>
                    <a:pt x="293" y="554"/>
                  </a:cubicBezTo>
                  <a:lnTo>
                    <a:pt x="293" y="526"/>
                  </a:lnTo>
                  <a:lnTo>
                    <a:pt x="171" y="526"/>
                  </a:lnTo>
                  <a:lnTo>
                    <a:pt x="171" y="554"/>
                  </a:lnTo>
                  <a:cubicBezTo>
                    <a:pt x="171" y="558"/>
                    <a:pt x="168" y="562"/>
                    <a:pt x="163" y="562"/>
                  </a:cubicBezTo>
                  <a:cubicBezTo>
                    <a:pt x="158" y="562"/>
                    <a:pt x="154" y="558"/>
                    <a:pt x="154" y="554"/>
                  </a:cubicBezTo>
                  <a:lnTo>
                    <a:pt x="154" y="510"/>
                  </a:lnTo>
                  <a:close/>
                  <a:moveTo>
                    <a:pt x="221" y="983"/>
                  </a:moveTo>
                  <a:cubicBezTo>
                    <a:pt x="214" y="970"/>
                    <a:pt x="204" y="960"/>
                    <a:pt x="191" y="953"/>
                  </a:cubicBezTo>
                  <a:lnTo>
                    <a:pt x="191" y="611"/>
                  </a:lnTo>
                  <a:cubicBezTo>
                    <a:pt x="204" y="605"/>
                    <a:pt x="214" y="595"/>
                    <a:pt x="221" y="581"/>
                  </a:cubicBezTo>
                  <a:lnTo>
                    <a:pt x="244" y="581"/>
                  </a:lnTo>
                  <a:cubicBezTo>
                    <a:pt x="250" y="595"/>
                    <a:pt x="261" y="605"/>
                    <a:pt x="274" y="611"/>
                  </a:cubicBezTo>
                  <a:lnTo>
                    <a:pt x="274" y="953"/>
                  </a:lnTo>
                  <a:cubicBezTo>
                    <a:pt x="261" y="960"/>
                    <a:pt x="250" y="970"/>
                    <a:pt x="244" y="983"/>
                  </a:cubicBezTo>
                  <a:lnTo>
                    <a:pt x="221" y="983"/>
                  </a:lnTo>
                  <a:close/>
                  <a:moveTo>
                    <a:pt x="154" y="1054"/>
                  </a:moveTo>
                  <a:lnTo>
                    <a:pt x="154" y="1011"/>
                  </a:lnTo>
                  <a:cubicBezTo>
                    <a:pt x="154" y="1006"/>
                    <a:pt x="158" y="1002"/>
                    <a:pt x="163" y="1002"/>
                  </a:cubicBezTo>
                  <a:cubicBezTo>
                    <a:pt x="168" y="1002"/>
                    <a:pt x="172" y="1006"/>
                    <a:pt x="172" y="1011"/>
                  </a:cubicBezTo>
                  <a:lnTo>
                    <a:pt x="172" y="1038"/>
                  </a:lnTo>
                  <a:lnTo>
                    <a:pt x="293" y="1038"/>
                  </a:lnTo>
                  <a:lnTo>
                    <a:pt x="293" y="1011"/>
                  </a:lnTo>
                  <a:cubicBezTo>
                    <a:pt x="293" y="1006"/>
                    <a:pt x="297" y="1002"/>
                    <a:pt x="302" y="1002"/>
                  </a:cubicBezTo>
                  <a:cubicBezTo>
                    <a:pt x="307" y="1002"/>
                    <a:pt x="311" y="1006"/>
                    <a:pt x="311" y="1011"/>
                  </a:cubicBezTo>
                  <a:lnTo>
                    <a:pt x="311" y="1054"/>
                  </a:lnTo>
                  <a:lnTo>
                    <a:pt x="154" y="1054"/>
                  </a:lnTo>
                  <a:close/>
                  <a:moveTo>
                    <a:pt x="366" y="510"/>
                  </a:moveTo>
                  <a:lnTo>
                    <a:pt x="565" y="510"/>
                  </a:lnTo>
                  <a:lnTo>
                    <a:pt x="565" y="554"/>
                  </a:lnTo>
                  <a:cubicBezTo>
                    <a:pt x="565" y="579"/>
                    <a:pt x="580" y="601"/>
                    <a:pt x="601" y="611"/>
                  </a:cubicBezTo>
                  <a:lnTo>
                    <a:pt x="601" y="953"/>
                  </a:lnTo>
                  <a:cubicBezTo>
                    <a:pt x="580" y="963"/>
                    <a:pt x="565" y="985"/>
                    <a:pt x="565" y="1011"/>
                  </a:cubicBezTo>
                  <a:lnTo>
                    <a:pt x="565" y="1054"/>
                  </a:lnTo>
                  <a:lnTo>
                    <a:pt x="366" y="1054"/>
                  </a:lnTo>
                  <a:lnTo>
                    <a:pt x="366" y="1011"/>
                  </a:lnTo>
                  <a:cubicBezTo>
                    <a:pt x="366" y="985"/>
                    <a:pt x="351" y="963"/>
                    <a:pt x="330" y="953"/>
                  </a:cubicBezTo>
                  <a:lnTo>
                    <a:pt x="330" y="611"/>
                  </a:lnTo>
                  <a:cubicBezTo>
                    <a:pt x="351" y="601"/>
                    <a:pt x="366" y="579"/>
                    <a:pt x="366" y="554"/>
                  </a:cubicBezTo>
                  <a:lnTo>
                    <a:pt x="366" y="510"/>
                  </a:lnTo>
                  <a:close/>
                  <a:moveTo>
                    <a:pt x="777" y="1054"/>
                  </a:moveTo>
                  <a:lnTo>
                    <a:pt x="620" y="1054"/>
                  </a:lnTo>
                  <a:lnTo>
                    <a:pt x="620" y="1011"/>
                  </a:lnTo>
                  <a:cubicBezTo>
                    <a:pt x="620" y="1006"/>
                    <a:pt x="624" y="1002"/>
                    <a:pt x="629" y="1002"/>
                  </a:cubicBezTo>
                  <a:cubicBezTo>
                    <a:pt x="634" y="1002"/>
                    <a:pt x="638" y="1006"/>
                    <a:pt x="638" y="1011"/>
                  </a:cubicBezTo>
                  <a:lnTo>
                    <a:pt x="638" y="1038"/>
                  </a:lnTo>
                  <a:lnTo>
                    <a:pt x="759" y="1038"/>
                  </a:lnTo>
                  <a:lnTo>
                    <a:pt x="759" y="1011"/>
                  </a:lnTo>
                  <a:cubicBezTo>
                    <a:pt x="759" y="1006"/>
                    <a:pt x="763" y="1002"/>
                    <a:pt x="768" y="1002"/>
                  </a:cubicBezTo>
                  <a:cubicBezTo>
                    <a:pt x="773" y="1002"/>
                    <a:pt x="777" y="1006"/>
                    <a:pt x="777" y="1011"/>
                  </a:cubicBezTo>
                  <a:lnTo>
                    <a:pt x="777" y="1054"/>
                  </a:lnTo>
                  <a:close/>
                  <a:moveTo>
                    <a:pt x="710" y="582"/>
                  </a:moveTo>
                  <a:cubicBezTo>
                    <a:pt x="716" y="595"/>
                    <a:pt x="727" y="605"/>
                    <a:pt x="740" y="611"/>
                  </a:cubicBezTo>
                  <a:lnTo>
                    <a:pt x="740" y="953"/>
                  </a:lnTo>
                  <a:cubicBezTo>
                    <a:pt x="727" y="960"/>
                    <a:pt x="716" y="970"/>
                    <a:pt x="710" y="983"/>
                  </a:cubicBezTo>
                  <a:lnTo>
                    <a:pt x="687" y="983"/>
                  </a:lnTo>
                  <a:cubicBezTo>
                    <a:pt x="680" y="970"/>
                    <a:pt x="670" y="960"/>
                    <a:pt x="657" y="953"/>
                  </a:cubicBezTo>
                  <a:lnTo>
                    <a:pt x="657" y="611"/>
                  </a:lnTo>
                  <a:cubicBezTo>
                    <a:pt x="670" y="605"/>
                    <a:pt x="680" y="595"/>
                    <a:pt x="687" y="582"/>
                  </a:cubicBezTo>
                  <a:lnTo>
                    <a:pt x="710" y="582"/>
                  </a:lnTo>
                  <a:close/>
                  <a:moveTo>
                    <a:pt x="638" y="526"/>
                  </a:moveTo>
                  <a:lnTo>
                    <a:pt x="638" y="554"/>
                  </a:lnTo>
                  <a:cubicBezTo>
                    <a:pt x="638" y="558"/>
                    <a:pt x="634" y="562"/>
                    <a:pt x="629" y="562"/>
                  </a:cubicBezTo>
                  <a:cubicBezTo>
                    <a:pt x="624" y="562"/>
                    <a:pt x="620" y="558"/>
                    <a:pt x="620" y="554"/>
                  </a:cubicBezTo>
                  <a:lnTo>
                    <a:pt x="620" y="510"/>
                  </a:lnTo>
                  <a:lnTo>
                    <a:pt x="777" y="510"/>
                  </a:lnTo>
                  <a:lnTo>
                    <a:pt x="777" y="554"/>
                  </a:lnTo>
                  <a:cubicBezTo>
                    <a:pt x="777" y="558"/>
                    <a:pt x="773" y="562"/>
                    <a:pt x="768" y="562"/>
                  </a:cubicBezTo>
                  <a:cubicBezTo>
                    <a:pt x="763" y="562"/>
                    <a:pt x="759" y="558"/>
                    <a:pt x="759" y="554"/>
                  </a:cubicBezTo>
                  <a:lnTo>
                    <a:pt x="759" y="526"/>
                  </a:lnTo>
                  <a:lnTo>
                    <a:pt x="638" y="526"/>
                  </a:lnTo>
                  <a:close/>
                  <a:moveTo>
                    <a:pt x="832" y="510"/>
                  </a:moveTo>
                  <a:lnTo>
                    <a:pt x="1031" y="510"/>
                  </a:lnTo>
                  <a:lnTo>
                    <a:pt x="1031" y="554"/>
                  </a:lnTo>
                  <a:cubicBezTo>
                    <a:pt x="1031" y="579"/>
                    <a:pt x="1046" y="601"/>
                    <a:pt x="1067" y="611"/>
                  </a:cubicBezTo>
                  <a:lnTo>
                    <a:pt x="1067" y="953"/>
                  </a:lnTo>
                  <a:cubicBezTo>
                    <a:pt x="1046" y="963"/>
                    <a:pt x="1031" y="985"/>
                    <a:pt x="1031" y="1011"/>
                  </a:cubicBezTo>
                  <a:lnTo>
                    <a:pt x="1031" y="1054"/>
                  </a:lnTo>
                  <a:lnTo>
                    <a:pt x="832" y="1054"/>
                  </a:lnTo>
                  <a:lnTo>
                    <a:pt x="832" y="1011"/>
                  </a:lnTo>
                  <a:cubicBezTo>
                    <a:pt x="832" y="985"/>
                    <a:pt x="817" y="963"/>
                    <a:pt x="796" y="953"/>
                  </a:cubicBezTo>
                  <a:lnTo>
                    <a:pt x="796" y="611"/>
                  </a:lnTo>
                  <a:cubicBezTo>
                    <a:pt x="817" y="601"/>
                    <a:pt x="832" y="579"/>
                    <a:pt x="832" y="554"/>
                  </a:cubicBezTo>
                  <a:lnTo>
                    <a:pt x="832" y="510"/>
                  </a:lnTo>
                  <a:close/>
                  <a:moveTo>
                    <a:pt x="1243" y="1110"/>
                  </a:moveTo>
                  <a:lnTo>
                    <a:pt x="1243" y="1160"/>
                  </a:lnTo>
                  <a:lnTo>
                    <a:pt x="154" y="1160"/>
                  </a:lnTo>
                  <a:lnTo>
                    <a:pt x="154" y="1110"/>
                  </a:lnTo>
                  <a:lnTo>
                    <a:pt x="366" y="1110"/>
                  </a:lnTo>
                  <a:lnTo>
                    <a:pt x="565" y="1110"/>
                  </a:lnTo>
                  <a:lnTo>
                    <a:pt x="832" y="1110"/>
                  </a:lnTo>
                  <a:lnTo>
                    <a:pt x="1031" y="1110"/>
                  </a:lnTo>
                  <a:lnTo>
                    <a:pt x="1243" y="1110"/>
                  </a:lnTo>
                  <a:close/>
                  <a:moveTo>
                    <a:pt x="1243" y="1054"/>
                  </a:moveTo>
                  <a:lnTo>
                    <a:pt x="1086" y="1054"/>
                  </a:lnTo>
                  <a:lnTo>
                    <a:pt x="1086" y="1011"/>
                  </a:lnTo>
                  <a:cubicBezTo>
                    <a:pt x="1086" y="1006"/>
                    <a:pt x="1090" y="1002"/>
                    <a:pt x="1095" y="1002"/>
                  </a:cubicBezTo>
                  <a:cubicBezTo>
                    <a:pt x="1100" y="1002"/>
                    <a:pt x="1104" y="1006"/>
                    <a:pt x="1104" y="1011"/>
                  </a:cubicBezTo>
                  <a:lnTo>
                    <a:pt x="1104" y="1038"/>
                  </a:lnTo>
                  <a:lnTo>
                    <a:pt x="1225" y="1038"/>
                  </a:lnTo>
                  <a:lnTo>
                    <a:pt x="1225" y="1011"/>
                  </a:lnTo>
                  <a:cubicBezTo>
                    <a:pt x="1225" y="1006"/>
                    <a:pt x="1229" y="1002"/>
                    <a:pt x="1234" y="1002"/>
                  </a:cubicBezTo>
                  <a:cubicBezTo>
                    <a:pt x="1239" y="1002"/>
                    <a:pt x="1243" y="1006"/>
                    <a:pt x="1243" y="1011"/>
                  </a:cubicBezTo>
                  <a:lnTo>
                    <a:pt x="1243" y="1054"/>
                  </a:lnTo>
                  <a:close/>
                  <a:moveTo>
                    <a:pt x="1176" y="582"/>
                  </a:moveTo>
                  <a:cubicBezTo>
                    <a:pt x="1182" y="595"/>
                    <a:pt x="1193" y="605"/>
                    <a:pt x="1206" y="611"/>
                  </a:cubicBezTo>
                  <a:lnTo>
                    <a:pt x="1206" y="953"/>
                  </a:lnTo>
                  <a:cubicBezTo>
                    <a:pt x="1193" y="960"/>
                    <a:pt x="1182" y="970"/>
                    <a:pt x="1176" y="983"/>
                  </a:cubicBezTo>
                  <a:lnTo>
                    <a:pt x="1153" y="983"/>
                  </a:lnTo>
                  <a:cubicBezTo>
                    <a:pt x="1146" y="970"/>
                    <a:pt x="1136" y="960"/>
                    <a:pt x="1123" y="953"/>
                  </a:cubicBezTo>
                  <a:lnTo>
                    <a:pt x="1123" y="611"/>
                  </a:lnTo>
                  <a:cubicBezTo>
                    <a:pt x="1136" y="605"/>
                    <a:pt x="1146" y="595"/>
                    <a:pt x="1153" y="582"/>
                  </a:cubicBezTo>
                  <a:lnTo>
                    <a:pt x="1176" y="582"/>
                  </a:lnTo>
                  <a:close/>
                  <a:moveTo>
                    <a:pt x="1104" y="526"/>
                  </a:moveTo>
                  <a:lnTo>
                    <a:pt x="1104" y="554"/>
                  </a:lnTo>
                  <a:cubicBezTo>
                    <a:pt x="1104" y="558"/>
                    <a:pt x="1100" y="562"/>
                    <a:pt x="1095" y="562"/>
                  </a:cubicBezTo>
                  <a:cubicBezTo>
                    <a:pt x="1090" y="562"/>
                    <a:pt x="1086" y="558"/>
                    <a:pt x="1086" y="554"/>
                  </a:cubicBezTo>
                  <a:lnTo>
                    <a:pt x="1086" y="510"/>
                  </a:lnTo>
                  <a:lnTo>
                    <a:pt x="1243" y="510"/>
                  </a:lnTo>
                  <a:lnTo>
                    <a:pt x="1243" y="554"/>
                  </a:lnTo>
                  <a:cubicBezTo>
                    <a:pt x="1243" y="558"/>
                    <a:pt x="1239" y="562"/>
                    <a:pt x="1234" y="562"/>
                  </a:cubicBezTo>
                  <a:cubicBezTo>
                    <a:pt x="1229" y="562"/>
                    <a:pt x="1225" y="558"/>
                    <a:pt x="1225" y="554"/>
                  </a:cubicBezTo>
                  <a:lnTo>
                    <a:pt x="1225" y="526"/>
                  </a:lnTo>
                  <a:lnTo>
                    <a:pt x="1104" y="526"/>
                  </a:lnTo>
                  <a:close/>
                  <a:moveTo>
                    <a:pt x="1243" y="427"/>
                  </a:moveTo>
                  <a:lnTo>
                    <a:pt x="1243" y="455"/>
                  </a:lnTo>
                  <a:lnTo>
                    <a:pt x="1031" y="455"/>
                  </a:lnTo>
                  <a:lnTo>
                    <a:pt x="832" y="455"/>
                  </a:lnTo>
                  <a:lnTo>
                    <a:pt x="565" y="455"/>
                  </a:lnTo>
                  <a:lnTo>
                    <a:pt x="366" y="455"/>
                  </a:lnTo>
                  <a:lnTo>
                    <a:pt x="154" y="455"/>
                  </a:lnTo>
                  <a:lnTo>
                    <a:pt x="154" y="427"/>
                  </a:lnTo>
                  <a:lnTo>
                    <a:pt x="593" y="427"/>
                  </a:lnTo>
                  <a:lnTo>
                    <a:pt x="593" y="371"/>
                  </a:lnTo>
                  <a:lnTo>
                    <a:pt x="138" y="371"/>
                  </a:lnTo>
                  <a:lnTo>
                    <a:pt x="698" y="60"/>
                  </a:lnTo>
                  <a:lnTo>
                    <a:pt x="1259" y="371"/>
                  </a:lnTo>
                  <a:lnTo>
                    <a:pt x="804" y="371"/>
                  </a:lnTo>
                  <a:lnTo>
                    <a:pt x="804" y="427"/>
                  </a:lnTo>
                  <a:lnTo>
                    <a:pt x="1243" y="427"/>
                  </a:lnTo>
                  <a:close/>
                  <a:moveTo>
                    <a:pt x="1262" y="611"/>
                  </a:moveTo>
                  <a:cubicBezTo>
                    <a:pt x="1283" y="601"/>
                    <a:pt x="1298" y="579"/>
                    <a:pt x="1298" y="554"/>
                  </a:cubicBezTo>
                  <a:lnTo>
                    <a:pt x="1298" y="510"/>
                  </a:lnTo>
                  <a:lnTo>
                    <a:pt x="1298" y="455"/>
                  </a:lnTo>
                  <a:lnTo>
                    <a:pt x="1298" y="427"/>
                  </a:lnTo>
                  <a:lnTo>
                    <a:pt x="1367" y="427"/>
                  </a:lnTo>
                  <a:cubicBezTo>
                    <a:pt x="1379" y="427"/>
                    <a:pt x="1390" y="418"/>
                    <a:pt x="1393" y="406"/>
                  </a:cubicBezTo>
                  <a:cubicBezTo>
                    <a:pt x="1397" y="394"/>
                    <a:pt x="1391" y="381"/>
                    <a:pt x="1380" y="375"/>
                  </a:cubicBezTo>
                  <a:lnTo>
                    <a:pt x="712" y="4"/>
                  </a:lnTo>
                  <a:cubicBezTo>
                    <a:pt x="704" y="0"/>
                    <a:pt x="693" y="0"/>
                    <a:pt x="685" y="4"/>
                  </a:cubicBezTo>
                  <a:lnTo>
                    <a:pt x="17" y="375"/>
                  </a:lnTo>
                  <a:cubicBezTo>
                    <a:pt x="6" y="381"/>
                    <a:pt x="0" y="394"/>
                    <a:pt x="3" y="406"/>
                  </a:cubicBezTo>
                  <a:cubicBezTo>
                    <a:pt x="7" y="418"/>
                    <a:pt x="18" y="427"/>
                    <a:pt x="30" y="427"/>
                  </a:cubicBezTo>
                  <a:lnTo>
                    <a:pt x="99" y="427"/>
                  </a:lnTo>
                  <a:lnTo>
                    <a:pt x="99" y="455"/>
                  </a:lnTo>
                  <a:lnTo>
                    <a:pt x="99" y="510"/>
                  </a:lnTo>
                  <a:lnTo>
                    <a:pt x="99" y="554"/>
                  </a:lnTo>
                  <a:cubicBezTo>
                    <a:pt x="99" y="579"/>
                    <a:pt x="114" y="601"/>
                    <a:pt x="135" y="611"/>
                  </a:cubicBezTo>
                  <a:lnTo>
                    <a:pt x="135" y="953"/>
                  </a:lnTo>
                  <a:cubicBezTo>
                    <a:pt x="114" y="963"/>
                    <a:pt x="99" y="985"/>
                    <a:pt x="99" y="1011"/>
                  </a:cubicBezTo>
                  <a:lnTo>
                    <a:pt x="99" y="1054"/>
                  </a:lnTo>
                  <a:lnTo>
                    <a:pt x="99" y="1110"/>
                  </a:lnTo>
                  <a:lnTo>
                    <a:pt x="99" y="1162"/>
                  </a:lnTo>
                  <a:cubicBezTo>
                    <a:pt x="44" y="1172"/>
                    <a:pt x="3" y="1220"/>
                    <a:pt x="3" y="1277"/>
                  </a:cubicBezTo>
                  <a:lnTo>
                    <a:pt x="3" y="1307"/>
                  </a:lnTo>
                  <a:lnTo>
                    <a:pt x="1394" y="1307"/>
                  </a:lnTo>
                  <a:lnTo>
                    <a:pt x="1394" y="1277"/>
                  </a:lnTo>
                  <a:cubicBezTo>
                    <a:pt x="1394" y="1220"/>
                    <a:pt x="1353" y="1172"/>
                    <a:pt x="1298" y="1162"/>
                  </a:cubicBezTo>
                  <a:lnTo>
                    <a:pt x="1298" y="1110"/>
                  </a:lnTo>
                  <a:lnTo>
                    <a:pt x="1298" y="1054"/>
                  </a:lnTo>
                  <a:lnTo>
                    <a:pt x="1298" y="1011"/>
                  </a:lnTo>
                  <a:cubicBezTo>
                    <a:pt x="1298" y="985"/>
                    <a:pt x="1283" y="963"/>
                    <a:pt x="1262" y="953"/>
                  </a:cubicBezTo>
                  <a:lnTo>
                    <a:pt x="1262" y="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2F376780-3C93-1240-8A7C-A695C683D41F}"/>
              </a:ext>
            </a:extLst>
          </p:cNvPr>
          <p:cNvGrpSpPr/>
          <p:nvPr userDrawn="1"/>
        </p:nvGrpSpPr>
        <p:grpSpPr>
          <a:xfrm>
            <a:off x="4074326" y="547973"/>
            <a:ext cx="710291" cy="710292"/>
            <a:chOff x="2575309" y="621970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C54AC6B7-A3C0-B849-A650-5779944BDCC2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6" name="Freeform 19">
              <a:extLst>
                <a:ext uri="{FF2B5EF4-FFF2-40B4-BE49-F238E27FC236}">
                  <a16:creationId xmlns:a16="http://schemas.microsoft.com/office/drawing/2014/main" id="{27603B41-C932-EA43-9896-EC2B186C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773" y="774710"/>
              <a:ext cx="487362" cy="404812"/>
            </a:xfrm>
            <a:custGeom>
              <a:avLst/>
              <a:gdLst>
                <a:gd name="T0" fmla="*/ 77 w 1353"/>
                <a:gd name="T1" fmla="*/ 1080 h 1126"/>
                <a:gd name="T2" fmla="*/ 176 w 1353"/>
                <a:gd name="T3" fmla="*/ 1122 h 1126"/>
                <a:gd name="T4" fmla="*/ 384 w 1353"/>
                <a:gd name="T5" fmla="*/ 778 h 1126"/>
                <a:gd name="T6" fmla="*/ 453 w 1353"/>
                <a:gd name="T7" fmla="*/ 1041 h 1126"/>
                <a:gd name="T8" fmla="*/ 611 w 1353"/>
                <a:gd name="T9" fmla="*/ 1098 h 1126"/>
                <a:gd name="T10" fmla="*/ 638 w 1353"/>
                <a:gd name="T11" fmla="*/ 846 h 1126"/>
                <a:gd name="T12" fmla="*/ 533 w 1353"/>
                <a:gd name="T13" fmla="*/ 656 h 1126"/>
                <a:gd name="T14" fmla="*/ 552 w 1353"/>
                <a:gd name="T15" fmla="*/ 807 h 1126"/>
                <a:gd name="T16" fmla="*/ 557 w 1353"/>
                <a:gd name="T17" fmla="*/ 813 h 1126"/>
                <a:gd name="T18" fmla="*/ 576 w 1353"/>
                <a:gd name="T19" fmla="*/ 1041 h 1126"/>
                <a:gd name="T20" fmla="*/ 541 w 1353"/>
                <a:gd name="T21" fmla="*/ 1059 h 1126"/>
                <a:gd name="T22" fmla="*/ 515 w 1353"/>
                <a:gd name="T23" fmla="*/ 1035 h 1126"/>
                <a:gd name="T24" fmla="*/ 488 w 1353"/>
                <a:gd name="T25" fmla="*/ 839 h 1126"/>
                <a:gd name="T26" fmla="*/ 380 w 1353"/>
                <a:gd name="T27" fmla="*/ 677 h 1126"/>
                <a:gd name="T28" fmla="*/ 194 w 1353"/>
                <a:gd name="T29" fmla="*/ 1045 h 1126"/>
                <a:gd name="T30" fmla="*/ 176 w 1353"/>
                <a:gd name="T31" fmla="*/ 1060 h 1126"/>
                <a:gd name="T32" fmla="*/ 132 w 1353"/>
                <a:gd name="T33" fmla="*/ 1051 h 1126"/>
                <a:gd name="T34" fmla="*/ 185 w 1353"/>
                <a:gd name="T35" fmla="*/ 860 h 1126"/>
                <a:gd name="T36" fmla="*/ 319 w 1353"/>
                <a:gd name="T37" fmla="*/ 589 h 1126"/>
                <a:gd name="T38" fmla="*/ 211 w 1353"/>
                <a:gd name="T39" fmla="*/ 612 h 1126"/>
                <a:gd name="T40" fmla="*/ 71 w 1353"/>
                <a:gd name="T41" fmla="*/ 1022 h 1126"/>
                <a:gd name="T42" fmla="*/ 695 w 1353"/>
                <a:gd name="T43" fmla="*/ 144 h 1126"/>
                <a:gd name="T44" fmla="*/ 858 w 1353"/>
                <a:gd name="T45" fmla="*/ 144 h 1126"/>
                <a:gd name="T46" fmla="*/ 777 w 1353"/>
                <a:gd name="T47" fmla="*/ 0 h 1126"/>
                <a:gd name="T48" fmla="*/ 777 w 1353"/>
                <a:gd name="T49" fmla="*/ 288 h 1126"/>
                <a:gd name="T50" fmla="*/ 777 w 1353"/>
                <a:gd name="T51" fmla="*/ 0 h 1126"/>
                <a:gd name="T52" fmla="*/ 638 w 1353"/>
                <a:gd name="T53" fmla="*/ 632 h 1126"/>
                <a:gd name="T54" fmla="*/ 622 w 1353"/>
                <a:gd name="T55" fmla="*/ 455 h 1126"/>
                <a:gd name="T56" fmla="*/ 516 w 1353"/>
                <a:gd name="T57" fmla="*/ 508 h 1126"/>
                <a:gd name="T58" fmla="*/ 576 w 1353"/>
                <a:gd name="T59" fmla="*/ 542 h 1126"/>
                <a:gd name="T60" fmla="*/ 291 w 1353"/>
                <a:gd name="T61" fmla="*/ 448 h 1126"/>
                <a:gd name="T62" fmla="*/ 352 w 1353"/>
                <a:gd name="T63" fmla="*/ 400 h 1126"/>
                <a:gd name="T64" fmla="*/ 379 w 1353"/>
                <a:gd name="T65" fmla="*/ 471 h 1126"/>
                <a:gd name="T66" fmla="*/ 437 w 1353"/>
                <a:gd name="T67" fmla="*/ 355 h 1126"/>
                <a:gd name="T68" fmla="*/ 297 w 1353"/>
                <a:gd name="T69" fmla="*/ 338 h 1126"/>
                <a:gd name="T70" fmla="*/ 236 w 1353"/>
                <a:gd name="T71" fmla="*/ 419 h 1126"/>
                <a:gd name="T72" fmla="*/ 248 w 1353"/>
                <a:gd name="T73" fmla="*/ 275 h 1126"/>
                <a:gd name="T74" fmla="*/ 466 w 1353"/>
                <a:gd name="T75" fmla="*/ 259 h 1126"/>
                <a:gd name="T76" fmla="*/ 675 w 1353"/>
                <a:gd name="T77" fmla="*/ 367 h 1126"/>
                <a:gd name="T78" fmla="*/ 717 w 1353"/>
                <a:gd name="T79" fmla="*/ 674 h 1126"/>
                <a:gd name="T80" fmla="*/ 1016 w 1353"/>
                <a:gd name="T81" fmla="*/ 644 h 1126"/>
                <a:gd name="T82" fmla="*/ 884 w 1353"/>
                <a:gd name="T83" fmla="*/ 763 h 1126"/>
                <a:gd name="T84" fmla="*/ 779 w 1353"/>
                <a:gd name="T85" fmla="*/ 511 h 1126"/>
                <a:gd name="T86" fmla="*/ 594 w 1353"/>
                <a:gd name="T87" fmla="*/ 231 h 1126"/>
                <a:gd name="T88" fmla="*/ 283 w 1353"/>
                <a:gd name="T89" fmla="*/ 197 h 1126"/>
                <a:gd name="T90" fmla="*/ 118 w 1353"/>
                <a:gd name="T91" fmla="*/ 356 h 1126"/>
                <a:gd name="T92" fmla="*/ 0 w 1353"/>
                <a:gd name="T93" fmla="*/ 364 h 1126"/>
                <a:gd name="T94" fmla="*/ 1006 w 1353"/>
                <a:gd name="T95" fmla="*/ 828 h 1126"/>
                <a:gd name="T96" fmla="*/ 999 w 1353"/>
                <a:gd name="T97" fmla="*/ 714 h 1126"/>
                <a:gd name="T98" fmla="*/ 1034 w 1353"/>
                <a:gd name="T99" fmla="*/ 715 h 1126"/>
                <a:gd name="T100" fmla="*/ 1283 w 1353"/>
                <a:gd name="T101" fmla="*/ 1033 h 1126"/>
                <a:gd name="T102" fmla="*/ 777 w 1353"/>
                <a:gd name="T103" fmla="*/ 1044 h 1126"/>
                <a:gd name="T104" fmla="*/ 759 w 1353"/>
                <a:gd name="T105" fmla="*/ 1018 h 1126"/>
                <a:gd name="T106" fmla="*/ 815 w 1353"/>
                <a:gd name="T107" fmla="*/ 854 h 1126"/>
                <a:gd name="T108" fmla="*/ 702 w 1353"/>
                <a:gd name="T109" fmla="*/ 1061 h 1126"/>
                <a:gd name="T110" fmla="*/ 1265 w 1353"/>
                <a:gd name="T111" fmla="*/ 1106 h 1126"/>
                <a:gd name="T112" fmla="*/ 1330 w 1353"/>
                <a:gd name="T113" fmla="*/ 97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3" h="1126">
                  <a:moveTo>
                    <a:pt x="71" y="1022"/>
                  </a:moveTo>
                  <a:cubicBezTo>
                    <a:pt x="65" y="1042"/>
                    <a:pt x="67" y="1062"/>
                    <a:pt x="77" y="1080"/>
                  </a:cubicBezTo>
                  <a:cubicBezTo>
                    <a:pt x="87" y="1099"/>
                    <a:pt x="105" y="1113"/>
                    <a:pt x="125" y="1119"/>
                  </a:cubicBezTo>
                  <a:cubicBezTo>
                    <a:pt x="136" y="1122"/>
                    <a:pt x="174" y="1122"/>
                    <a:pt x="176" y="1122"/>
                  </a:cubicBezTo>
                  <a:cubicBezTo>
                    <a:pt x="210" y="1122"/>
                    <a:pt x="240" y="1101"/>
                    <a:pt x="251" y="1069"/>
                  </a:cubicBezTo>
                  <a:lnTo>
                    <a:pt x="384" y="778"/>
                  </a:lnTo>
                  <a:lnTo>
                    <a:pt x="431" y="863"/>
                  </a:lnTo>
                  <a:lnTo>
                    <a:pt x="453" y="1041"/>
                  </a:lnTo>
                  <a:cubicBezTo>
                    <a:pt x="454" y="1083"/>
                    <a:pt x="494" y="1115"/>
                    <a:pt x="532" y="1121"/>
                  </a:cubicBezTo>
                  <a:cubicBezTo>
                    <a:pt x="559" y="1125"/>
                    <a:pt x="589" y="1116"/>
                    <a:pt x="611" y="1098"/>
                  </a:cubicBezTo>
                  <a:cubicBezTo>
                    <a:pt x="629" y="1082"/>
                    <a:pt x="638" y="1062"/>
                    <a:pt x="638" y="1041"/>
                  </a:cubicBezTo>
                  <a:lnTo>
                    <a:pt x="638" y="846"/>
                  </a:lnTo>
                  <a:cubicBezTo>
                    <a:pt x="638" y="817"/>
                    <a:pt x="620" y="793"/>
                    <a:pt x="607" y="776"/>
                  </a:cubicBezTo>
                  <a:lnTo>
                    <a:pt x="533" y="656"/>
                  </a:lnTo>
                  <a:lnTo>
                    <a:pt x="480" y="688"/>
                  </a:lnTo>
                  <a:lnTo>
                    <a:pt x="552" y="807"/>
                  </a:lnTo>
                  <a:cubicBezTo>
                    <a:pt x="553" y="807"/>
                    <a:pt x="554" y="808"/>
                    <a:pt x="554" y="809"/>
                  </a:cubicBezTo>
                  <a:lnTo>
                    <a:pt x="557" y="813"/>
                  </a:lnTo>
                  <a:cubicBezTo>
                    <a:pt x="565" y="823"/>
                    <a:pt x="576" y="838"/>
                    <a:pt x="576" y="846"/>
                  </a:cubicBezTo>
                  <a:lnTo>
                    <a:pt x="576" y="1041"/>
                  </a:lnTo>
                  <a:cubicBezTo>
                    <a:pt x="576" y="1044"/>
                    <a:pt x="574" y="1047"/>
                    <a:pt x="570" y="1050"/>
                  </a:cubicBezTo>
                  <a:cubicBezTo>
                    <a:pt x="563" y="1057"/>
                    <a:pt x="551" y="1061"/>
                    <a:pt x="541" y="1059"/>
                  </a:cubicBezTo>
                  <a:cubicBezTo>
                    <a:pt x="527" y="1057"/>
                    <a:pt x="515" y="1044"/>
                    <a:pt x="515" y="1039"/>
                  </a:cubicBezTo>
                  <a:cubicBezTo>
                    <a:pt x="515" y="1038"/>
                    <a:pt x="515" y="1036"/>
                    <a:pt x="515" y="1035"/>
                  </a:cubicBezTo>
                  <a:lnTo>
                    <a:pt x="492" y="850"/>
                  </a:lnTo>
                  <a:cubicBezTo>
                    <a:pt x="491" y="846"/>
                    <a:pt x="490" y="842"/>
                    <a:pt x="488" y="839"/>
                  </a:cubicBezTo>
                  <a:lnTo>
                    <a:pt x="409" y="693"/>
                  </a:lnTo>
                  <a:cubicBezTo>
                    <a:pt x="403" y="683"/>
                    <a:pt x="393" y="677"/>
                    <a:pt x="380" y="677"/>
                  </a:cubicBezTo>
                  <a:cubicBezTo>
                    <a:pt x="369" y="677"/>
                    <a:pt x="358" y="685"/>
                    <a:pt x="353" y="695"/>
                  </a:cubicBezTo>
                  <a:lnTo>
                    <a:pt x="194" y="1045"/>
                  </a:lnTo>
                  <a:cubicBezTo>
                    <a:pt x="194" y="1046"/>
                    <a:pt x="193" y="1047"/>
                    <a:pt x="193" y="1049"/>
                  </a:cubicBezTo>
                  <a:cubicBezTo>
                    <a:pt x="191" y="1055"/>
                    <a:pt x="184" y="1060"/>
                    <a:pt x="176" y="1060"/>
                  </a:cubicBezTo>
                  <a:cubicBezTo>
                    <a:pt x="170" y="1060"/>
                    <a:pt x="145" y="1059"/>
                    <a:pt x="142" y="1059"/>
                  </a:cubicBezTo>
                  <a:cubicBezTo>
                    <a:pt x="137" y="1057"/>
                    <a:pt x="134" y="1055"/>
                    <a:pt x="132" y="1051"/>
                  </a:cubicBezTo>
                  <a:cubicBezTo>
                    <a:pt x="130" y="1049"/>
                    <a:pt x="129" y="1045"/>
                    <a:pt x="131" y="1041"/>
                  </a:cubicBezTo>
                  <a:lnTo>
                    <a:pt x="185" y="860"/>
                  </a:lnTo>
                  <a:lnTo>
                    <a:pt x="267" y="640"/>
                  </a:lnTo>
                  <a:cubicBezTo>
                    <a:pt x="276" y="631"/>
                    <a:pt x="298" y="609"/>
                    <a:pt x="319" y="589"/>
                  </a:cubicBezTo>
                  <a:lnTo>
                    <a:pt x="275" y="545"/>
                  </a:lnTo>
                  <a:cubicBezTo>
                    <a:pt x="214" y="605"/>
                    <a:pt x="214" y="605"/>
                    <a:pt x="211" y="612"/>
                  </a:cubicBezTo>
                  <a:lnTo>
                    <a:pt x="126" y="840"/>
                  </a:lnTo>
                  <a:lnTo>
                    <a:pt x="71" y="1022"/>
                  </a:lnTo>
                  <a:close/>
                  <a:moveTo>
                    <a:pt x="777" y="225"/>
                  </a:moveTo>
                  <a:cubicBezTo>
                    <a:pt x="731" y="225"/>
                    <a:pt x="695" y="189"/>
                    <a:pt x="695" y="144"/>
                  </a:cubicBezTo>
                  <a:cubicBezTo>
                    <a:pt x="695" y="99"/>
                    <a:pt x="732" y="62"/>
                    <a:pt x="777" y="62"/>
                  </a:cubicBezTo>
                  <a:cubicBezTo>
                    <a:pt x="822" y="62"/>
                    <a:pt x="858" y="99"/>
                    <a:pt x="858" y="144"/>
                  </a:cubicBezTo>
                  <a:cubicBezTo>
                    <a:pt x="858" y="189"/>
                    <a:pt x="822" y="225"/>
                    <a:pt x="777" y="225"/>
                  </a:cubicBezTo>
                  <a:close/>
                  <a:moveTo>
                    <a:pt x="777" y="0"/>
                  </a:moveTo>
                  <a:cubicBezTo>
                    <a:pt x="697" y="0"/>
                    <a:pt x="633" y="64"/>
                    <a:pt x="633" y="144"/>
                  </a:cubicBezTo>
                  <a:cubicBezTo>
                    <a:pt x="633" y="223"/>
                    <a:pt x="697" y="288"/>
                    <a:pt x="777" y="288"/>
                  </a:cubicBezTo>
                  <a:cubicBezTo>
                    <a:pt x="856" y="288"/>
                    <a:pt x="921" y="223"/>
                    <a:pt x="921" y="144"/>
                  </a:cubicBezTo>
                  <a:cubicBezTo>
                    <a:pt x="921" y="64"/>
                    <a:pt x="856" y="0"/>
                    <a:pt x="777" y="0"/>
                  </a:cubicBezTo>
                  <a:close/>
                  <a:moveTo>
                    <a:pt x="717" y="674"/>
                  </a:moveTo>
                  <a:lnTo>
                    <a:pt x="638" y="632"/>
                  </a:lnTo>
                  <a:lnTo>
                    <a:pt x="638" y="482"/>
                  </a:lnTo>
                  <a:cubicBezTo>
                    <a:pt x="638" y="471"/>
                    <a:pt x="632" y="460"/>
                    <a:pt x="622" y="455"/>
                  </a:cubicBezTo>
                  <a:cubicBezTo>
                    <a:pt x="611" y="449"/>
                    <a:pt x="599" y="450"/>
                    <a:pt x="589" y="457"/>
                  </a:cubicBezTo>
                  <a:lnTo>
                    <a:pt x="516" y="508"/>
                  </a:lnTo>
                  <a:lnTo>
                    <a:pt x="551" y="559"/>
                  </a:lnTo>
                  <a:lnTo>
                    <a:pt x="576" y="542"/>
                  </a:lnTo>
                  <a:lnTo>
                    <a:pt x="576" y="599"/>
                  </a:lnTo>
                  <a:lnTo>
                    <a:pt x="291" y="448"/>
                  </a:lnTo>
                  <a:lnTo>
                    <a:pt x="316" y="400"/>
                  </a:lnTo>
                  <a:lnTo>
                    <a:pt x="352" y="400"/>
                  </a:lnTo>
                  <a:lnTo>
                    <a:pt x="327" y="437"/>
                  </a:lnTo>
                  <a:lnTo>
                    <a:pt x="379" y="471"/>
                  </a:lnTo>
                  <a:lnTo>
                    <a:pt x="436" y="387"/>
                  </a:lnTo>
                  <a:cubicBezTo>
                    <a:pt x="442" y="377"/>
                    <a:pt x="443" y="365"/>
                    <a:pt x="437" y="355"/>
                  </a:cubicBezTo>
                  <a:cubicBezTo>
                    <a:pt x="432" y="345"/>
                    <a:pt x="421" y="338"/>
                    <a:pt x="410" y="338"/>
                  </a:cubicBezTo>
                  <a:lnTo>
                    <a:pt x="297" y="338"/>
                  </a:lnTo>
                  <a:cubicBezTo>
                    <a:pt x="285" y="338"/>
                    <a:pt x="275" y="345"/>
                    <a:pt x="269" y="355"/>
                  </a:cubicBezTo>
                  <a:lnTo>
                    <a:pt x="236" y="419"/>
                  </a:lnTo>
                  <a:lnTo>
                    <a:pt x="173" y="385"/>
                  </a:lnTo>
                  <a:lnTo>
                    <a:pt x="248" y="275"/>
                  </a:lnTo>
                  <a:cubicBezTo>
                    <a:pt x="256" y="262"/>
                    <a:pt x="272" y="259"/>
                    <a:pt x="283" y="259"/>
                  </a:cubicBezTo>
                  <a:lnTo>
                    <a:pt x="466" y="259"/>
                  </a:lnTo>
                  <a:cubicBezTo>
                    <a:pt x="504" y="259"/>
                    <a:pt x="538" y="268"/>
                    <a:pt x="558" y="282"/>
                  </a:cubicBezTo>
                  <a:lnTo>
                    <a:pt x="675" y="367"/>
                  </a:lnTo>
                  <a:cubicBezTo>
                    <a:pt x="698" y="383"/>
                    <a:pt x="717" y="459"/>
                    <a:pt x="717" y="511"/>
                  </a:cubicBezTo>
                  <a:lnTo>
                    <a:pt x="717" y="674"/>
                  </a:lnTo>
                  <a:close/>
                  <a:moveTo>
                    <a:pt x="1083" y="676"/>
                  </a:moveTo>
                  <a:cubicBezTo>
                    <a:pt x="1067" y="656"/>
                    <a:pt x="1043" y="644"/>
                    <a:pt x="1016" y="644"/>
                  </a:cubicBezTo>
                  <a:cubicBezTo>
                    <a:pt x="990" y="644"/>
                    <a:pt x="965" y="656"/>
                    <a:pt x="950" y="676"/>
                  </a:cubicBezTo>
                  <a:lnTo>
                    <a:pt x="884" y="763"/>
                  </a:lnTo>
                  <a:lnTo>
                    <a:pt x="779" y="707"/>
                  </a:lnTo>
                  <a:lnTo>
                    <a:pt x="779" y="511"/>
                  </a:lnTo>
                  <a:cubicBezTo>
                    <a:pt x="779" y="472"/>
                    <a:pt x="767" y="354"/>
                    <a:pt x="710" y="316"/>
                  </a:cubicBezTo>
                  <a:lnTo>
                    <a:pt x="594" y="231"/>
                  </a:lnTo>
                  <a:cubicBezTo>
                    <a:pt x="551" y="202"/>
                    <a:pt x="495" y="197"/>
                    <a:pt x="466" y="197"/>
                  </a:cubicBezTo>
                  <a:lnTo>
                    <a:pt x="283" y="197"/>
                  </a:lnTo>
                  <a:cubicBezTo>
                    <a:pt x="245" y="197"/>
                    <a:pt x="214" y="214"/>
                    <a:pt x="196" y="241"/>
                  </a:cubicBezTo>
                  <a:lnTo>
                    <a:pt x="118" y="356"/>
                  </a:lnTo>
                  <a:lnTo>
                    <a:pt x="29" y="309"/>
                  </a:lnTo>
                  <a:lnTo>
                    <a:pt x="0" y="364"/>
                  </a:lnTo>
                  <a:lnTo>
                    <a:pt x="977" y="882"/>
                  </a:lnTo>
                  <a:lnTo>
                    <a:pt x="1006" y="828"/>
                  </a:lnTo>
                  <a:lnTo>
                    <a:pt x="940" y="792"/>
                  </a:lnTo>
                  <a:lnTo>
                    <a:pt x="999" y="714"/>
                  </a:lnTo>
                  <a:cubicBezTo>
                    <a:pt x="1005" y="707"/>
                    <a:pt x="1013" y="706"/>
                    <a:pt x="1016" y="706"/>
                  </a:cubicBezTo>
                  <a:cubicBezTo>
                    <a:pt x="1020" y="706"/>
                    <a:pt x="1028" y="707"/>
                    <a:pt x="1034" y="715"/>
                  </a:cubicBezTo>
                  <a:lnTo>
                    <a:pt x="1282" y="1017"/>
                  </a:lnTo>
                  <a:cubicBezTo>
                    <a:pt x="1287" y="1023"/>
                    <a:pt x="1285" y="1029"/>
                    <a:pt x="1283" y="1033"/>
                  </a:cubicBezTo>
                  <a:cubicBezTo>
                    <a:pt x="1282" y="1036"/>
                    <a:pt x="1277" y="1044"/>
                    <a:pt x="1265" y="1044"/>
                  </a:cubicBezTo>
                  <a:lnTo>
                    <a:pt x="777" y="1044"/>
                  </a:lnTo>
                  <a:cubicBezTo>
                    <a:pt x="764" y="1044"/>
                    <a:pt x="759" y="1036"/>
                    <a:pt x="758" y="1033"/>
                  </a:cubicBezTo>
                  <a:cubicBezTo>
                    <a:pt x="756" y="1029"/>
                    <a:pt x="755" y="1023"/>
                    <a:pt x="759" y="1018"/>
                  </a:cubicBezTo>
                  <a:lnTo>
                    <a:pt x="862" y="894"/>
                  </a:lnTo>
                  <a:lnTo>
                    <a:pt x="815" y="854"/>
                  </a:lnTo>
                  <a:lnTo>
                    <a:pt x="710" y="980"/>
                  </a:lnTo>
                  <a:cubicBezTo>
                    <a:pt x="692" y="1003"/>
                    <a:pt x="689" y="1034"/>
                    <a:pt x="702" y="1061"/>
                  </a:cubicBezTo>
                  <a:cubicBezTo>
                    <a:pt x="716" y="1089"/>
                    <a:pt x="745" y="1106"/>
                    <a:pt x="777" y="1106"/>
                  </a:cubicBezTo>
                  <a:lnTo>
                    <a:pt x="1265" y="1106"/>
                  </a:lnTo>
                  <a:cubicBezTo>
                    <a:pt x="1297" y="1106"/>
                    <a:pt x="1325" y="1089"/>
                    <a:pt x="1339" y="1061"/>
                  </a:cubicBezTo>
                  <a:cubicBezTo>
                    <a:pt x="1352" y="1034"/>
                    <a:pt x="1349" y="1003"/>
                    <a:pt x="1330" y="979"/>
                  </a:cubicBezTo>
                  <a:lnTo>
                    <a:pt x="1083" y="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D2380C4-9B04-084E-B898-5CA47AB013A4}"/>
              </a:ext>
            </a:extLst>
          </p:cNvPr>
          <p:cNvGrpSpPr/>
          <p:nvPr userDrawn="1"/>
        </p:nvGrpSpPr>
        <p:grpSpPr>
          <a:xfrm>
            <a:off x="5181479" y="1446339"/>
            <a:ext cx="710291" cy="710292"/>
            <a:chOff x="3682462" y="152033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454A5DFC-9FAE-DE4E-A91E-4BA6E277CE60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9" name="Freeform 20">
              <a:extLst>
                <a:ext uri="{FF2B5EF4-FFF2-40B4-BE49-F238E27FC236}">
                  <a16:creationId xmlns:a16="http://schemas.microsoft.com/office/drawing/2014/main" id="{6ED1F9BC-C0F1-354E-8DB5-31E3FE8ED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545" y="1640532"/>
              <a:ext cx="492125" cy="469900"/>
            </a:xfrm>
            <a:custGeom>
              <a:avLst/>
              <a:gdLst>
                <a:gd name="T0" fmla="*/ 463 w 1366"/>
                <a:gd name="T1" fmla="*/ 728 h 1305"/>
                <a:gd name="T2" fmla="*/ 421 w 1366"/>
                <a:gd name="T3" fmla="*/ 911 h 1305"/>
                <a:gd name="T4" fmla="*/ 604 w 1366"/>
                <a:gd name="T5" fmla="*/ 870 h 1305"/>
                <a:gd name="T6" fmla="*/ 372 w 1366"/>
                <a:gd name="T7" fmla="*/ 1229 h 1305"/>
                <a:gd name="T8" fmla="*/ 145 w 1366"/>
                <a:gd name="T9" fmla="*/ 778 h 1305"/>
                <a:gd name="T10" fmla="*/ 104 w 1366"/>
                <a:gd name="T11" fmla="*/ 681 h 1305"/>
                <a:gd name="T12" fmla="*/ 198 w 1366"/>
                <a:gd name="T13" fmla="*/ 725 h 1305"/>
                <a:gd name="T14" fmla="*/ 372 w 1366"/>
                <a:gd name="T15" fmla="*/ 637 h 1305"/>
                <a:gd name="T16" fmla="*/ 237 w 1366"/>
                <a:gd name="T17" fmla="*/ 668 h 1305"/>
                <a:gd name="T18" fmla="*/ 18 w 1366"/>
                <a:gd name="T19" fmla="*/ 752 h 1305"/>
                <a:gd name="T20" fmla="*/ 94 w 1366"/>
                <a:gd name="T21" fmla="*/ 829 h 1305"/>
                <a:gd name="T22" fmla="*/ 350 w 1366"/>
                <a:gd name="T23" fmla="*/ 1295 h 1305"/>
                <a:gd name="T24" fmla="*/ 733 w 1366"/>
                <a:gd name="T25" fmla="*/ 954 h 1305"/>
                <a:gd name="T26" fmla="*/ 602 w 1366"/>
                <a:gd name="T27" fmla="*/ 804 h 1305"/>
                <a:gd name="T28" fmla="*/ 517 w 1366"/>
                <a:gd name="T29" fmla="*/ 893 h 1305"/>
                <a:gd name="T30" fmla="*/ 472 w 1366"/>
                <a:gd name="T31" fmla="*/ 791 h 1305"/>
                <a:gd name="T32" fmla="*/ 394 w 1366"/>
                <a:gd name="T33" fmla="*/ 571 h 1305"/>
                <a:gd name="T34" fmla="*/ 950 w 1366"/>
                <a:gd name="T35" fmla="*/ 373 h 1305"/>
                <a:gd name="T36" fmla="*/ 918 w 1366"/>
                <a:gd name="T37" fmla="*/ 548 h 1305"/>
                <a:gd name="T38" fmla="*/ 872 w 1366"/>
                <a:gd name="T39" fmla="*/ 650 h 1305"/>
                <a:gd name="T40" fmla="*/ 787 w 1366"/>
                <a:gd name="T41" fmla="*/ 561 h 1305"/>
                <a:gd name="T42" fmla="*/ 571 w 1366"/>
                <a:gd name="T43" fmla="*/ 586 h 1305"/>
                <a:gd name="T44" fmla="*/ 647 w 1366"/>
                <a:gd name="T45" fmla="*/ 508 h 1305"/>
                <a:gd name="T46" fmla="*/ 426 w 1366"/>
                <a:gd name="T47" fmla="*/ 425 h 1305"/>
                <a:gd name="T48" fmla="*/ 360 w 1366"/>
                <a:gd name="T49" fmla="*/ 374 h 1305"/>
                <a:gd name="T50" fmla="*/ 1016 w 1366"/>
                <a:gd name="T51" fmla="*/ 395 h 1305"/>
                <a:gd name="T52" fmla="*/ 633 w 1366"/>
                <a:gd name="T53" fmla="*/ 11 h 1305"/>
                <a:gd name="T54" fmla="*/ 371 w 1366"/>
                <a:gd name="T55" fmla="*/ 473 h 1305"/>
                <a:gd name="T56" fmla="*/ 485 w 1366"/>
                <a:gd name="T57" fmla="*/ 445 h 1305"/>
                <a:gd name="T58" fmla="*/ 587 w 1366"/>
                <a:gd name="T59" fmla="*/ 491 h 1305"/>
                <a:gd name="T60" fmla="*/ 527 w 1366"/>
                <a:gd name="T61" fmla="*/ 630 h 1305"/>
                <a:gd name="T62" fmla="*/ 677 w 1366"/>
                <a:gd name="T63" fmla="*/ 736 h 1305"/>
                <a:gd name="T64" fmla="*/ 790 w 1366"/>
                <a:gd name="T65" fmla="*/ 638 h 1305"/>
                <a:gd name="T66" fmla="*/ 968 w 1366"/>
                <a:gd name="T67" fmla="*/ 669 h 1305"/>
                <a:gd name="T68" fmla="*/ 927 w 1366"/>
                <a:gd name="T69" fmla="*/ 485 h 1305"/>
                <a:gd name="T70" fmla="*/ 1259 w 1366"/>
                <a:gd name="T71" fmla="*/ 646 h 1305"/>
                <a:gd name="T72" fmla="*/ 1330 w 1366"/>
                <a:gd name="T73" fmla="*/ 577 h 1305"/>
                <a:gd name="T74" fmla="*/ 1121 w 1366"/>
                <a:gd name="T75" fmla="*/ 498 h 1305"/>
                <a:gd name="T76" fmla="*/ 1076 w 1366"/>
                <a:gd name="T77" fmla="*/ 463 h 1305"/>
                <a:gd name="T78" fmla="*/ 1070 w 1366"/>
                <a:gd name="T79" fmla="*/ 545 h 1305"/>
                <a:gd name="T80" fmla="*/ 1180 w 1366"/>
                <a:gd name="T81" fmla="*/ 518 h 1305"/>
                <a:gd name="T82" fmla="*/ 1270 w 1366"/>
                <a:gd name="T83" fmla="*/ 559 h 1305"/>
                <a:gd name="T84" fmla="*/ 1215 w 1366"/>
                <a:gd name="T85" fmla="*/ 690 h 1305"/>
                <a:gd name="T86" fmla="*/ 1206 w 1366"/>
                <a:gd name="T87" fmla="*/ 844 h 1305"/>
                <a:gd name="T88" fmla="*/ 1034 w 1366"/>
                <a:gd name="T89" fmla="*/ 807 h 1305"/>
                <a:gd name="T90" fmla="*/ 1071 w 1366"/>
                <a:gd name="T91" fmla="*/ 980 h 1305"/>
                <a:gd name="T92" fmla="*/ 746 w 1366"/>
                <a:gd name="T93" fmla="*/ 763 h 1305"/>
                <a:gd name="T94" fmla="*/ 994 w 1366"/>
                <a:gd name="T95" fmla="*/ 1100 h 1305"/>
                <a:gd name="T96" fmla="*/ 1110 w 1366"/>
                <a:gd name="T97" fmla="*/ 1028 h 1305"/>
                <a:gd name="T98" fmla="*/ 1055 w 1366"/>
                <a:gd name="T99" fmla="*/ 898 h 1305"/>
                <a:gd name="T100" fmla="*/ 1145 w 1366"/>
                <a:gd name="T101" fmla="*/ 856 h 1305"/>
                <a:gd name="T102" fmla="*/ 1255 w 1366"/>
                <a:gd name="T103" fmla="*/ 883 h 1305"/>
                <a:gd name="T104" fmla="*/ 1259 w 1366"/>
                <a:gd name="T105" fmla="*/ 646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6" h="1305">
                  <a:moveTo>
                    <a:pt x="372" y="637"/>
                  </a:moveTo>
                  <a:lnTo>
                    <a:pt x="456" y="720"/>
                  </a:lnTo>
                  <a:cubicBezTo>
                    <a:pt x="459" y="724"/>
                    <a:pt x="461" y="726"/>
                    <a:pt x="463" y="728"/>
                  </a:cubicBezTo>
                  <a:cubicBezTo>
                    <a:pt x="460" y="730"/>
                    <a:pt x="455" y="731"/>
                    <a:pt x="452" y="732"/>
                  </a:cubicBezTo>
                  <a:cubicBezTo>
                    <a:pt x="430" y="740"/>
                    <a:pt x="393" y="752"/>
                    <a:pt x="380" y="798"/>
                  </a:cubicBezTo>
                  <a:cubicBezTo>
                    <a:pt x="370" y="833"/>
                    <a:pt x="386" y="878"/>
                    <a:pt x="421" y="911"/>
                  </a:cubicBezTo>
                  <a:cubicBezTo>
                    <a:pt x="455" y="946"/>
                    <a:pt x="500" y="963"/>
                    <a:pt x="535" y="953"/>
                  </a:cubicBezTo>
                  <a:cubicBezTo>
                    <a:pt x="580" y="940"/>
                    <a:pt x="593" y="903"/>
                    <a:pt x="600" y="881"/>
                  </a:cubicBezTo>
                  <a:cubicBezTo>
                    <a:pt x="602" y="877"/>
                    <a:pt x="603" y="872"/>
                    <a:pt x="604" y="870"/>
                  </a:cubicBezTo>
                  <a:cubicBezTo>
                    <a:pt x="606" y="872"/>
                    <a:pt x="609" y="874"/>
                    <a:pt x="612" y="877"/>
                  </a:cubicBezTo>
                  <a:lnTo>
                    <a:pt x="667" y="932"/>
                  </a:lnTo>
                  <a:lnTo>
                    <a:pt x="372" y="1229"/>
                  </a:lnTo>
                  <a:lnTo>
                    <a:pt x="78" y="933"/>
                  </a:lnTo>
                  <a:lnTo>
                    <a:pt x="137" y="873"/>
                  </a:lnTo>
                  <a:cubicBezTo>
                    <a:pt x="162" y="847"/>
                    <a:pt x="183" y="816"/>
                    <a:pt x="145" y="778"/>
                  </a:cubicBezTo>
                  <a:cubicBezTo>
                    <a:pt x="135" y="767"/>
                    <a:pt x="121" y="762"/>
                    <a:pt x="109" y="758"/>
                  </a:cubicBezTo>
                  <a:cubicBezTo>
                    <a:pt x="90" y="751"/>
                    <a:pt x="82" y="748"/>
                    <a:pt x="78" y="734"/>
                  </a:cubicBezTo>
                  <a:cubicBezTo>
                    <a:pt x="75" y="724"/>
                    <a:pt x="83" y="701"/>
                    <a:pt x="104" y="681"/>
                  </a:cubicBezTo>
                  <a:cubicBezTo>
                    <a:pt x="122" y="661"/>
                    <a:pt x="145" y="653"/>
                    <a:pt x="154" y="656"/>
                  </a:cubicBezTo>
                  <a:cubicBezTo>
                    <a:pt x="168" y="660"/>
                    <a:pt x="172" y="668"/>
                    <a:pt x="178" y="688"/>
                  </a:cubicBezTo>
                  <a:cubicBezTo>
                    <a:pt x="183" y="700"/>
                    <a:pt x="187" y="714"/>
                    <a:pt x="198" y="725"/>
                  </a:cubicBezTo>
                  <a:cubicBezTo>
                    <a:pt x="204" y="732"/>
                    <a:pt x="218" y="746"/>
                    <a:pt x="239" y="746"/>
                  </a:cubicBezTo>
                  <a:cubicBezTo>
                    <a:pt x="261" y="746"/>
                    <a:pt x="278" y="731"/>
                    <a:pt x="293" y="716"/>
                  </a:cubicBezTo>
                  <a:lnTo>
                    <a:pt x="372" y="637"/>
                  </a:lnTo>
                  <a:close/>
                  <a:moveTo>
                    <a:pt x="249" y="672"/>
                  </a:moveTo>
                  <a:cubicBezTo>
                    <a:pt x="246" y="675"/>
                    <a:pt x="243" y="678"/>
                    <a:pt x="241" y="680"/>
                  </a:cubicBezTo>
                  <a:cubicBezTo>
                    <a:pt x="240" y="677"/>
                    <a:pt x="238" y="672"/>
                    <a:pt x="237" y="668"/>
                  </a:cubicBezTo>
                  <a:cubicBezTo>
                    <a:pt x="230" y="646"/>
                    <a:pt x="217" y="610"/>
                    <a:pt x="172" y="596"/>
                  </a:cubicBezTo>
                  <a:cubicBezTo>
                    <a:pt x="137" y="586"/>
                    <a:pt x="92" y="603"/>
                    <a:pt x="60" y="637"/>
                  </a:cubicBezTo>
                  <a:cubicBezTo>
                    <a:pt x="24" y="672"/>
                    <a:pt x="8" y="717"/>
                    <a:pt x="18" y="752"/>
                  </a:cubicBezTo>
                  <a:cubicBezTo>
                    <a:pt x="31" y="797"/>
                    <a:pt x="68" y="810"/>
                    <a:pt x="90" y="817"/>
                  </a:cubicBezTo>
                  <a:cubicBezTo>
                    <a:pt x="94" y="818"/>
                    <a:pt x="99" y="820"/>
                    <a:pt x="101" y="821"/>
                  </a:cubicBezTo>
                  <a:cubicBezTo>
                    <a:pt x="99" y="823"/>
                    <a:pt x="97" y="826"/>
                    <a:pt x="94" y="829"/>
                  </a:cubicBezTo>
                  <a:lnTo>
                    <a:pt x="12" y="911"/>
                  </a:lnTo>
                  <a:cubicBezTo>
                    <a:pt x="0" y="923"/>
                    <a:pt x="0" y="943"/>
                    <a:pt x="12" y="955"/>
                  </a:cubicBezTo>
                  <a:lnTo>
                    <a:pt x="350" y="1295"/>
                  </a:lnTo>
                  <a:cubicBezTo>
                    <a:pt x="355" y="1301"/>
                    <a:pt x="363" y="1304"/>
                    <a:pt x="372" y="1304"/>
                  </a:cubicBezTo>
                  <a:cubicBezTo>
                    <a:pt x="380" y="1304"/>
                    <a:pt x="388" y="1301"/>
                    <a:pt x="394" y="1295"/>
                  </a:cubicBezTo>
                  <a:lnTo>
                    <a:pt x="733" y="954"/>
                  </a:lnTo>
                  <a:cubicBezTo>
                    <a:pt x="745" y="942"/>
                    <a:pt x="745" y="923"/>
                    <a:pt x="733" y="910"/>
                  </a:cubicBezTo>
                  <a:lnTo>
                    <a:pt x="656" y="833"/>
                  </a:lnTo>
                  <a:cubicBezTo>
                    <a:pt x="641" y="818"/>
                    <a:pt x="624" y="804"/>
                    <a:pt x="602" y="804"/>
                  </a:cubicBezTo>
                  <a:cubicBezTo>
                    <a:pt x="581" y="804"/>
                    <a:pt x="567" y="818"/>
                    <a:pt x="561" y="825"/>
                  </a:cubicBezTo>
                  <a:cubicBezTo>
                    <a:pt x="550" y="835"/>
                    <a:pt x="545" y="849"/>
                    <a:pt x="541" y="861"/>
                  </a:cubicBezTo>
                  <a:cubicBezTo>
                    <a:pt x="534" y="882"/>
                    <a:pt x="531" y="890"/>
                    <a:pt x="517" y="893"/>
                  </a:cubicBezTo>
                  <a:cubicBezTo>
                    <a:pt x="508" y="896"/>
                    <a:pt x="485" y="889"/>
                    <a:pt x="465" y="868"/>
                  </a:cubicBezTo>
                  <a:cubicBezTo>
                    <a:pt x="445" y="849"/>
                    <a:pt x="437" y="826"/>
                    <a:pt x="440" y="815"/>
                  </a:cubicBezTo>
                  <a:cubicBezTo>
                    <a:pt x="444" y="802"/>
                    <a:pt x="452" y="798"/>
                    <a:pt x="472" y="791"/>
                  </a:cubicBezTo>
                  <a:cubicBezTo>
                    <a:pt x="484" y="787"/>
                    <a:pt x="498" y="782"/>
                    <a:pt x="508" y="772"/>
                  </a:cubicBezTo>
                  <a:cubicBezTo>
                    <a:pt x="546" y="734"/>
                    <a:pt x="525" y="702"/>
                    <a:pt x="500" y="677"/>
                  </a:cubicBezTo>
                  <a:lnTo>
                    <a:pt x="394" y="571"/>
                  </a:lnTo>
                  <a:cubicBezTo>
                    <a:pt x="382" y="559"/>
                    <a:pt x="362" y="559"/>
                    <a:pt x="350" y="571"/>
                  </a:cubicBezTo>
                  <a:lnTo>
                    <a:pt x="249" y="672"/>
                  </a:lnTo>
                  <a:close/>
                  <a:moveTo>
                    <a:pt x="950" y="373"/>
                  </a:moveTo>
                  <a:lnTo>
                    <a:pt x="890" y="433"/>
                  </a:lnTo>
                  <a:cubicBezTo>
                    <a:pt x="864" y="459"/>
                    <a:pt x="844" y="490"/>
                    <a:pt x="881" y="528"/>
                  </a:cubicBezTo>
                  <a:cubicBezTo>
                    <a:pt x="892" y="539"/>
                    <a:pt x="906" y="544"/>
                    <a:pt x="918" y="548"/>
                  </a:cubicBezTo>
                  <a:cubicBezTo>
                    <a:pt x="938" y="555"/>
                    <a:pt x="946" y="559"/>
                    <a:pt x="950" y="572"/>
                  </a:cubicBezTo>
                  <a:cubicBezTo>
                    <a:pt x="953" y="582"/>
                    <a:pt x="944" y="605"/>
                    <a:pt x="924" y="625"/>
                  </a:cubicBezTo>
                  <a:cubicBezTo>
                    <a:pt x="904" y="646"/>
                    <a:pt x="882" y="653"/>
                    <a:pt x="872" y="650"/>
                  </a:cubicBezTo>
                  <a:cubicBezTo>
                    <a:pt x="859" y="646"/>
                    <a:pt x="855" y="638"/>
                    <a:pt x="848" y="618"/>
                  </a:cubicBezTo>
                  <a:cubicBezTo>
                    <a:pt x="844" y="606"/>
                    <a:pt x="840" y="592"/>
                    <a:pt x="829" y="581"/>
                  </a:cubicBezTo>
                  <a:cubicBezTo>
                    <a:pt x="822" y="575"/>
                    <a:pt x="808" y="561"/>
                    <a:pt x="787" y="561"/>
                  </a:cubicBezTo>
                  <a:cubicBezTo>
                    <a:pt x="766" y="561"/>
                    <a:pt x="749" y="575"/>
                    <a:pt x="734" y="590"/>
                  </a:cubicBezTo>
                  <a:lnTo>
                    <a:pt x="655" y="670"/>
                  </a:lnTo>
                  <a:lnTo>
                    <a:pt x="571" y="586"/>
                  </a:lnTo>
                  <a:cubicBezTo>
                    <a:pt x="568" y="583"/>
                    <a:pt x="565" y="580"/>
                    <a:pt x="564" y="578"/>
                  </a:cubicBezTo>
                  <a:cubicBezTo>
                    <a:pt x="567" y="577"/>
                    <a:pt x="571" y="575"/>
                    <a:pt x="575" y="574"/>
                  </a:cubicBezTo>
                  <a:cubicBezTo>
                    <a:pt x="597" y="566"/>
                    <a:pt x="633" y="554"/>
                    <a:pt x="647" y="508"/>
                  </a:cubicBezTo>
                  <a:cubicBezTo>
                    <a:pt x="657" y="473"/>
                    <a:pt x="640" y="429"/>
                    <a:pt x="606" y="395"/>
                  </a:cubicBezTo>
                  <a:cubicBezTo>
                    <a:pt x="572" y="360"/>
                    <a:pt x="526" y="343"/>
                    <a:pt x="492" y="353"/>
                  </a:cubicBezTo>
                  <a:cubicBezTo>
                    <a:pt x="446" y="367"/>
                    <a:pt x="434" y="403"/>
                    <a:pt x="426" y="425"/>
                  </a:cubicBezTo>
                  <a:cubicBezTo>
                    <a:pt x="425" y="429"/>
                    <a:pt x="423" y="434"/>
                    <a:pt x="422" y="436"/>
                  </a:cubicBezTo>
                  <a:cubicBezTo>
                    <a:pt x="420" y="435"/>
                    <a:pt x="418" y="432"/>
                    <a:pt x="415" y="429"/>
                  </a:cubicBezTo>
                  <a:lnTo>
                    <a:pt x="360" y="374"/>
                  </a:lnTo>
                  <a:lnTo>
                    <a:pt x="655" y="77"/>
                  </a:lnTo>
                  <a:lnTo>
                    <a:pt x="950" y="373"/>
                  </a:lnTo>
                  <a:close/>
                  <a:moveTo>
                    <a:pt x="1016" y="395"/>
                  </a:moveTo>
                  <a:cubicBezTo>
                    <a:pt x="1028" y="383"/>
                    <a:pt x="1028" y="363"/>
                    <a:pt x="1016" y="351"/>
                  </a:cubicBezTo>
                  <a:lnTo>
                    <a:pt x="677" y="11"/>
                  </a:lnTo>
                  <a:cubicBezTo>
                    <a:pt x="665" y="0"/>
                    <a:pt x="645" y="0"/>
                    <a:pt x="633" y="11"/>
                  </a:cubicBezTo>
                  <a:lnTo>
                    <a:pt x="294" y="352"/>
                  </a:lnTo>
                  <a:cubicBezTo>
                    <a:pt x="282" y="364"/>
                    <a:pt x="282" y="384"/>
                    <a:pt x="294" y="396"/>
                  </a:cubicBezTo>
                  <a:lnTo>
                    <a:pt x="371" y="473"/>
                  </a:lnTo>
                  <a:cubicBezTo>
                    <a:pt x="386" y="488"/>
                    <a:pt x="403" y="502"/>
                    <a:pt x="424" y="502"/>
                  </a:cubicBezTo>
                  <a:cubicBezTo>
                    <a:pt x="445" y="502"/>
                    <a:pt x="459" y="488"/>
                    <a:pt x="466" y="482"/>
                  </a:cubicBezTo>
                  <a:cubicBezTo>
                    <a:pt x="477" y="471"/>
                    <a:pt x="481" y="457"/>
                    <a:pt x="485" y="445"/>
                  </a:cubicBezTo>
                  <a:cubicBezTo>
                    <a:pt x="492" y="425"/>
                    <a:pt x="496" y="417"/>
                    <a:pt x="509" y="413"/>
                  </a:cubicBezTo>
                  <a:cubicBezTo>
                    <a:pt x="519" y="410"/>
                    <a:pt x="541" y="417"/>
                    <a:pt x="562" y="439"/>
                  </a:cubicBezTo>
                  <a:cubicBezTo>
                    <a:pt x="581" y="458"/>
                    <a:pt x="590" y="480"/>
                    <a:pt x="587" y="491"/>
                  </a:cubicBezTo>
                  <a:cubicBezTo>
                    <a:pt x="583" y="504"/>
                    <a:pt x="575" y="508"/>
                    <a:pt x="555" y="515"/>
                  </a:cubicBezTo>
                  <a:cubicBezTo>
                    <a:pt x="543" y="519"/>
                    <a:pt x="529" y="524"/>
                    <a:pt x="518" y="535"/>
                  </a:cubicBezTo>
                  <a:cubicBezTo>
                    <a:pt x="480" y="573"/>
                    <a:pt x="501" y="604"/>
                    <a:pt x="527" y="630"/>
                  </a:cubicBezTo>
                  <a:lnTo>
                    <a:pt x="633" y="736"/>
                  </a:lnTo>
                  <a:cubicBezTo>
                    <a:pt x="638" y="741"/>
                    <a:pt x="646" y="745"/>
                    <a:pt x="655" y="745"/>
                  </a:cubicBezTo>
                  <a:cubicBezTo>
                    <a:pt x="663" y="745"/>
                    <a:pt x="671" y="741"/>
                    <a:pt x="677" y="736"/>
                  </a:cubicBezTo>
                  <a:lnTo>
                    <a:pt x="778" y="634"/>
                  </a:lnTo>
                  <a:cubicBezTo>
                    <a:pt x="781" y="631"/>
                    <a:pt x="784" y="628"/>
                    <a:pt x="786" y="627"/>
                  </a:cubicBezTo>
                  <a:cubicBezTo>
                    <a:pt x="787" y="630"/>
                    <a:pt x="788" y="634"/>
                    <a:pt x="790" y="638"/>
                  </a:cubicBezTo>
                  <a:cubicBezTo>
                    <a:pt x="797" y="660"/>
                    <a:pt x="809" y="696"/>
                    <a:pt x="855" y="710"/>
                  </a:cubicBezTo>
                  <a:cubicBezTo>
                    <a:pt x="862" y="712"/>
                    <a:pt x="869" y="713"/>
                    <a:pt x="877" y="713"/>
                  </a:cubicBezTo>
                  <a:cubicBezTo>
                    <a:pt x="907" y="713"/>
                    <a:pt x="942" y="696"/>
                    <a:pt x="968" y="669"/>
                  </a:cubicBezTo>
                  <a:cubicBezTo>
                    <a:pt x="1004" y="634"/>
                    <a:pt x="1020" y="589"/>
                    <a:pt x="1010" y="554"/>
                  </a:cubicBezTo>
                  <a:cubicBezTo>
                    <a:pt x="996" y="509"/>
                    <a:pt x="960" y="496"/>
                    <a:pt x="938" y="489"/>
                  </a:cubicBezTo>
                  <a:cubicBezTo>
                    <a:pt x="934" y="488"/>
                    <a:pt x="929" y="486"/>
                    <a:pt x="927" y="485"/>
                  </a:cubicBezTo>
                  <a:cubicBezTo>
                    <a:pt x="928" y="483"/>
                    <a:pt x="931" y="480"/>
                    <a:pt x="934" y="477"/>
                  </a:cubicBezTo>
                  <a:lnTo>
                    <a:pt x="1016" y="395"/>
                  </a:lnTo>
                  <a:close/>
                  <a:moveTo>
                    <a:pt x="1259" y="646"/>
                  </a:moveTo>
                  <a:cubicBezTo>
                    <a:pt x="1257" y="644"/>
                    <a:pt x="1256" y="643"/>
                    <a:pt x="1254" y="641"/>
                  </a:cubicBezTo>
                  <a:cubicBezTo>
                    <a:pt x="1257" y="641"/>
                    <a:pt x="1259" y="640"/>
                    <a:pt x="1262" y="639"/>
                  </a:cubicBezTo>
                  <a:cubicBezTo>
                    <a:pt x="1282" y="632"/>
                    <a:pt x="1317" y="620"/>
                    <a:pt x="1330" y="577"/>
                  </a:cubicBezTo>
                  <a:cubicBezTo>
                    <a:pt x="1339" y="543"/>
                    <a:pt x="1324" y="501"/>
                    <a:pt x="1291" y="469"/>
                  </a:cubicBezTo>
                  <a:cubicBezTo>
                    <a:pt x="1259" y="435"/>
                    <a:pt x="1216" y="420"/>
                    <a:pt x="1183" y="430"/>
                  </a:cubicBezTo>
                  <a:cubicBezTo>
                    <a:pt x="1140" y="442"/>
                    <a:pt x="1128" y="477"/>
                    <a:pt x="1121" y="498"/>
                  </a:cubicBezTo>
                  <a:cubicBezTo>
                    <a:pt x="1120" y="500"/>
                    <a:pt x="1119" y="503"/>
                    <a:pt x="1119" y="505"/>
                  </a:cubicBezTo>
                  <a:cubicBezTo>
                    <a:pt x="1117" y="504"/>
                    <a:pt x="1116" y="502"/>
                    <a:pt x="1114" y="501"/>
                  </a:cubicBezTo>
                  <a:lnTo>
                    <a:pt x="1076" y="463"/>
                  </a:lnTo>
                  <a:cubicBezTo>
                    <a:pt x="1064" y="450"/>
                    <a:pt x="1044" y="450"/>
                    <a:pt x="1032" y="462"/>
                  </a:cubicBezTo>
                  <a:cubicBezTo>
                    <a:pt x="1020" y="475"/>
                    <a:pt x="1020" y="494"/>
                    <a:pt x="1032" y="506"/>
                  </a:cubicBezTo>
                  <a:lnTo>
                    <a:pt x="1070" y="545"/>
                  </a:lnTo>
                  <a:cubicBezTo>
                    <a:pt x="1084" y="559"/>
                    <a:pt x="1101" y="572"/>
                    <a:pt x="1121" y="572"/>
                  </a:cubicBezTo>
                  <a:cubicBezTo>
                    <a:pt x="1141" y="572"/>
                    <a:pt x="1155" y="559"/>
                    <a:pt x="1161" y="552"/>
                  </a:cubicBezTo>
                  <a:cubicBezTo>
                    <a:pt x="1171" y="542"/>
                    <a:pt x="1176" y="529"/>
                    <a:pt x="1180" y="518"/>
                  </a:cubicBezTo>
                  <a:cubicBezTo>
                    <a:pt x="1186" y="499"/>
                    <a:pt x="1189" y="492"/>
                    <a:pt x="1200" y="489"/>
                  </a:cubicBezTo>
                  <a:cubicBezTo>
                    <a:pt x="1208" y="487"/>
                    <a:pt x="1229" y="494"/>
                    <a:pt x="1247" y="513"/>
                  </a:cubicBezTo>
                  <a:cubicBezTo>
                    <a:pt x="1267" y="531"/>
                    <a:pt x="1272" y="552"/>
                    <a:pt x="1270" y="559"/>
                  </a:cubicBezTo>
                  <a:cubicBezTo>
                    <a:pt x="1267" y="571"/>
                    <a:pt x="1260" y="574"/>
                    <a:pt x="1242" y="580"/>
                  </a:cubicBezTo>
                  <a:cubicBezTo>
                    <a:pt x="1230" y="584"/>
                    <a:pt x="1217" y="588"/>
                    <a:pt x="1207" y="599"/>
                  </a:cubicBezTo>
                  <a:cubicBezTo>
                    <a:pt x="1170" y="636"/>
                    <a:pt x="1192" y="667"/>
                    <a:pt x="1215" y="690"/>
                  </a:cubicBezTo>
                  <a:lnTo>
                    <a:pt x="1287" y="763"/>
                  </a:lnTo>
                  <a:lnTo>
                    <a:pt x="1211" y="839"/>
                  </a:lnTo>
                  <a:cubicBezTo>
                    <a:pt x="1209" y="841"/>
                    <a:pt x="1208" y="842"/>
                    <a:pt x="1206" y="844"/>
                  </a:cubicBezTo>
                  <a:cubicBezTo>
                    <a:pt x="1206" y="841"/>
                    <a:pt x="1205" y="838"/>
                    <a:pt x="1204" y="836"/>
                  </a:cubicBezTo>
                  <a:cubicBezTo>
                    <a:pt x="1197" y="815"/>
                    <a:pt x="1185" y="781"/>
                    <a:pt x="1142" y="768"/>
                  </a:cubicBezTo>
                  <a:cubicBezTo>
                    <a:pt x="1108" y="758"/>
                    <a:pt x="1066" y="774"/>
                    <a:pt x="1034" y="807"/>
                  </a:cubicBezTo>
                  <a:cubicBezTo>
                    <a:pt x="1001" y="839"/>
                    <a:pt x="985" y="882"/>
                    <a:pt x="995" y="915"/>
                  </a:cubicBezTo>
                  <a:cubicBezTo>
                    <a:pt x="1008" y="958"/>
                    <a:pt x="1042" y="970"/>
                    <a:pt x="1063" y="977"/>
                  </a:cubicBezTo>
                  <a:cubicBezTo>
                    <a:pt x="1065" y="978"/>
                    <a:pt x="1068" y="979"/>
                    <a:pt x="1071" y="980"/>
                  </a:cubicBezTo>
                  <a:cubicBezTo>
                    <a:pt x="1069" y="981"/>
                    <a:pt x="1068" y="983"/>
                    <a:pt x="1066" y="985"/>
                  </a:cubicBezTo>
                  <a:lnTo>
                    <a:pt x="1016" y="1034"/>
                  </a:lnTo>
                  <a:lnTo>
                    <a:pt x="746" y="763"/>
                  </a:lnTo>
                  <a:cubicBezTo>
                    <a:pt x="734" y="751"/>
                    <a:pt x="714" y="751"/>
                    <a:pt x="702" y="763"/>
                  </a:cubicBezTo>
                  <a:cubicBezTo>
                    <a:pt x="690" y="775"/>
                    <a:pt x="690" y="795"/>
                    <a:pt x="702" y="807"/>
                  </a:cubicBezTo>
                  <a:lnTo>
                    <a:pt x="994" y="1100"/>
                  </a:lnTo>
                  <a:cubicBezTo>
                    <a:pt x="1000" y="1106"/>
                    <a:pt x="1008" y="1109"/>
                    <a:pt x="1016" y="1109"/>
                  </a:cubicBezTo>
                  <a:cubicBezTo>
                    <a:pt x="1025" y="1109"/>
                    <a:pt x="1033" y="1106"/>
                    <a:pt x="1038" y="1100"/>
                  </a:cubicBezTo>
                  <a:lnTo>
                    <a:pt x="1110" y="1028"/>
                  </a:lnTo>
                  <a:cubicBezTo>
                    <a:pt x="1133" y="1005"/>
                    <a:pt x="1155" y="974"/>
                    <a:pt x="1118" y="937"/>
                  </a:cubicBezTo>
                  <a:cubicBezTo>
                    <a:pt x="1108" y="927"/>
                    <a:pt x="1095" y="922"/>
                    <a:pt x="1083" y="918"/>
                  </a:cubicBezTo>
                  <a:cubicBezTo>
                    <a:pt x="1065" y="912"/>
                    <a:pt x="1058" y="909"/>
                    <a:pt x="1055" y="898"/>
                  </a:cubicBezTo>
                  <a:cubicBezTo>
                    <a:pt x="1052" y="890"/>
                    <a:pt x="1058" y="870"/>
                    <a:pt x="1078" y="850"/>
                  </a:cubicBezTo>
                  <a:cubicBezTo>
                    <a:pt x="1096" y="832"/>
                    <a:pt x="1116" y="825"/>
                    <a:pt x="1124" y="828"/>
                  </a:cubicBezTo>
                  <a:cubicBezTo>
                    <a:pt x="1135" y="831"/>
                    <a:pt x="1139" y="838"/>
                    <a:pt x="1145" y="856"/>
                  </a:cubicBezTo>
                  <a:cubicBezTo>
                    <a:pt x="1149" y="868"/>
                    <a:pt x="1153" y="881"/>
                    <a:pt x="1163" y="891"/>
                  </a:cubicBezTo>
                  <a:cubicBezTo>
                    <a:pt x="1170" y="897"/>
                    <a:pt x="1183" y="911"/>
                    <a:pt x="1204" y="911"/>
                  </a:cubicBezTo>
                  <a:cubicBezTo>
                    <a:pt x="1224" y="911"/>
                    <a:pt x="1240" y="898"/>
                    <a:pt x="1255" y="883"/>
                  </a:cubicBezTo>
                  <a:lnTo>
                    <a:pt x="1353" y="785"/>
                  </a:lnTo>
                  <a:cubicBezTo>
                    <a:pt x="1365" y="772"/>
                    <a:pt x="1365" y="753"/>
                    <a:pt x="1353" y="741"/>
                  </a:cubicBezTo>
                  <a:lnTo>
                    <a:pt x="1259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AC7C75A4-F34A-DB49-8A53-8C8A2AC79393}"/>
              </a:ext>
            </a:extLst>
          </p:cNvPr>
          <p:cNvGrpSpPr/>
          <p:nvPr userDrawn="1"/>
        </p:nvGrpSpPr>
        <p:grpSpPr>
          <a:xfrm>
            <a:off x="4074326" y="2424629"/>
            <a:ext cx="710291" cy="710292"/>
            <a:chOff x="2575309" y="2498626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676DEBE-8B8A-484F-AA83-B4DB6A487787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2" name="Freeform 21">
              <a:extLst>
                <a:ext uri="{FF2B5EF4-FFF2-40B4-BE49-F238E27FC236}">
                  <a16:creationId xmlns:a16="http://schemas.microsoft.com/office/drawing/2014/main" id="{3742BBEA-32E4-7F4C-97C6-AA2EC9710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185" y="2624379"/>
              <a:ext cx="490538" cy="458787"/>
            </a:xfrm>
            <a:custGeom>
              <a:avLst/>
              <a:gdLst>
                <a:gd name="T0" fmla="*/ 283 w 1362"/>
                <a:gd name="T1" fmla="*/ 906 h 1274"/>
                <a:gd name="T2" fmla="*/ 345 w 1362"/>
                <a:gd name="T3" fmla="*/ 1272 h 1274"/>
                <a:gd name="T4" fmla="*/ 257 w 1362"/>
                <a:gd name="T5" fmla="*/ 395 h 1274"/>
                <a:gd name="T6" fmla="*/ 0 w 1362"/>
                <a:gd name="T7" fmla="*/ 849 h 1274"/>
                <a:gd name="T8" fmla="*/ 142 w 1362"/>
                <a:gd name="T9" fmla="*/ 1273 h 1274"/>
                <a:gd name="T10" fmla="*/ 204 w 1362"/>
                <a:gd name="T11" fmla="*/ 595 h 1274"/>
                <a:gd name="T12" fmla="*/ 142 w 1362"/>
                <a:gd name="T13" fmla="*/ 931 h 1274"/>
                <a:gd name="T14" fmla="*/ 63 w 1362"/>
                <a:gd name="T15" fmla="*/ 595 h 1274"/>
                <a:gd name="T16" fmla="*/ 785 w 1362"/>
                <a:gd name="T17" fmla="*/ 457 h 1274"/>
                <a:gd name="T18" fmla="*/ 455 w 1362"/>
                <a:gd name="T19" fmla="*/ 536 h 1274"/>
                <a:gd name="T20" fmla="*/ 424 w 1362"/>
                <a:gd name="T21" fmla="*/ 595 h 1274"/>
                <a:gd name="T22" fmla="*/ 424 w 1362"/>
                <a:gd name="T23" fmla="*/ 1273 h 1274"/>
                <a:gd name="T24" fmla="*/ 486 w 1362"/>
                <a:gd name="T25" fmla="*/ 962 h 1274"/>
                <a:gd name="T26" fmla="*/ 680 w 1362"/>
                <a:gd name="T27" fmla="*/ 598 h 1274"/>
                <a:gd name="T28" fmla="*/ 822 w 1362"/>
                <a:gd name="T29" fmla="*/ 395 h 1274"/>
                <a:gd name="T30" fmla="*/ 424 w 1362"/>
                <a:gd name="T31" fmla="*/ 228 h 1274"/>
                <a:gd name="T32" fmla="*/ 232 w 1362"/>
                <a:gd name="T33" fmla="*/ 228 h 1274"/>
                <a:gd name="T34" fmla="*/ 328 w 1362"/>
                <a:gd name="T35" fmla="*/ 62 h 1274"/>
                <a:gd name="T36" fmla="*/ 424 w 1362"/>
                <a:gd name="T37" fmla="*/ 228 h 1274"/>
                <a:gd name="T38" fmla="*/ 328 w 1362"/>
                <a:gd name="T39" fmla="*/ 0 h 1274"/>
                <a:gd name="T40" fmla="*/ 170 w 1362"/>
                <a:gd name="T41" fmla="*/ 228 h 1274"/>
                <a:gd name="T42" fmla="*/ 486 w 1362"/>
                <a:gd name="T43" fmla="*/ 228 h 1274"/>
                <a:gd name="T44" fmla="*/ 1361 w 1362"/>
                <a:gd name="T45" fmla="*/ 31 h 1274"/>
                <a:gd name="T46" fmla="*/ 568 w 1362"/>
                <a:gd name="T47" fmla="*/ 0 h 1274"/>
                <a:gd name="T48" fmla="*/ 537 w 1362"/>
                <a:gd name="T49" fmla="*/ 341 h 1274"/>
                <a:gd name="T50" fmla="*/ 599 w 1362"/>
                <a:gd name="T51" fmla="*/ 62 h 1274"/>
                <a:gd name="T52" fmla="*/ 1299 w 1362"/>
                <a:gd name="T53" fmla="*/ 987 h 1274"/>
                <a:gd name="T54" fmla="*/ 599 w 1362"/>
                <a:gd name="T55" fmla="*/ 652 h 1274"/>
                <a:gd name="T56" fmla="*/ 537 w 1362"/>
                <a:gd name="T57" fmla="*/ 1019 h 1274"/>
                <a:gd name="T58" fmla="*/ 888 w 1362"/>
                <a:gd name="T59" fmla="*/ 1050 h 1274"/>
                <a:gd name="T60" fmla="*/ 785 w 1362"/>
                <a:gd name="T61" fmla="*/ 1240 h 1274"/>
                <a:gd name="T62" fmla="*/ 932 w 1362"/>
                <a:gd name="T63" fmla="*/ 1244 h 1274"/>
                <a:gd name="T64" fmla="*/ 994 w 1362"/>
                <a:gd name="T65" fmla="*/ 1093 h 1274"/>
                <a:gd name="T66" fmla="*/ 1184 w 1362"/>
                <a:gd name="T67" fmla="*/ 1196 h 1274"/>
                <a:gd name="T68" fmla="*/ 1330 w 1362"/>
                <a:gd name="T69" fmla="*/ 1050 h 1274"/>
                <a:gd name="T70" fmla="*/ 1361 w 1362"/>
                <a:gd name="T71" fmla="*/ 3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2" h="1274">
                  <a:moveTo>
                    <a:pt x="345" y="906"/>
                  </a:moveTo>
                  <a:lnTo>
                    <a:pt x="283" y="906"/>
                  </a:lnTo>
                  <a:lnTo>
                    <a:pt x="283" y="1272"/>
                  </a:lnTo>
                  <a:lnTo>
                    <a:pt x="345" y="1272"/>
                  </a:lnTo>
                  <a:lnTo>
                    <a:pt x="345" y="906"/>
                  </a:lnTo>
                  <a:close/>
                  <a:moveTo>
                    <a:pt x="257" y="395"/>
                  </a:moveTo>
                  <a:cubicBezTo>
                    <a:pt x="45" y="395"/>
                    <a:pt x="0" y="504"/>
                    <a:pt x="0" y="595"/>
                  </a:cubicBezTo>
                  <a:lnTo>
                    <a:pt x="0" y="849"/>
                  </a:lnTo>
                  <a:cubicBezTo>
                    <a:pt x="0" y="926"/>
                    <a:pt x="65" y="991"/>
                    <a:pt x="142" y="993"/>
                  </a:cubicBezTo>
                  <a:lnTo>
                    <a:pt x="142" y="1273"/>
                  </a:lnTo>
                  <a:lnTo>
                    <a:pt x="204" y="1273"/>
                  </a:lnTo>
                  <a:lnTo>
                    <a:pt x="204" y="595"/>
                  </a:lnTo>
                  <a:lnTo>
                    <a:pt x="142" y="595"/>
                  </a:lnTo>
                  <a:lnTo>
                    <a:pt x="142" y="931"/>
                  </a:lnTo>
                  <a:cubicBezTo>
                    <a:pt x="99" y="929"/>
                    <a:pt x="63" y="892"/>
                    <a:pt x="63" y="849"/>
                  </a:cubicBezTo>
                  <a:lnTo>
                    <a:pt x="63" y="595"/>
                  </a:lnTo>
                  <a:cubicBezTo>
                    <a:pt x="63" y="531"/>
                    <a:pt x="85" y="457"/>
                    <a:pt x="257" y="457"/>
                  </a:cubicBezTo>
                  <a:lnTo>
                    <a:pt x="785" y="457"/>
                  </a:lnTo>
                  <a:cubicBezTo>
                    <a:pt x="772" y="496"/>
                    <a:pt x="734" y="536"/>
                    <a:pt x="681" y="536"/>
                  </a:cubicBezTo>
                  <a:lnTo>
                    <a:pt x="455" y="536"/>
                  </a:lnTo>
                  <a:cubicBezTo>
                    <a:pt x="438" y="536"/>
                    <a:pt x="424" y="550"/>
                    <a:pt x="424" y="567"/>
                  </a:cubicBezTo>
                  <a:lnTo>
                    <a:pt x="424" y="595"/>
                  </a:lnTo>
                  <a:lnTo>
                    <a:pt x="424" y="962"/>
                  </a:lnTo>
                  <a:lnTo>
                    <a:pt x="424" y="1273"/>
                  </a:lnTo>
                  <a:lnTo>
                    <a:pt x="486" y="1273"/>
                  </a:lnTo>
                  <a:lnTo>
                    <a:pt x="486" y="962"/>
                  </a:lnTo>
                  <a:lnTo>
                    <a:pt x="486" y="598"/>
                  </a:lnTo>
                  <a:lnTo>
                    <a:pt x="680" y="598"/>
                  </a:lnTo>
                  <a:cubicBezTo>
                    <a:pt x="782" y="598"/>
                    <a:pt x="853" y="507"/>
                    <a:pt x="853" y="426"/>
                  </a:cubicBezTo>
                  <a:cubicBezTo>
                    <a:pt x="853" y="409"/>
                    <a:pt x="839" y="395"/>
                    <a:pt x="822" y="395"/>
                  </a:cubicBezTo>
                  <a:lnTo>
                    <a:pt x="257" y="395"/>
                  </a:lnTo>
                  <a:close/>
                  <a:moveTo>
                    <a:pt x="424" y="228"/>
                  </a:moveTo>
                  <a:cubicBezTo>
                    <a:pt x="424" y="276"/>
                    <a:pt x="383" y="310"/>
                    <a:pt x="328" y="310"/>
                  </a:cubicBezTo>
                  <a:cubicBezTo>
                    <a:pt x="272" y="310"/>
                    <a:pt x="232" y="276"/>
                    <a:pt x="232" y="228"/>
                  </a:cubicBezTo>
                  <a:lnTo>
                    <a:pt x="232" y="144"/>
                  </a:lnTo>
                  <a:cubicBezTo>
                    <a:pt x="232" y="96"/>
                    <a:pt x="272" y="62"/>
                    <a:pt x="328" y="62"/>
                  </a:cubicBezTo>
                  <a:cubicBezTo>
                    <a:pt x="383" y="62"/>
                    <a:pt x="424" y="96"/>
                    <a:pt x="424" y="144"/>
                  </a:cubicBezTo>
                  <a:lnTo>
                    <a:pt x="424" y="228"/>
                  </a:lnTo>
                  <a:close/>
                  <a:moveTo>
                    <a:pt x="486" y="144"/>
                  </a:moveTo>
                  <a:cubicBezTo>
                    <a:pt x="486" y="62"/>
                    <a:pt x="418" y="0"/>
                    <a:pt x="328" y="0"/>
                  </a:cubicBezTo>
                  <a:cubicBezTo>
                    <a:pt x="238" y="0"/>
                    <a:pt x="170" y="62"/>
                    <a:pt x="170" y="144"/>
                  </a:cubicBezTo>
                  <a:lnTo>
                    <a:pt x="170" y="228"/>
                  </a:lnTo>
                  <a:cubicBezTo>
                    <a:pt x="170" y="310"/>
                    <a:pt x="238" y="372"/>
                    <a:pt x="328" y="372"/>
                  </a:cubicBezTo>
                  <a:cubicBezTo>
                    <a:pt x="418" y="372"/>
                    <a:pt x="486" y="310"/>
                    <a:pt x="486" y="228"/>
                  </a:cubicBezTo>
                  <a:lnTo>
                    <a:pt x="486" y="144"/>
                  </a:lnTo>
                  <a:close/>
                  <a:moveTo>
                    <a:pt x="1361" y="31"/>
                  </a:moveTo>
                  <a:cubicBezTo>
                    <a:pt x="1361" y="14"/>
                    <a:pt x="1347" y="0"/>
                    <a:pt x="1330" y="0"/>
                  </a:cubicBezTo>
                  <a:lnTo>
                    <a:pt x="568" y="0"/>
                  </a:lnTo>
                  <a:cubicBezTo>
                    <a:pt x="551" y="0"/>
                    <a:pt x="537" y="14"/>
                    <a:pt x="537" y="31"/>
                  </a:cubicBezTo>
                  <a:lnTo>
                    <a:pt x="537" y="341"/>
                  </a:lnTo>
                  <a:lnTo>
                    <a:pt x="599" y="341"/>
                  </a:lnTo>
                  <a:lnTo>
                    <a:pt x="599" y="62"/>
                  </a:lnTo>
                  <a:lnTo>
                    <a:pt x="1299" y="62"/>
                  </a:lnTo>
                  <a:lnTo>
                    <a:pt x="1299" y="987"/>
                  </a:lnTo>
                  <a:lnTo>
                    <a:pt x="599" y="987"/>
                  </a:lnTo>
                  <a:lnTo>
                    <a:pt x="599" y="652"/>
                  </a:lnTo>
                  <a:lnTo>
                    <a:pt x="537" y="652"/>
                  </a:lnTo>
                  <a:lnTo>
                    <a:pt x="537" y="1019"/>
                  </a:lnTo>
                  <a:cubicBezTo>
                    <a:pt x="537" y="1036"/>
                    <a:pt x="551" y="1050"/>
                    <a:pt x="568" y="1050"/>
                  </a:cubicBezTo>
                  <a:lnTo>
                    <a:pt x="888" y="1050"/>
                  </a:lnTo>
                  <a:lnTo>
                    <a:pt x="741" y="1196"/>
                  </a:lnTo>
                  <a:lnTo>
                    <a:pt x="785" y="1240"/>
                  </a:lnTo>
                  <a:lnTo>
                    <a:pt x="932" y="1093"/>
                  </a:lnTo>
                  <a:lnTo>
                    <a:pt x="932" y="1244"/>
                  </a:lnTo>
                  <a:lnTo>
                    <a:pt x="994" y="1244"/>
                  </a:lnTo>
                  <a:lnTo>
                    <a:pt x="994" y="1093"/>
                  </a:lnTo>
                  <a:lnTo>
                    <a:pt x="1140" y="1240"/>
                  </a:lnTo>
                  <a:lnTo>
                    <a:pt x="1184" y="1196"/>
                  </a:lnTo>
                  <a:lnTo>
                    <a:pt x="1038" y="1050"/>
                  </a:lnTo>
                  <a:lnTo>
                    <a:pt x="1330" y="1050"/>
                  </a:lnTo>
                  <a:cubicBezTo>
                    <a:pt x="1347" y="1050"/>
                    <a:pt x="1361" y="1036"/>
                    <a:pt x="1361" y="1019"/>
                  </a:cubicBezTo>
                  <a:lnTo>
                    <a:pt x="1361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1864C9D-25C9-E54A-81BB-C4B83B1FB5B1}"/>
              </a:ext>
            </a:extLst>
          </p:cNvPr>
          <p:cNvGrpSpPr/>
          <p:nvPr userDrawn="1"/>
        </p:nvGrpSpPr>
        <p:grpSpPr>
          <a:xfrm>
            <a:off x="7373417" y="2424629"/>
            <a:ext cx="710291" cy="710292"/>
            <a:chOff x="5874400" y="2498626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7B2F9B0-CC85-5F4A-A266-164F910A36E5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5" name="Freeform 23">
              <a:extLst>
                <a:ext uri="{FF2B5EF4-FFF2-40B4-BE49-F238E27FC236}">
                  <a16:creationId xmlns:a16="http://schemas.microsoft.com/office/drawing/2014/main" id="{B080FD73-D6C9-0845-BC18-3121158A6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895" y="2633110"/>
              <a:ext cx="495300" cy="441325"/>
            </a:xfrm>
            <a:custGeom>
              <a:avLst/>
              <a:gdLst>
                <a:gd name="T0" fmla="*/ 1236 w 1375"/>
                <a:gd name="T1" fmla="*/ 1080 h 1225"/>
                <a:gd name="T2" fmla="*/ 1120 w 1375"/>
                <a:gd name="T3" fmla="*/ 908 h 1225"/>
                <a:gd name="T4" fmla="*/ 1118 w 1375"/>
                <a:gd name="T5" fmla="*/ 970 h 1225"/>
                <a:gd name="T6" fmla="*/ 1036 w 1375"/>
                <a:gd name="T7" fmla="*/ 1083 h 1225"/>
                <a:gd name="T8" fmla="*/ 643 w 1375"/>
                <a:gd name="T9" fmla="*/ 1162 h 1225"/>
                <a:gd name="T10" fmla="*/ 951 w 1375"/>
                <a:gd name="T11" fmla="*/ 1021 h 1225"/>
                <a:gd name="T12" fmla="*/ 951 w 1375"/>
                <a:gd name="T13" fmla="*/ 970 h 1225"/>
                <a:gd name="T14" fmla="*/ 638 w 1375"/>
                <a:gd name="T15" fmla="*/ 967 h 1225"/>
                <a:gd name="T16" fmla="*/ 581 w 1375"/>
                <a:gd name="T17" fmla="*/ 1224 h 1225"/>
                <a:gd name="T18" fmla="*/ 1151 w 1375"/>
                <a:gd name="T19" fmla="*/ 685 h 1225"/>
                <a:gd name="T20" fmla="*/ 1113 w 1375"/>
                <a:gd name="T21" fmla="*/ 502 h 1225"/>
                <a:gd name="T22" fmla="*/ 841 w 1375"/>
                <a:gd name="T23" fmla="*/ 650 h 1225"/>
                <a:gd name="T24" fmla="*/ 936 w 1375"/>
                <a:gd name="T25" fmla="*/ 495 h 1225"/>
                <a:gd name="T26" fmla="*/ 785 w 1375"/>
                <a:gd name="T27" fmla="*/ 525 h 1225"/>
                <a:gd name="T28" fmla="*/ 716 w 1375"/>
                <a:gd name="T29" fmla="*/ 373 h 1225"/>
                <a:gd name="T30" fmla="*/ 680 w 1375"/>
                <a:gd name="T31" fmla="*/ 322 h 1225"/>
                <a:gd name="T32" fmla="*/ 571 w 1375"/>
                <a:gd name="T33" fmla="*/ 264 h 1225"/>
                <a:gd name="T34" fmla="*/ 809 w 1375"/>
                <a:gd name="T35" fmla="*/ 67 h 1225"/>
                <a:gd name="T36" fmla="*/ 835 w 1375"/>
                <a:gd name="T37" fmla="*/ 159 h 1225"/>
                <a:gd name="T38" fmla="*/ 853 w 1375"/>
                <a:gd name="T39" fmla="*/ 277 h 1225"/>
                <a:gd name="T40" fmla="*/ 943 w 1375"/>
                <a:gd name="T41" fmla="*/ 214 h 1225"/>
                <a:gd name="T42" fmla="*/ 990 w 1375"/>
                <a:gd name="T43" fmla="*/ 381 h 1225"/>
                <a:gd name="T44" fmla="*/ 1026 w 1375"/>
                <a:gd name="T45" fmla="*/ 432 h 1225"/>
                <a:gd name="T46" fmla="*/ 1119 w 1375"/>
                <a:gd name="T47" fmla="*/ 466 h 1225"/>
                <a:gd name="T48" fmla="*/ 696 w 1375"/>
                <a:gd name="T49" fmla="*/ 552 h 1225"/>
                <a:gd name="T50" fmla="*/ 315 w 1375"/>
                <a:gd name="T51" fmla="*/ 805 h 1225"/>
                <a:gd name="T52" fmla="*/ 93 w 1375"/>
                <a:gd name="T53" fmla="*/ 909 h 1225"/>
                <a:gd name="T54" fmla="*/ 467 w 1375"/>
                <a:gd name="T55" fmla="*/ 616 h 1225"/>
                <a:gd name="T56" fmla="*/ 696 w 1375"/>
                <a:gd name="T57" fmla="*/ 552 h 1225"/>
                <a:gd name="T58" fmla="*/ 1080 w 1375"/>
                <a:gd name="T59" fmla="*/ 401 h 1225"/>
                <a:gd name="T60" fmla="*/ 958 w 1375"/>
                <a:gd name="T61" fmla="*/ 128 h 1225"/>
                <a:gd name="T62" fmla="*/ 938 w 1375"/>
                <a:gd name="T63" fmla="*/ 100 h 1225"/>
                <a:gd name="T64" fmla="*/ 773 w 1375"/>
                <a:gd name="T65" fmla="*/ 16 h 1225"/>
                <a:gd name="T66" fmla="*/ 520 w 1375"/>
                <a:gd name="T67" fmla="*/ 300 h 1225"/>
                <a:gd name="T68" fmla="*/ 630 w 1375"/>
                <a:gd name="T69" fmla="*/ 358 h 1225"/>
                <a:gd name="T70" fmla="*/ 558 w 1375"/>
                <a:gd name="T71" fmla="*/ 456 h 1225"/>
                <a:gd name="T72" fmla="*/ 70 w 1375"/>
                <a:gd name="T73" fmla="*/ 784 h 1225"/>
                <a:gd name="T74" fmla="*/ 132 w 1375"/>
                <a:gd name="T75" fmla="*/ 998 h 1225"/>
                <a:gd name="T76" fmla="*/ 535 w 1375"/>
                <a:gd name="T77" fmla="*/ 706 h 1225"/>
                <a:gd name="T78" fmla="*/ 749 w 1375"/>
                <a:gd name="T79" fmla="*/ 626 h 1225"/>
                <a:gd name="T80" fmla="*/ 768 w 1375"/>
                <a:gd name="T81" fmla="*/ 654 h 1225"/>
                <a:gd name="T82" fmla="*/ 917 w 1375"/>
                <a:gd name="T83" fmla="*/ 714 h 1225"/>
                <a:gd name="T84" fmla="*/ 1170 w 1375"/>
                <a:gd name="T85" fmla="*/ 431 h 1225"/>
                <a:gd name="T86" fmla="*/ 1221 w 1375"/>
                <a:gd name="T87" fmla="*/ 704 h 1225"/>
                <a:gd name="T88" fmla="*/ 1258 w 1375"/>
                <a:gd name="T89" fmla="*/ 895 h 1225"/>
                <a:gd name="T90" fmla="*/ 1227 w 1375"/>
                <a:gd name="T91" fmla="*/ 842 h 1225"/>
                <a:gd name="T92" fmla="*/ 1262 w 1375"/>
                <a:gd name="T93" fmla="*/ 908 h 1225"/>
                <a:gd name="T94" fmla="*/ 1374 w 1375"/>
                <a:gd name="T95" fmla="*/ 908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5" h="1225">
                  <a:moveTo>
                    <a:pt x="581" y="1224"/>
                  </a:moveTo>
                  <a:lnTo>
                    <a:pt x="1236" y="1224"/>
                  </a:lnTo>
                  <a:lnTo>
                    <a:pt x="1236" y="1080"/>
                  </a:lnTo>
                  <a:cubicBezTo>
                    <a:pt x="1236" y="1048"/>
                    <a:pt x="1211" y="1023"/>
                    <a:pt x="1180" y="1021"/>
                  </a:cubicBezTo>
                  <a:lnTo>
                    <a:pt x="1180" y="967"/>
                  </a:lnTo>
                  <a:cubicBezTo>
                    <a:pt x="1180" y="935"/>
                    <a:pt x="1153" y="908"/>
                    <a:pt x="1120" y="908"/>
                  </a:cubicBezTo>
                  <a:lnTo>
                    <a:pt x="1036" y="908"/>
                  </a:lnTo>
                  <a:lnTo>
                    <a:pt x="1036" y="970"/>
                  </a:lnTo>
                  <a:lnTo>
                    <a:pt x="1118" y="970"/>
                  </a:lnTo>
                  <a:lnTo>
                    <a:pt x="1118" y="1021"/>
                  </a:lnTo>
                  <a:lnTo>
                    <a:pt x="1036" y="1021"/>
                  </a:lnTo>
                  <a:lnTo>
                    <a:pt x="1036" y="1083"/>
                  </a:lnTo>
                  <a:lnTo>
                    <a:pt x="1174" y="1083"/>
                  </a:lnTo>
                  <a:lnTo>
                    <a:pt x="1174" y="1162"/>
                  </a:lnTo>
                  <a:lnTo>
                    <a:pt x="643" y="1162"/>
                  </a:lnTo>
                  <a:lnTo>
                    <a:pt x="643" y="1083"/>
                  </a:lnTo>
                  <a:lnTo>
                    <a:pt x="951" y="1083"/>
                  </a:lnTo>
                  <a:lnTo>
                    <a:pt x="951" y="1021"/>
                  </a:lnTo>
                  <a:lnTo>
                    <a:pt x="700" y="1021"/>
                  </a:lnTo>
                  <a:lnTo>
                    <a:pt x="700" y="970"/>
                  </a:lnTo>
                  <a:lnTo>
                    <a:pt x="951" y="970"/>
                  </a:lnTo>
                  <a:lnTo>
                    <a:pt x="951" y="908"/>
                  </a:lnTo>
                  <a:lnTo>
                    <a:pt x="697" y="908"/>
                  </a:lnTo>
                  <a:cubicBezTo>
                    <a:pt x="664" y="908"/>
                    <a:pt x="638" y="935"/>
                    <a:pt x="638" y="967"/>
                  </a:cubicBezTo>
                  <a:lnTo>
                    <a:pt x="638" y="1021"/>
                  </a:lnTo>
                  <a:cubicBezTo>
                    <a:pt x="607" y="1023"/>
                    <a:pt x="581" y="1048"/>
                    <a:pt x="581" y="1080"/>
                  </a:cubicBezTo>
                  <a:lnTo>
                    <a:pt x="581" y="1224"/>
                  </a:lnTo>
                  <a:close/>
                  <a:moveTo>
                    <a:pt x="1089" y="798"/>
                  </a:moveTo>
                  <a:lnTo>
                    <a:pt x="1151" y="798"/>
                  </a:lnTo>
                  <a:lnTo>
                    <a:pt x="1151" y="685"/>
                  </a:lnTo>
                  <a:lnTo>
                    <a:pt x="1089" y="685"/>
                  </a:lnTo>
                  <a:lnTo>
                    <a:pt x="1089" y="798"/>
                  </a:lnTo>
                  <a:close/>
                  <a:moveTo>
                    <a:pt x="1113" y="502"/>
                  </a:moveTo>
                  <a:lnTo>
                    <a:pt x="882" y="664"/>
                  </a:lnTo>
                  <a:cubicBezTo>
                    <a:pt x="871" y="671"/>
                    <a:pt x="854" y="668"/>
                    <a:pt x="846" y="657"/>
                  </a:cubicBezTo>
                  <a:lnTo>
                    <a:pt x="841" y="650"/>
                  </a:lnTo>
                  <a:lnTo>
                    <a:pt x="871" y="594"/>
                  </a:lnTo>
                  <a:lnTo>
                    <a:pt x="846" y="558"/>
                  </a:lnTo>
                  <a:lnTo>
                    <a:pt x="936" y="495"/>
                  </a:lnTo>
                  <a:lnTo>
                    <a:pt x="900" y="444"/>
                  </a:lnTo>
                  <a:lnTo>
                    <a:pt x="785" y="525"/>
                  </a:lnTo>
                  <a:lnTo>
                    <a:pt x="785" y="525"/>
                  </a:lnTo>
                  <a:lnTo>
                    <a:pt x="764" y="539"/>
                  </a:lnTo>
                  <a:lnTo>
                    <a:pt x="670" y="405"/>
                  </a:lnTo>
                  <a:lnTo>
                    <a:pt x="716" y="373"/>
                  </a:lnTo>
                  <a:lnTo>
                    <a:pt x="806" y="310"/>
                  </a:lnTo>
                  <a:lnTo>
                    <a:pt x="771" y="259"/>
                  </a:lnTo>
                  <a:lnTo>
                    <a:pt x="680" y="322"/>
                  </a:lnTo>
                  <a:lnTo>
                    <a:pt x="655" y="286"/>
                  </a:lnTo>
                  <a:lnTo>
                    <a:pt x="593" y="295"/>
                  </a:lnTo>
                  <a:lnTo>
                    <a:pt x="571" y="264"/>
                  </a:lnTo>
                  <a:cubicBezTo>
                    <a:pt x="567" y="259"/>
                    <a:pt x="566" y="252"/>
                    <a:pt x="567" y="245"/>
                  </a:cubicBezTo>
                  <a:cubicBezTo>
                    <a:pt x="568" y="239"/>
                    <a:pt x="572" y="233"/>
                    <a:pt x="577" y="229"/>
                  </a:cubicBezTo>
                  <a:lnTo>
                    <a:pt x="809" y="67"/>
                  </a:lnTo>
                  <a:cubicBezTo>
                    <a:pt x="820" y="59"/>
                    <a:pt x="836" y="62"/>
                    <a:pt x="844" y="73"/>
                  </a:cubicBezTo>
                  <a:lnTo>
                    <a:pt x="865" y="104"/>
                  </a:lnTo>
                  <a:lnTo>
                    <a:pt x="835" y="159"/>
                  </a:lnTo>
                  <a:lnTo>
                    <a:pt x="861" y="196"/>
                  </a:lnTo>
                  <a:lnTo>
                    <a:pt x="817" y="227"/>
                  </a:lnTo>
                  <a:lnTo>
                    <a:pt x="853" y="277"/>
                  </a:lnTo>
                  <a:lnTo>
                    <a:pt x="896" y="247"/>
                  </a:lnTo>
                  <a:lnTo>
                    <a:pt x="896" y="247"/>
                  </a:lnTo>
                  <a:lnTo>
                    <a:pt x="943" y="214"/>
                  </a:lnTo>
                  <a:lnTo>
                    <a:pt x="1037" y="348"/>
                  </a:lnTo>
                  <a:lnTo>
                    <a:pt x="990" y="381"/>
                  </a:lnTo>
                  <a:lnTo>
                    <a:pt x="990" y="381"/>
                  </a:lnTo>
                  <a:lnTo>
                    <a:pt x="946" y="412"/>
                  </a:lnTo>
                  <a:lnTo>
                    <a:pt x="982" y="462"/>
                  </a:lnTo>
                  <a:lnTo>
                    <a:pt x="1026" y="432"/>
                  </a:lnTo>
                  <a:lnTo>
                    <a:pt x="1051" y="468"/>
                  </a:lnTo>
                  <a:lnTo>
                    <a:pt x="1114" y="459"/>
                  </a:lnTo>
                  <a:lnTo>
                    <a:pt x="1119" y="466"/>
                  </a:lnTo>
                  <a:cubicBezTo>
                    <a:pt x="1123" y="472"/>
                    <a:pt x="1124" y="479"/>
                    <a:pt x="1123" y="485"/>
                  </a:cubicBezTo>
                  <a:cubicBezTo>
                    <a:pt x="1122" y="492"/>
                    <a:pt x="1118" y="498"/>
                    <a:pt x="1113" y="502"/>
                  </a:cubicBezTo>
                  <a:close/>
                  <a:moveTo>
                    <a:pt x="696" y="552"/>
                  </a:moveTo>
                  <a:cubicBezTo>
                    <a:pt x="685" y="559"/>
                    <a:pt x="674" y="564"/>
                    <a:pt x="663" y="567"/>
                  </a:cubicBezTo>
                  <a:cubicBezTo>
                    <a:pt x="596" y="584"/>
                    <a:pt x="530" y="631"/>
                    <a:pt x="496" y="658"/>
                  </a:cubicBezTo>
                  <a:cubicBezTo>
                    <a:pt x="441" y="702"/>
                    <a:pt x="374" y="756"/>
                    <a:pt x="315" y="805"/>
                  </a:cubicBezTo>
                  <a:cubicBezTo>
                    <a:pt x="247" y="860"/>
                    <a:pt x="182" y="912"/>
                    <a:pt x="167" y="923"/>
                  </a:cubicBezTo>
                  <a:cubicBezTo>
                    <a:pt x="151" y="934"/>
                    <a:pt x="137" y="938"/>
                    <a:pt x="125" y="935"/>
                  </a:cubicBezTo>
                  <a:cubicBezTo>
                    <a:pt x="111" y="932"/>
                    <a:pt x="100" y="919"/>
                    <a:pt x="93" y="909"/>
                  </a:cubicBezTo>
                  <a:cubicBezTo>
                    <a:pt x="71" y="879"/>
                    <a:pt x="75" y="856"/>
                    <a:pt x="106" y="835"/>
                  </a:cubicBezTo>
                  <a:cubicBezTo>
                    <a:pt x="121" y="824"/>
                    <a:pt x="192" y="782"/>
                    <a:pt x="267" y="737"/>
                  </a:cubicBezTo>
                  <a:cubicBezTo>
                    <a:pt x="332" y="698"/>
                    <a:pt x="406" y="653"/>
                    <a:pt x="467" y="616"/>
                  </a:cubicBezTo>
                  <a:cubicBezTo>
                    <a:pt x="504" y="594"/>
                    <a:pt x="571" y="548"/>
                    <a:pt x="609" y="491"/>
                  </a:cubicBezTo>
                  <a:cubicBezTo>
                    <a:pt x="616" y="481"/>
                    <a:pt x="625" y="472"/>
                    <a:pt x="635" y="465"/>
                  </a:cubicBezTo>
                  <a:lnTo>
                    <a:pt x="696" y="552"/>
                  </a:lnTo>
                  <a:close/>
                  <a:moveTo>
                    <a:pt x="1170" y="431"/>
                  </a:moveTo>
                  <a:lnTo>
                    <a:pt x="1143" y="392"/>
                  </a:lnTo>
                  <a:lnTo>
                    <a:pt x="1080" y="401"/>
                  </a:lnTo>
                  <a:lnTo>
                    <a:pt x="1077" y="396"/>
                  </a:lnTo>
                  <a:lnTo>
                    <a:pt x="1123" y="364"/>
                  </a:lnTo>
                  <a:lnTo>
                    <a:pt x="958" y="128"/>
                  </a:lnTo>
                  <a:lnTo>
                    <a:pt x="912" y="160"/>
                  </a:lnTo>
                  <a:lnTo>
                    <a:pt x="908" y="155"/>
                  </a:lnTo>
                  <a:lnTo>
                    <a:pt x="938" y="100"/>
                  </a:lnTo>
                  <a:lnTo>
                    <a:pt x="895" y="38"/>
                  </a:lnTo>
                  <a:cubicBezTo>
                    <a:pt x="878" y="14"/>
                    <a:pt x="852" y="0"/>
                    <a:pt x="823" y="0"/>
                  </a:cubicBezTo>
                  <a:cubicBezTo>
                    <a:pt x="805" y="0"/>
                    <a:pt x="788" y="6"/>
                    <a:pt x="773" y="16"/>
                  </a:cubicBezTo>
                  <a:lnTo>
                    <a:pt x="542" y="178"/>
                  </a:lnTo>
                  <a:cubicBezTo>
                    <a:pt x="523" y="192"/>
                    <a:pt x="510" y="212"/>
                    <a:pt x="506" y="235"/>
                  </a:cubicBezTo>
                  <a:cubicBezTo>
                    <a:pt x="502" y="258"/>
                    <a:pt x="507" y="281"/>
                    <a:pt x="520" y="300"/>
                  </a:cubicBezTo>
                  <a:lnTo>
                    <a:pt x="564" y="362"/>
                  </a:lnTo>
                  <a:lnTo>
                    <a:pt x="626" y="353"/>
                  </a:lnTo>
                  <a:lnTo>
                    <a:pt x="630" y="358"/>
                  </a:lnTo>
                  <a:lnTo>
                    <a:pt x="583" y="390"/>
                  </a:lnTo>
                  <a:lnTo>
                    <a:pt x="600" y="414"/>
                  </a:lnTo>
                  <a:cubicBezTo>
                    <a:pt x="583" y="426"/>
                    <a:pt x="569" y="440"/>
                    <a:pt x="558" y="456"/>
                  </a:cubicBezTo>
                  <a:cubicBezTo>
                    <a:pt x="526" y="503"/>
                    <a:pt x="467" y="543"/>
                    <a:pt x="435" y="563"/>
                  </a:cubicBezTo>
                  <a:cubicBezTo>
                    <a:pt x="374" y="600"/>
                    <a:pt x="300" y="644"/>
                    <a:pt x="235" y="683"/>
                  </a:cubicBezTo>
                  <a:cubicBezTo>
                    <a:pt x="152" y="733"/>
                    <a:pt x="87" y="772"/>
                    <a:pt x="70" y="784"/>
                  </a:cubicBezTo>
                  <a:cubicBezTo>
                    <a:pt x="11" y="825"/>
                    <a:pt x="0" y="886"/>
                    <a:pt x="42" y="945"/>
                  </a:cubicBezTo>
                  <a:cubicBezTo>
                    <a:pt x="60" y="972"/>
                    <a:pt x="84" y="989"/>
                    <a:pt x="110" y="996"/>
                  </a:cubicBezTo>
                  <a:cubicBezTo>
                    <a:pt x="116" y="997"/>
                    <a:pt x="124" y="998"/>
                    <a:pt x="132" y="998"/>
                  </a:cubicBezTo>
                  <a:cubicBezTo>
                    <a:pt x="151" y="998"/>
                    <a:pt x="176" y="993"/>
                    <a:pt x="203" y="973"/>
                  </a:cubicBezTo>
                  <a:cubicBezTo>
                    <a:pt x="220" y="962"/>
                    <a:pt x="279" y="914"/>
                    <a:pt x="354" y="853"/>
                  </a:cubicBezTo>
                  <a:cubicBezTo>
                    <a:pt x="413" y="805"/>
                    <a:pt x="479" y="751"/>
                    <a:pt x="535" y="706"/>
                  </a:cubicBezTo>
                  <a:cubicBezTo>
                    <a:pt x="565" y="683"/>
                    <a:pt x="623" y="641"/>
                    <a:pt x="678" y="627"/>
                  </a:cubicBezTo>
                  <a:cubicBezTo>
                    <a:pt x="696" y="623"/>
                    <a:pt x="715" y="614"/>
                    <a:pt x="732" y="602"/>
                  </a:cubicBezTo>
                  <a:lnTo>
                    <a:pt x="749" y="626"/>
                  </a:lnTo>
                  <a:lnTo>
                    <a:pt x="795" y="594"/>
                  </a:lnTo>
                  <a:lnTo>
                    <a:pt x="798" y="599"/>
                  </a:lnTo>
                  <a:lnTo>
                    <a:pt x="768" y="654"/>
                  </a:lnTo>
                  <a:lnTo>
                    <a:pt x="796" y="693"/>
                  </a:lnTo>
                  <a:cubicBezTo>
                    <a:pt x="812" y="716"/>
                    <a:pt x="839" y="730"/>
                    <a:pt x="867" y="730"/>
                  </a:cubicBezTo>
                  <a:cubicBezTo>
                    <a:pt x="885" y="730"/>
                    <a:pt x="903" y="725"/>
                    <a:pt x="917" y="714"/>
                  </a:cubicBezTo>
                  <a:lnTo>
                    <a:pt x="1148" y="553"/>
                  </a:lnTo>
                  <a:cubicBezTo>
                    <a:pt x="1168" y="539"/>
                    <a:pt x="1180" y="519"/>
                    <a:pt x="1184" y="496"/>
                  </a:cubicBezTo>
                  <a:cubicBezTo>
                    <a:pt x="1189" y="473"/>
                    <a:pt x="1183" y="450"/>
                    <a:pt x="1170" y="431"/>
                  </a:cubicBezTo>
                  <a:close/>
                  <a:moveTo>
                    <a:pt x="1218" y="832"/>
                  </a:moveTo>
                  <a:lnTo>
                    <a:pt x="1274" y="735"/>
                  </a:lnTo>
                  <a:lnTo>
                    <a:pt x="1221" y="704"/>
                  </a:lnTo>
                  <a:lnTo>
                    <a:pt x="1164" y="801"/>
                  </a:lnTo>
                  <a:lnTo>
                    <a:pt x="1218" y="832"/>
                  </a:lnTo>
                  <a:close/>
                  <a:moveTo>
                    <a:pt x="1258" y="895"/>
                  </a:moveTo>
                  <a:lnTo>
                    <a:pt x="1356" y="839"/>
                  </a:lnTo>
                  <a:lnTo>
                    <a:pt x="1325" y="785"/>
                  </a:lnTo>
                  <a:lnTo>
                    <a:pt x="1227" y="842"/>
                  </a:lnTo>
                  <a:lnTo>
                    <a:pt x="1258" y="895"/>
                  </a:lnTo>
                  <a:close/>
                  <a:moveTo>
                    <a:pt x="1374" y="908"/>
                  </a:moveTo>
                  <a:lnTo>
                    <a:pt x="1262" y="908"/>
                  </a:lnTo>
                  <a:lnTo>
                    <a:pt x="1262" y="970"/>
                  </a:lnTo>
                  <a:lnTo>
                    <a:pt x="1374" y="970"/>
                  </a:lnTo>
                  <a:lnTo>
                    <a:pt x="1374" y="9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4EDB6397-7F93-3047-84C7-7660C2A4DDB1}"/>
              </a:ext>
            </a:extLst>
          </p:cNvPr>
          <p:cNvGrpSpPr/>
          <p:nvPr userDrawn="1"/>
        </p:nvGrpSpPr>
        <p:grpSpPr>
          <a:xfrm>
            <a:off x="5175447" y="3456206"/>
            <a:ext cx="710291" cy="710292"/>
            <a:chOff x="3676430" y="3530203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71D17776-553E-0B4E-875B-4EE6979982DF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31724CE6-96B8-9245-87CF-CDA97AE41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132" y="3660718"/>
              <a:ext cx="496887" cy="449262"/>
            </a:xfrm>
            <a:custGeom>
              <a:avLst/>
              <a:gdLst>
                <a:gd name="T0" fmla="*/ 868 w 1380"/>
                <a:gd name="T1" fmla="*/ 200 h 1248"/>
                <a:gd name="T2" fmla="*/ 468 w 1380"/>
                <a:gd name="T3" fmla="*/ 200 h 1248"/>
                <a:gd name="T4" fmla="*/ 565 w 1380"/>
                <a:gd name="T5" fmla="*/ 292 h 1248"/>
                <a:gd name="T6" fmla="*/ 668 w 1380"/>
                <a:gd name="T7" fmla="*/ 62 h 1248"/>
                <a:gd name="T8" fmla="*/ 771 w 1380"/>
                <a:gd name="T9" fmla="*/ 292 h 1248"/>
                <a:gd name="T10" fmla="*/ 301 w 1380"/>
                <a:gd name="T11" fmla="*/ 683 h 1248"/>
                <a:gd name="T12" fmla="*/ 357 w 1380"/>
                <a:gd name="T13" fmla="*/ 621 h 1248"/>
                <a:gd name="T14" fmla="*/ 301 w 1380"/>
                <a:gd name="T15" fmla="*/ 683 h 1248"/>
                <a:gd name="T16" fmla="*/ 724 w 1380"/>
                <a:gd name="T17" fmla="*/ 451 h 1248"/>
                <a:gd name="T18" fmla="*/ 724 w 1380"/>
                <a:gd name="T19" fmla="*/ 513 h 1248"/>
                <a:gd name="T20" fmla="*/ 1063 w 1380"/>
                <a:gd name="T21" fmla="*/ 767 h 1248"/>
                <a:gd name="T22" fmla="*/ 1050 w 1380"/>
                <a:gd name="T23" fmla="*/ 978 h 1248"/>
                <a:gd name="T24" fmla="*/ 1009 w 1380"/>
                <a:gd name="T25" fmla="*/ 1185 h 1248"/>
                <a:gd name="T26" fmla="*/ 921 w 1380"/>
                <a:gd name="T27" fmla="*/ 1091 h 1248"/>
                <a:gd name="T28" fmla="*/ 696 w 1380"/>
                <a:gd name="T29" fmla="*/ 1100 h 1248"/>
                <a:gd name="T30" fmla="*/ 471 w 1380"/>
                <a:gd name="T31" fmla="*/ 1089 h 1248"/>
                <a:gd name="T32" fmla="*/ 388 w 1380"/>
                <a:gd name="T33" fmla="*/ 1185 h 1248"/>
                <a:gd name="T34" fmla="*/ 364 w 1380"/>
                <a:gd name="T35" fmla="*/ 997 h 1248"/>
                <a:gd name="T36" fmla="*/ 79 w 1380"/>
                <a:gd name="T37" fmla="*/ 684 h 1248"/>
                <a:gd name="T38" fmla="*/ 199 w 1380"/>
                <a:gd name="T39" fmla="*/ 648 h 1248"/>
                <a:gd name="T40" fmla="*/ 291 w 1380"/>
                <a:gd name="T41" fmla="*/ 508 h 1248"/>
                <a:gd name="T42" fmla="*/ 412 w 1380"/>
                <a:gd name="T43" fmla="*/ 500 h 1248"/>
                <a:gd name="T44" fmla="*/ 448 w 1380"/>
                <a:gd name="T45" fmla="*/ 446 h 1248"/>
                <a:gd name="T46" fmla="*/ 1145 w 1380"/>
                <a:gd name="T47" fmla="*/ 736 h 1248"/>
                <a:gd name="T48" fmla="*/ 1323 w 1380"/>
                <a:gd name="T49" fmla="*/ 686 h 1248"/>
                <a:gd name="T50" fmla="*/ 1264 w 1380"/>
                <a:gd name="T51" fmla="*/ 669 h 1248"/>
                <a:gd name="T52" fmla="*/ 1201 w 1380"/>
                <a:gd name="T53" fmla="*/ 682 h 1248"/>
                <a:gd name="T54" fmla="*/ 393 w 1380"/>
                <a:gd name="T55" fmla="*/ 403 h 1248"/>
                <a:gd name="T56" fmla="*/ 183 w 1380"/>
                <a:gd name="T57" fmla="*/ 366 h 1248"/>
                <a:gd name="T58" fmla="*/ 147 w 1380"/>
                <a:gd name="T59" fmla="*/ 612 h 1248"/>
                <a:gd name="T60" fmla="*/ 28 w 1380"/>
                <a:gd name="T61" fmla="*/ 646 h 1248"/>
                <a:gd name="T62" fmla="*/ 326 w 1380"/>
                <a:gd name="T63" fmla="*/ 1048 h 1248"/>
                <a:gd name="T64" fmla="*/ 357 w 1380"/>
                <a:gd name="T65" fmla="*/ 1247 h 1248"/>
                <a:gd name="T66" fmla="*/ 470 w 1380"/>
                <a:gd name="T67" fmla="*/ 1230 h 1248"/>
                <a:gd name="T68" fmla="*/ 696 w 1380"/>
                <a:gd name="T69" fmla="*/ 1163 h 1248"/>
                <a:gd name="T70" fmla="*/ 922 w 1380"/>
                <a:gd name="T71" fmla="*/ 1230 h 1248"/>
                <a:gd name="T72" fmla="*/ 1035 w 1380"/>
                <a:gd name="T73" fmla="*/ 1247 h 1248"/>
                <a:gd name="T74" fmla="*/ 1101 w 1380"/>
                <a:gd name="T75" fmla="*/ 1015 h 1248"/>
                <a:gd name="T76" fmla="*/ 1244 w 1380"/>
                <a:gd name="T77" fmla="*/ 728 h 1248"/>
                <a:gd name="T78" fmla="*/ 1302 w 1380"/>
                <a:gd name="T79" fmla="*/ 770 h 1248"/>
                <a:gd name="T80" fmla="*/ 1367 w 1380"/>
                <a:gd name="T81" fmla="*/ 730 h 1248"/>
                <a:gd name="T82" fmla="*/ 1323 w 1380"/>
                <a:gd name="T83" fmla="*/ 686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0" h="1248">
                  <a:moveTo>
                    <a:pt x="817" y="334"/>
                  </a:moveTo>
                  <a:cubicBezTo>
                    <a:pt x="850" y="297"/>
                    <a:pt x="868" y="250"/>
                    <a:pt x="868" y="200"/>
                  </a:cubicBezTo>
                  <a:cubicBezTo>
                    <a:pt x="868" y="90"/>
                    <a:pt x="779" y="0"/>
                    <a:pt x="668" y="0"/>
                  </a:cubicBezTo>
                  <a:cubicBezTo>
                    <a:pt x="558" y="0"/>
                    <a:pt x="468" y="90"/>
                    <a:pt x="468" y="200"/>
                  </a:cubicBezTo>
                  <a:cubicBezTo>
                    <a:pt x="468" y="250"/>
                    <a:pt x="486" y="297"/>
                    <a:pt x="519" y="334"/>
                  </a:cubicBezTo>
                  <a:lnTo>
                    <a:pt x="565" y="292"/>
                  </a:lnTo>
                  <a:cubicBezTo>
                    <a:pt x="542" y="267"/>
                    <a:pt x="530" y="234"/>
                    <a:pt x="530" y="200"/>
                  </a:cubicBezTo>
                  <a:cubicBezTo>
                    <a:pt x="530" y="124"/>
                    <a:pt x="592" y="62"/>
                    <a:pt x="668" y="62"/>
                  </a:cubicBezTo>
                  <a:cubicBezTo>
                    <a:pt x="744" y="62"/>
                    <a:pt x="806" y="124"/>
                    <a:pt x="806" y="200"/>
                  </a:cubicBezTo>
                  <a:cubicBezTo>
                    <a:pt x="806" y="234"/>
                    <a:pt x="794" y="267"/>
                    <a:pt x="771" y="292"/>
                  </a:cubicBezTo>
                  <a:lnTo>
                    <a:pt x="817" y="334"/>
                  </a:lnTo>
                  <a:close/>
                  <a:moveTo>
                    <a:pt x="301" y="683"/>
                  </a:moveTo>
                  <a:lnTo>
                    <a:pt x="357" y="683"/>
                  </a:lnTo>
                  <a:lnTo>
                    <a:pt x="357" y="621"/>
                  </a:lnTo>
                  <a:lnTo>
                    <a:pt x="301" y="621"/>
                  </a:lnTo>
                  <a:lnTo>
                    <a:pt x="301" y="683"/>
                  </a:lnTo>
                  <a:close/>
                  <a:moveTo>
                    <a:pt x="1094" y="736"/>
                  </a:moveTo>
                  <a:cubicBezTo>
                    <a:pt x="1094" y="593"/>
                    <a:pt x="911" y="451"/>
                    <a:pt x="724" y="451"/>
                  </a:cubicBezTo>
                  <a:cubicBezTo>
                    <a:pt x="707" y="451"/>
                    <a:pt x="693" y="465"/>
                    <a:pt x="693" y="482"/>
                  </a:cubicBezTo>
                  <a:cubicBezTo>
                    <a:pt x="693" y="500"/>
                    <a:pt x="707" y="513"/>
                    <a:pt x="724" y="513"/>
                  </a:cubicBezTo>
                  <a:cubicBezTo>
                    <a:pt x="887" y="513"/>
                    <a:pt x="1032" y="638"/>
                    <a:pt x="1032" y="736"/>
                  </a:cubicBezTo>
                  <a:cubicBezTo>
                    <a:pt x="1032" y="754"/>
                    <a:pt x="1046" y="767"/>
                    <a:pt x="1063" y="767"/>
                  </a:cubicBezTo>
                  <a:cubicBezTo>
                    <a:pt x="1080" y="767"/>
                    <a:pt x="1094" y="754"/>
                    <a:pt x="1094" y="736"/>
                  </a:cubicBezTo>
                  <a:close/>
                  <a:moveTo>
                    <a:pt x="1050" y="978"/>
                  </a:moveTo>
                  <a:cubicBezTo>
                    <a:pt x="1046" y="982"/>
                    <a:pt x="1043" y="988"/>
                    <a:pt x="1041" y="995"/>
                  </a:cubicBezTo>
                  <a:lnTo>
                    <a:pt x="1009" y="1185"/>
                  </a:lnTo>
                  <a:lnTo>
                    <a:pt x="969" y="1185"/>
                  </a:lnTo>
                  <a:lnTo>
                    <a:pt x="921" y="1091"/>
                  </a:lnTo>
                  <a:cubicBezTo>
                    <a:pt x="914" y="1078"/>
                    <a:pt x="898" y="1072"/>
                    <a:pt x="884" y="1076"/>
                  </a:cubicBezTo>
                  <a:cubicBezTo>
                    <a:pt x="830" y="1092"/>
                    <a:pt x="768" y="1100"/>
                    <a:pt x="696" y="1100"/>
                  </a:cubicBezTo>
                  <a:cubicBezTo>
                    <a:pt x="639" y="1100"/>
                    <a:pt x="557" y="1089"/>
                    <a:pt x="508" y="1074"/>
                  </a:cubicBezTo>
                  <a:cubicBezTo>
                    <a:pt x="493" y="1069"/>
                    <a:pt x="478" y="1076"/>
                    <a:pt x="471" y="1089"/>
                  </a:cubicBezTo>
                  <a:lnTo>
                    <a:pt x="423" y="1185"/>
                  </a:lnTo>
                  <a:lnTo>
                    <a:pt x="388" y="1185"/>
                  </a:lnTo>
                  <a:lnTo>
                    <a:pt x="388" y="1027"/>
                  </a:lnTo>
                  <a:cubicBezTo>
                    <a:pt x="388" y="1012"/>
                    <a:pt x="379" y="1000"/>
                    <a:pt x="364" y="997"/>
                  </a:cubicBezTo>
                  <a:cubicBezTo>
                    <a:pt x="331" y="988"/>
                    <a:pt x="137" y="865"/>
                    <a:pt x="112" y="816"/>
                  </a:cubicBezTo>
                  <a:cubicBezTo>
                    <a:pt x="85" y="765"/>
                    <a:pt x="76" y="706"/>
                    <a:pt x="79" y="684"/>
                  </a:cubicBezTo>
                  <a:cubicBezTo>
                    <a:pt x="121" y="684"/>
                    <a:pt x="155" y="677"/>
                    <a:pt x="183" y="664"/>
                  </a:cubicBezTo>
                  <a:cubicBezTo>
                    <a:pt x="190" y="661"/>
                    <a:pt x="196" y="655"/>
                    <a:pt x="199" y="648"/>
                  </a:cubicBezTo>
                  <a:cubicBezTo>
                    <a:pt x="217" y="607"/>
                    <a:pt x="245" y="573"/>
                    <a:pt x="281" y="549"/>
                  </a:cubicBezTo>
                  <a:cubicBezTo>
                    <a:pt x="295" y="540"/>
                    <a:pt x="299" y="522"/>
                    <a:pt x="291" y="508"/>
                  </a:cubicBezTo>
                  <a:cubicBezTo>
                    <a:pt x="279" y="487"/>
                    <a:pt x="251" y="439"/>
                    <a:pt x="240" y="411"/>
                  </a:cubicBezTo>
                  <a:cubicBezTo>
                    <a:pt x="282" y="416"/>
                    <a:pt x="377" y="450"/>
                    <a:pt x="412" y="500"/>
                  </a:cubicBezTo>
                  <a:lnTo>
                    <a:pt x="463" y="465"/>
                  </a:lnTo>
                  <a:cubicBezTo>
                    <a:pt x="459" y="458"/>
                    <a:pt x="453" y="452"/>
                    <a:pt x="448" y="446"/>
                  </a:cubicBezTo>
                  <a:cubicBezTo>
                    <a:pt x="521" y="416"/>
                    <a:pt x="596" y="401"/>
                    <a:pt x="670" y="401"/>
                  </a:cubicBezTo>
                  <a:cubicBezTo>
                    <a:pt x="927" y="401"/>
                    <a:pt x="1145" y="554"/>
                    <a:pt x="1145" y="736"/>
                  </a:cubicBezTo>
                  <a:cubicBezTo>
                    <a:pt x="1145" y="837"/>
                    <a:pt x="1113" y="918"/>
                    <a:pt x="1050" y="978"/>
                  </a:cubicBezTo>
                  <a:close/>
                  <a:moveTo>
                    <a:pt x="1323" y="686"/>
                  </a:moveTo>
                  <a:lnTo>
                    <a:pt x="1303" y="708"/>
                  </a:lnTo>
                  <a:cubicBezTo>
                    <a:pt x="1296" y="690"/>
                    <a:pt x="1282" y="676"/>
                    <a:pt x="1264" y="669"/>
                  </a:cubicBezTo>
                  <a:cubicBezTo>
                    <a:pt x="1246" y="663"/>
                    <a:pt x="1226" y="666"/>
                    <a:pt x="1210" y="676"/>
                  </a:cubicBezTo>
                  <a:lnTo>
                    <a:pt x="1201" y="682"/>
                  </a:lnTo>
                  <a:cubicBezTo>
                    <a:pt x="1165" y="488"/>
                    <a:pt x="941" y="339"/>
                    <a:pt x="670" y="339"/>
                  </a:cubicBezTo>
                  <a:cubicBezTo>
                    <a:pt x="577" y="339"/>
                    <a:pt x="483" y="360"/>
                    <a:pt x="393" y="403"/>
                  </a:cubicBezTo>
                  <a:cubicBezTo>
                    <a:pt x="339" y="370"/>
                    <a:pt x="274" y="350"/>
                    <a:pt x="234" y="349"/>
                  </a:cubicBezTo>
                  <a:cubicBezTo>
                    <a:pt x="225" y="348"/>
                    <a:pt x="198" y="347"/>
                    <a:pt x="183" y="366"/>
                  </a:cubicBezTo>
                  <a:cubicBezTo>
                    <a:pt x="161" y="394"/>
                    <a:pt x="179" y="436"/>
                    <a:pt x="223" y="515"/>
                  </a:cubicBezTo>
                  <a:cubicBezTo>
                    <a:pt x="192" y="541"/>
                    <a:pt x="166" y="574"/>
                    <a:pt x="147" y="612"/>
                  </a:cubicBezTo>
                  <a:cubicBezTo>
                    <a:pt x="127" y="619"/>
                    <a:pt x="102" y="622"/>
                    <a:pt x="70" y="622"/>
                  </a:cubicBezTo>
                  <a:cubicBezTo>
                    <a:pt x="54" y="623"/>
                    <a:pt x="37" y="631"/>
                    <a:pt x="28" y="646"/>
                  </a:cubicBezTo>
                  <a:cubicBezTo>
                    <a:pt x="0" y="691"/>
                    <a:pt x="29" y="791"/>
                    <a:pt x="57" y="845"/>
                  </a:cubicBezTo>
                  <a:cubicBezTo>
                    <a:pt x="89" y="906"/>
                    <a:pt x="255" y="1015"/>
                    <a:pt x="326" y="1048"/>
                  </a:cubicBezTo>
                  <a:lnTo>
                    <a:pt x="326" y="1216"/>
                  </a:lnTo>
                  <a:cubicBezTo>
                    <a:pt x="326" y="1233"/>
                    <a:pt x="340" y="1247"/>
                    <a:pt x="357" y="1247"/>
                  </a:cubicBezTo>
                  <a:lnTo>
                    <a:pt x="442" y="1247"/>
                  </a:lnTo>
                  <a:cubicBezTo>
                    <a:pt x="454" y="1247"/>
                    <a:pt x="465" y="1241"/>
                    <a:pt x="470" y="1230"/>
                  </a:cubicBezTo>
                  <a:lnTo>
                    <a:pt x="515" y="1140"/>
                  </a:lnTo>
                  <a:cubicBezTo>
                    <a:pt x="569" y="1153"/>
                    <a:pt x="642" y="1163"/>
                    <a:pt x="696" y="1163"/>
                  </a:cubicBezTo>
                  <a:cubicBezTo>
                    <a:pt x="764" y="1163"/>
                    <a:pt x="823" y="1156"/>
                    <a:pt x="877" y="1142"/>
                  </a:cubicBezTo>
                  <a:lnTo>
                    <a:pt x="922" y="1230"/>
                  </a:lnTo>
                  <a:cubicBezTo>
                    <a:pt x="928" y="1241"/>
                    <a:pt x="938" y="1247"/>
                    <a:pt x="950" y="1247"/>
                  </a:cubicBezTo>
                  <a:lnTo>
                    <a:pt x="1035" y="1247"/>
                  </a:lnTo>
                  <a:cubicBezTo>
                    <a:pt x="1050" y="1247"/>
                    <a:pt x="1063" y="1236"/>
                    <a:pt x="1065" y="1222"/>
                  </a:cubicBezTo>
                  <a:lnTo>
                    <a:pt x="1101" y="1015"/>
                  </a:lnTo>
                  <a:cubicBezTo>
                    <a:pt x="1167" y="949"/>
                    <a:pt x="1203" y="858"/>
                    <a:pt x="1206" y="753"/>
                  </a:cubicBezTo>
                  <a:lnTo>
                    <a:pt x="1244" y="728"/>
                  </a:lnTo>
                  <a:cubicBezTo>
                    <a:pt x="1250" y="748"/>
                    <a:pt x="1267" y="763"/>
                    <a:pt x="1288" y="768"/>
                  </a:cubicBezTo>
                  <a:cubicBezTo>
                    <a:pt x="1293" y="769"/>
                    <a:pt x="1297" y="770"/>
                    <a:pt x="1302" y="770"/>
                  </a:cubicBezTo>
                  <a:cubicBezTo>
                    <a:pt x="1318" y="770"/>
                    <a:pt x="1334" y="764"/>
                    <a:pt x="1346" y="752"/>
                  </a:cubicBezTo>
                  <a:lnTo>
                    <a:pt x="1367" y="730"/>
                  </a:lnTo>
                  <a:cubicBezTo>
                    <a:pt x="1379" y="718"/>
                    <a:pt x="1379" y="698"/>
                    <a:pt x="1367" y="686"/>
                  </a:cubicBezTo>
                  <a:cubicBezTo>
                    <a:pt x="1355" y="674"/>
                    <a:pt x="1335" y="674"/>
                    <a:pt x="1323" y="6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B090B3E-8836-6142-825A-EAD78E885BFD}"/>
              </a:ext>
            </a:extLst>
          </p:cNvPr>
          <p:cNvGrpSpPr/>
          <p:nvPr userDrawn="1"/>
        </p:nvGrpSpPr>
        <p:grpSpPr>
          <a:xfrm>
            <a:off x="7373417" y="547973"/>
            <a:ext cx="710291" cy="710292"/>
            <a:chOff x="5874400" y="621970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5A50651A-9EAF-B541-950D-6BE6756B0D05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1" name="Freeform 25">
              <a:extLst>
                <a:ext uri="{FF2B5EF4-FFF2-40B4-BE49-F238E27FC236}">
                  <a16:creationId xmlns:a16="http://schemas.microsoft.com/office/drawing/2014/main" id="{579DC8F2-DECC-F246-9974-3D00F01FD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595" y="808048"/>
              <a:ext cx="469900" cy="338137"/>
            </a:xfrm>
            <a:custGeom>
              <a:avLst/>
              <a:gdLst>
                <a:gd name="T0" fmla="*/ 1016 w 1305"/>
                <a:gd name="T1" fmla="*/ 539 h 938"/>
                <a:gd name="T2" fmla="*/ 1078 w 1305"/>
                <a:gd name="T3" fmla="*/ 652 h 938"/>
                <a:gd name="T4" fmla="*/ 937 w 1305"/>
                <a:gd name="T5" fmla="*/ 539 h 938"/>
                <a:gd name="T6" fmla="*/ 875 w 1305"/>
                <a:gd name="T7" fmla="*/ 652 h 938"/>
                <a:gd name="T8" fmla="*/ 937 w 1305"/>
                <a:gd name="T9" fmla="*/ 539 h 938"/>
                <a:gd name="T10" fmla="*/ 734 w 1305"/>
                <a:gd name="T11" fmla="*/ 539 h 938"/>
                <a:gd name="T12" fmla="*/ 796 w 1305"/>
                <a:gd name="T13" fmla="*/ 652 h 938"/>
                <a:gd name="T14" fmla="*/ 655 w 1305"/>
                <a:gd name="T15" fmla="*/ 539 h 938"/>
                <a:gd name="T16" fmla="*/ 593 w 1305"/>
                <a:gd name="T17" fmla="*/ 652 h 938"/>
                <a:gd name="T18" fmla="*/ 655 w 1305"/>
                <a:gd name="T19" fmla="*/ 539 h 938"/>
                <a:gd name="T20" fmla="*/ 514 w 1305"/>
                <a:gd name="T21" fmla="*/ 652 h 938"/>
                <a:gd name="T22" fmla="*/ 452 w 1305"/>
                <a:gd name="T23" fmla="*/ 539 h 938"/>
                <a:gd name="T24" fmla="*/ 1185 w 1305"/>
                <a:gd name="T25" fmla="*/ 734 h 938"/>
                <a:gd name="T26" fmla="*/ 372 w 1305"/>
                <a:gd name="T27" fmla="*/ 357 h 938"/>
                <a:gd name="T28" fmla="*/ 564 w 1305"/>
                <a:gd name="T29" fmla="*/ 342 h 938"/>
                <a:gd name="T30" fmla="*/ 652 w 1305"/>
                <a:gd name="T31" fmla="*/ 373 h 938"/>
                <a:gd name="T32" fmla="*/ 875 w 1305"/>
                <a:gd name="T33" fmla="*/ 207 h 938"/>
                <a:gd name="T34" fmla="*/ 906 w 1305"/>
                <a:gd name="T35" fmla="*/ 373 h 938"/>
                <a:gd name="T36" fmla="*/ 981 w 1305"/>
                <a:gd name="T37" fmla="*/ 366 h 938"/>
                <a:gd name="T38" fmla="*/ 1185 w 1305"/>
                <a:gd name="T39" fmla="*/ 734 h 938"/>
                <a:gd name="T40" fmla="*/ 147 w 1305"/>
                <a:gd name="T41" fmla="*/ 734 h 938"/>
                <a:gd name="T42" fmla="*/ 310 w 1305"/>
                <a:gd name="T43" fmla="*/ 62 h 938"/>
                <a:gd name="T44" fmla="*/ 62 w 1305"/>
                <a:gd name="T45" fmla="*/ 796 h 938"/>
                <a:gd name="T46" fmla="*/ 1242 w 1305"/>
                <a:gd name="T47" fmla="*/ 875 h 938"/>
                <a:gd name="T48" fmla="*/ 62 w 1305"/>
                <a:gd name="T49" fmla="*/ 796 h 938"/>
                <a:gd name="T50" fmla="*/ 1273 w 1305"/>
                <a:gd name="T51" fmla="*/ 734 h 938"/>
                <a:gd name="T52" fmla="*/ 1247 w 1305"/>
                <a:gd name="T53" fmla="*/ 144 h 938"/>
                <a:gd name="T54" fmla="*/ 1197 w 1305"/>
                <a:gd name="T55" fmla="*/ 120 h 938"/>
                <a:gd name="T56" fmla="*/ 937 w 1305"/>
                <a:gd name="T57" fmla="*/ 311 h 938"/>
                <a:gd name="T58" fmla="*/ 920 w 1305"/>
                <a:gd name="T59" fmla="*/ 116 h 938"/>
                <a:gd name="T60" fmla="*/ 641 w 1305"/>
                <a:gd name="T61" fmla="*/ 311 h 938"/>
                <a:gd name="T62" fmla="*/ 627 w 1305"/>
                <a:gd name="T63" fmla="*/ 144 h 938"/>
                <a:gd name="T64" fmla="*/ 576 w 1305"/>
                <a:gd name="T65" fmla="*/ 120 h 938"/>
                <a:gd name="T66" fmla="*/ 373 w 1305"/>
                <a:gd name="T67" fmla="*/ 31 h 938"/>
                <a:gd name="T68" fmla="*/ 116 w 1305"/>
                <a:gd name="T69" fmla="*/ 0 h 938"/>
                <a:gd name="T70" fmla="*/ 85 w 1305"/>
                <a:gd name="T71" fmla="*/ 734 h 938"/>
                <a:gd name="T72" fmla="*/ 0 w 1305"/>
                <a:gd name="T73" fmla="*/ 765 h 938"/>
                <a:gd name="T74" fmla="*/ 31 w 1305"/>
                <a:gd name="T75" fmla="*/ 937 h 938"/>
                <a:gd name="T76" fmla="*/ 1304 w 1305"/>
                <a:gd name="T77" fmla="*/ 90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5" h="938">
                  <a:moveTo>
                    <a:pt x="1078" y="539"/>
                  </a:moveTo>
                  <a:lnTo>
                    <a:pt x="1016" y="539"/>
                  </a:lnTo>
                  <a:lnTo>
                    <a:pt x="1016" y="652"/>
                  </a:lnTo>
                  <a:lnTo>
                    <a:pt x="1078" y="652"/>
                  </a:lnTo>
                  <a:lnTo>
                    <a:pt x="1078" y="539"/>
                  </a:lnTo>
                  <a:close/>
                  <a:moveTo>
                    <a:pt x="937" y="539"/>
                  </a:moveTo>
                  <a:lnTo>
                    <a:pt x="875" y="539"/>
                  </a:lnTo>
                  <a:lnTo>
                    <a:pt x="875" y="652"/>
                  </a:lnTo>
                  <a:lnTo>
                    <a:pt x="937" y="652"/>
                  </a:lnTo>
                  <a:lnTo>
                    <a:pt x="937" y="539"/>
                  </a:lnTo>
                  <a:close/>
                  <a:moveTo>
                    <a:pt x="796" y="539"/>
                  </a:moveTo>
                  <a:lnTo>
                    <a:pt x="734" y="539"/>
                  </a:lnTo>
                  <a:lnTo>
                    <a:pt x="734" y="652"/>
                  </a:lnTo>
                  <a:lnTo>
                    <a:pt x="796" y="652"/>
                  </a:lnTo>
                  <a:lnTo>
                    <a:pt x="796" y="539"/>
                  </a:lnTo>
                  <a:close/>
                  <a:moveTo>
                    <a:pt x="655" y="539"/>
                  </a:moveTo>
                  <a:lnTo>
                    <a:pt x="593" y="539"/>
                  </a:lnTo>
                  <a:lnTo>
                    <a:pt x="593" y="652"/>
                  </a:lnTo>
                  <a:lnTo>
                    <a:pt x="655" y="652"/>
                  </a:lnTo>
                  <a:lnTo>
                    <a:pt x="655" y="539"/>
                  </a:lnTo>
                  <a:close/>
                  <a:moveTo>
                    <a:pt x="452" y="652"/>
                  </a:moveTo>
                  <a:lnTo>
                    <a:pt x="514" y="652"/>
                  </a:lnTo>
                  <a:lnTo>
                    <a:pt x="514" y="539"/>
                  </a:lnTo>
                  <a:lnTo>
                    <a:pt x="452" y="539"/>
                  </a:lnTo>
                  <a:lnTo>
                    <a:pt x="452" y="652"/>
                  </a:lnTo>
                  <a:close/>
                  <a:moveTo>
                    <a:pt x="1185" y="734"/>
                  </a:moveTo>
                  <a:lnTo>
                    <a:pt x="372" y="734"/>
                  </a:lnTo>
                  <a:lnTo>
                    <a:pt x="372" y="357"/>
                  </a:lnTo>
                  <a:lnTo>
                    <a:pt x="564" y="207"/>
                  </a:lnTo>
                  <a:lnTo>
                    <a:pt x="564" y="342"/>
                  </a:lnTo>
                  <a:cubicBezTo>
                    <a:pt x="564" y="359"/>
                    <a:pt x="578" y="373"/>
                    <a:pt x="595" y="373"/>
                  </a:cubicBezTo>
                  <a:lnTo>
                    <a:pt x="652" y="373"/>
                  </a:lnTo>
                  <a:cubicBezTo>
                    <a:pt x="659" y="373"/>
                    <a:pt x="665" y="370"/>
                    <a:pt x="671" y="366"/>
                  </a:cubicBezTo>
                  <a:lnTo>
                    <a:pt x="875" y="207"/>
                  </a:lnTo>
                  <a:lnTo>
                    <a:pt x="875" y="342"/>
                  </a:lnTo>
                  <a:cubicBezTo>
                    <a:pt x="875" y="359"/>
                    <a:pt x="889" y="373"/>
                    <a:pt x="906" y="373"/>
                  </a:cubicBezTo>
                  <a:lnTo>
                    <a:pt x="962" y="373"/>
                  </a:lnTo>
                  <a:cubicBezTo>
                    <a:pt x="969" y="373"/>
                    <a:pt x="976" y="370"/>
                    <a:pt x="981" y="366"/>
                  </a:cubicBezTo>
                  <a:lnTo>
                    <a:pt x="1185" y="207"/>
                  </a:lnTo>
                  <a:lnTo>
                    <a:pt x="1185" y="734"/>
                  </a:lnTo>
                  <a:close/>
                  <a:moveTo>
                    <a:pt x="310" y="734"/>
                  </a:moveTo>
                  <a:lnTo>
                    <a:pt x="147" y="734"/>
                  </a:lnTo>
                  <a:lnTo>
                    <a:pt x="147" y="62"/>
                  </a:lnTo>
                  <a:lnTo>
                    <a:pt x="310" y="62"/>
                  </a:lnTo>
                  <a:lnTo>
                    <a:pt x="310" y="734"/>
                  </a:lnTo>
                  <a:close/>
                  <a:moveTo>
                    <a:pt x="62" y="796"/>
                  </a:moveTo>
                  <a:lnTo>
                    <a:pt x="1242" y="796"/>
                  </a:lnTo>
                  <a:lnTo>
                    <a:pt x="1242" y="875"/>
                  </a:lnTo>
                  <a:lnTo>
                    <a:pt x="62" y="875"/>
                  </a:lnTo>
                  <a:lnTo>
                    <a:pt x="62" y="796"/>
                  </a:lnTo>
                  <a:close/>
                  <a:moveTo>
                    <a:pt x="1304" y="765"/>
                  </a:moveTo>
                  <a:cubicBezTo>
                    <a:pt x="1304" y="748"/>
                    <a:pt x="1290" y="734"/>
                    <a:pt x="1273" y="734"/>
                  </a:cubicBezTo>
                  <a:lnTo>
                    <a:pt x="1247" y="734"/>
                  </a:lnTo>
                  <a:lnTo>
                    <a:pt x="1247" y="144"/>
                  </a:lnTo>
                  <a:cubicBezTo>
                    <a:pt x="1247" y="132"/>
                    <a:pt x="1241" y="121"/>
                    <a:pt x="1230" y="116"/>
                  </a:cubicBezTo>
                  <a:cubicBezTo>
                    <a:pt x="1219" y="111"/>
                    <a:pt x="1207" y="112"/>
                    <a:pt x="1197" y="120"/>
                  </a:cubicBezTo>
                  <a:lnTo>
                    <a:pt x="952" y="311"/>
                  </a:lnTo>
                  <a:lnTo>
                    <a:pt x="937" y="311"/>
                  </a:lnTo>
                  <a:lnTo>
                    <a:pt x="937" y="144"/>
                  </a:lnTo>
                  <a:cubicBezTo>
                    <a:pt x="937" y="132"/>
                    <a:pt x="930" y="121"/>
                    <a:pt x="920" y="116"/>
                  </a:cubicBezTo>
                  <a:cubicBezTo>
                    <a:pt x="909" y="111"/>
                    <a:pt x="896" y="112"/>
                    <a:pt x="887" y="120"/>
                  </a:cubicBezTo>
                  <a:lnTo>
                    <a:pt x="641" y="311"/>
                  </a:lnTo>
                  <a:lnTo>
                    <a:pt x="627" y="311"/>
                  </a:lnTo>
                  <a:lnTo>
                    <a:pt x="627" y="144"/>
                  </a:lnTo>
                  <a:cubicBezTo>
                    <a:pt x="627" y="132"/>
                    <a:pt x="620" y="121"/>
                    <a:pt x="609" y="116"/>
                  </a:cubicBezTo>
                  <a:cubicBezTo>
                    <a:pt x="599" y="111"/>
                    <a:pt x="586" y="112"/>
                    <a:pt x="576" y="120"/>
                  </a:cubicBezTo>
                  <a:lnTo>
                    <a:pt x="373" y="278"/>
                  </a:lnTo>
                  <a:lnTo>
                    <a:pt x="373" y="31"/>
                  </a:lnTo>
                  <a:cubicBezTo>
                    <a:pt x="373" y="14"/>
                    <a:pt x="359" y="0"/>
                    <a:pt x="341" y="0"/>
                  </a:cubicBezTo>
                  <a:lnTo>
                    <a:pt x="116" y="0"/>
                  </a:lnTo>
                  <a:cubicBezTo>
                    <a:pt x="99" y="0"/>
                    <a:pt x="85" y="14"/>
                    <a:pt x="85" y="31"/>
                  </a:cubicBezTo>
                  <a:lnTo>
                    <a:pt x="85" y="734"/>
                  </a:lnTo>
                  <a:lnTo>
                    <a:pt x="31" y="734"/>
                  </a:lnTo>
                  <a:cubicBezTo>
                    <a:pt x="14" y="734"/>
                    <a:pt x="0" y="748"/>
                    <a:pt x="0" y="765"/>
                  </a:cubicBezTo>
                  <a:lnTo>
                    <a:pt x="0" y="906"/>
                  </a:lnTo>
                  <a:cubicBezTo>
                    <a:pt x="0" y="923"/>
                    <a:pt x="14" y="937"/>
                    <a:pt x="31" y="937"/>
                  </a:cubicBezTo>
                  <a:lnTo>
                    <a:pt x="1273" y="937"/>
                  </a:lnTo>
                  <a:cubicBezTo>
                    <a:pt x="1290" y="937"/>
                    <a:pt x="1304" y="923"/>
                    <a:pt x="1304" y="906"/>
                  </a:cubicBezTo>
                  <a:lnTo>
                    <a:pt x="1304" y="7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A1C516DA-5152-C34E-A78B-A75C5A956D7F}"/>
              </a:ext>
            </a:extLst>
          </p:cNvPr>
          <p:cNvGrpSpPr/>
          <p:nvPr userDrawn="1"/>
        </p:nvGrpSpPr>
        <p:grpSpPr>
          <a:xfrm>
            <a:off x="8474535" y="3456206"/>
            <a:ext cx="710291" cy="710292"/>
            <a:chOff x="6975518" y="3530203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B61B37E4-3350-2D4C-96FF-0E8631DCE895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4" name="Freeform 26">
              <a:extLst>
                <a:ext uri="{FF2B5EF4-FFF2-40B4-BE49-F238E27FC236}">
                  <a16:creationId xmlns:a16="http://schemas.microsoft.com/office/drawing/2014/main" id="{3EAE644C-9027-4C48-9A99-0BD49E37A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395" y="3671037"/>
              <a:ext cx="490537" cy="428625"/>
            </a:xfrm>
            <a:custGeom>
              <a:avLst/>
              <a:gdLst>
                <a:gd name="T0" fmla="*/ 229 w 1361"/>
                <a:gd name="T1" fmla="*/ 1016 h 1192"/>
                <a:gd name="T2" fmla="*/ 455 w 1361"/>
                <a:gd name="T3" fmla="*/ 1078 h 1192"/>
                <a:gd name="T4" fmla="*/ 172 w 1361"/>
                <a:gd name="T5" fmla="*/ 1016 h 1192"/>
                <a:gd name="T6" fmla="*/ 116 w 1361"/>
                <a:gd name="T7" fmla="*/ 1078 h 1192"/>
                <a:gd name="T8" fmla="*/ 172 w 1361"/>
                <a:gd name="T9" fmla="*/ 1016 h 1192"/>
                <a:gd name="T10" fmla="*/ 3 w 1361"/>
                <a:gd name="T11" fmla="*/ 1016 h 1192"/>
                <a:gd name="T12" fmla="*/ 60 w 1361"/>
                <a:gd name="T13" fmla="*/ 1078 h 1192"/>
                <a:gd name="T14" fmla="*/ 624 w 1361"/>
                <a:gd name="T15" fmla="*/ 62 h 1192"/>
                <a:gd name="T16" fmla="*/ 1104 w 1361"/>
                <a:gd name="T17" fmla="*/ 0 h 1192"/>
                <a:gd name="T18" fmla="*/ 624 w 1361"/>
                <a:gd name="T19" fmla="*/ 62 h 1192"/>
                <a:gd name="T20" fmla="*/ 1132 w 1361"/>
                <a:gd name="T21" fmla="*/ 316 h 1192"/>
                <a:gd name="T22" fmla="*/ 906 w 1361"/>
                <a:gd name="T23" fmla="*/ 254 h 1192"/>
                <a:gd name="T24" fmla="*/ 1188 w 1361"/>
                <a:gd name="T25" fmla="*/ 316 h 1192"/>
                <a:gd name="T26" fmla="*/ 1245 w 1361"/>
                <a:gd name="T27" fmla="*/ 254 h 1192"/>
                <a:gd name="T28" fmla="*/ 1188 w 1361"/>
                <a:gd name="T29" fmla="*/ 316 h 1192"/>
                <a:gd name="T30" fmla="*/ 1358 w 1361"/>
                <a:gd name="T31" fmla="*/ 316 h 1192"/>
                <a:gd name="T32" fmla="*/ 1301 w 1361"/>
                <a:gd name="T33" fmla="*/ 254 h 1192"/>
                <a:gd name="T34" fmla="*/ 1360 w 1361"/>
                <a:gd name="T35" fmla="*/ 680 h 1192"/>
                <a:gd name="T36" fmla="*/ 824 w 1361"/>
                <a:gd name="T37" fmla="*/ 593 h 1192"/>
                <a:gd name="T38" fmla="*/ 762 w 1361"/>
                <a:gd name="T39" fmla="*/ 511 h 1192"/>
                <a:gd name="T40" fmla="*/ 624 w 1361"/>
                <a:gd name="T41" fmla="*/ 593 h 1192"/>
                <a:gd name="T42" fmla="*/ 88 w 1361"/>
                <a:gd name="T43" fmla="*/ 677 h 1192"/>
                <a:gd name="T44" fmla="*/ 62 w 1361"/>
                <a:gd name="T45" fmla="*/ 229 h 1192"/>
                <a:gd name="T46" fmla="*/ 737 w 1361"/>
                <a:gd name="T47" fmla="*/ 203 h 1192"/>
                <a:gd name="T48" fmla="*/ 762 w 1361"/>
                <a:gd name="T49" fmla="*/ 395 h 1192"/>
                <a:gd name="T50" fmla="*/ 709 w 1361"/>
                <a:gd name="T51" fmla="*/ 457 h 1192"/>
                <a:gd name="T52" fmla="*/ 1019 w 1361"/>
                <a:gd name="T53" fmla="*/ 395 h 1192"/>
                <a:gd name="T54" fmla="*/ 824 w 1361"/>
                <a:gd name="T55" fmla="*/ 229 h 1192"/>
                <a:gd name="T56" fmla="*/ 88 w 1361"/>
                <a:gd name="T57" fmla="*/ 141 h 1192"/>
                <a:gd name="T58" fmla="*/ 0 w 1361"/>
                <a:gd name="T59" fmla="*/ 652 h 1192"/>
                <a:gd name="T60" fmla="*/ 536 w 1361"/>
                <a:gd name="T61" fmla="*/ 739 h 1192"/>
                <a:gd name="T62" fmla="*/ 370 w 1361"/>
                <a:gd name="T63" fmla="*/ 875 h 1192"/>
                <a:gd name="T64" fmla="*/ 652 w 1361"/>
                <a:gd name="T65" fmla="*/ 937 h 1192"/>
                <a:gd name="T66" fmla="*/ 599 w 1361"/>
                <a:gd name="T67" fmla="*/ 875 h 1192"/>
                <a:gd name="T68" fmla="*/ 624 w 1361"/>
                <a:gd name="T69" fmla="*/ 655 h 1192"/>
                <a:gd name="T70" fmla="*/ 1298 w 1361"/>
                <a:gd name="T71" fmla="*/ 680 h 1192"/>
                <a:gd name="T72" fmla="*/ 1273 w 1361"/>
                <a:gd name="T73" fmla="*/ 1129 h 1192"/>
                <a:gd name="T74" fmla="*/ 599 w 1361"/>
                <a:gd name="T75" fmla="*/ 1103 h 1192"/>
                <a:gd name="T76" fmla="*/ 536 w 1361"/>
                <a:gd name="T77" fmla="*/ 991 h 1192"/>
                <a:gd name="T78" fmla="*/ 624 w 1361"/>
                <a:gd name="T79" fmla="*/ 1191 h 1192"/>
                <a:gd name="T80" fmla="*/ 1360 w 1361"/>
                <a:gd name="T81" fmla="*/ 1103 h 1192"/>
                <a:gd name="T82" fmla="*/ 646 w 1361"/>
                <a:gd name="T83" fmla="*/ 517 h 1192"/>
                <a:gd name="T84" fmla="*/ 731 w 1361"/>
                <a:gd name="T85" fmla="*/ 279 h 1192"/>
                <a:gd name="T86" fmla="*/ 463 w 1361"/>
                <a:gd name="T87" fmla="*/ 459 h 1192"/>
                <a:gd name="T88" fmla="*/ 138 w 1361"/>
                <a:gd name="T89" fmla="*/ 235 h 1192"/>
                <a:gd name="T90" fmla="*/ 256 w 1361"/>
                <a:gd name="T91" fmla="*/ 440 h 1192"/>
                <a:gd name="T92" fmla="*/ 138 w 1361"/>
                <a:gd name="T93" fmla="*/ 646 h 1192"/>
                <a:gd name="T94" fmla="*/ 320 w 1361"/>
                <a:gd name="T95" fmla="*/ 505 h 1192"/>
                <a:gd name="T96" fmla="*/ 412 w 1361"/>
                <a:gd name="T97" fmla="*/ 533 h 1192"/>
                <a:gd name="T98" fmla="*/ 525 w 1361"/>
                <a:gd name="T99" fmla="*/ 484 h 1192"/>
                <a:gd name="T100" fmla="*/ 646 w 1361"/>
                <a:gd name="T101" fmla="*/ 517 h 1192"/>
                <a:gd name="T102" fmla="*/ 1105 w 1361"/>
                <a:gd name="T103" fmla="*/ 892 h 1192"/>
                <a:gd name="T104" fmla="*/ 1223 w 1361"/>
                <a:gd name="T105" fmla="*/ 686 h 1192"/>
                <a:gd name="T106" fmla="*/ 898 w 1361"/>
                <a:gd name="T107" fmla="*/ 911 h 1192"/>
                <a:gd name="T108" fmla="*/ 630 w 1361"/>
                <a:gd name="T109" fmla="*/ 730 h 1192"/>
                <a:gd name="T110" fmla="*/ 630 w 1361"/>
                <a:gd name="T111" fmla="*/ 1053 h 1192"/>
                <a:gd name="T112" fmla="*/ 836 w 1361"/>
                <a:gd name="T113" fmla="*/ 936 h 1192"/>
                <a:gd name="T114" fmla="*/ 859 w 1361"/>
                <a:gd name="T115" fmla="*/ 959 h 1192"/>
                <a:gd name="T116" fmla="*/ 1038 w 1361"/>
                <a:gd name="T117" fmla="*/ 959 h 1192"/>
                <a:gd name="T118" fmla="*/ 1223 w 1361"/>
                <a:gd name="T119" fmla="*/ 109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1" h="1192">
                  <a:moveTo>
                    <a:pt x="455" y="1016"/>
                  </a:moveTo>
                  <a:lnTo>
                    <a:pt x="229" y="1016"/>
                  </a:lnTo>
                  <a:lnTo>
                    <a:pt x="229" y="1078"/>
                  </a:lnTo>
                  <a:lnTo>
                    <a:pt x="455" y="1078"/>
                  </a:lnTo>
                  <a:lnTo>
                    <a:pt x="455" y="1016"/>
                  </a:lnTo>
                  <a:close/>
                  <a:moveTo>
                    <a:pt x="172" y="1016"/>
                  </a:moveTo>
                  <a:lnTo>
                    <a:pt x="116" y="1016"/>
                  </a:lnTo>
                  <a:lnTo>
                    <a:pt x="116" y="1078"/>
                  </a:lnTo>
                  <a:lnTo>
                    <a:pt x="172" y="1078"/>
                  </a:lnTo>
                  <a:lnTo>
                    <a:pt x="172" y="1016"/>
                  </a:lnTo>
                  <a:close/>
                  <a:moveTo>
                    <a:pt x="60" y="1016"/>
                  </a:moveTo>
                  <a:lnTo>
                    <a:pt x="3" y="1016"/>
                  </a:lnTo>
                  <a:lnTo>
                    <a:pt x="3" y="1078"/>
                  </a:lnTo>
                  <a:lnTo>
                    <a:pt x="60" y="1078"/>
                  </a:lnTo>
                  <a:lnTo>
                    <a:pt x="60" y="1016"/>
                  </a:lnTo>
                  <a:close/>
                  <a:moveTo>
                    <a:pt x="624" y="62"/>
                  </a:moveTo>
                  <a:lnTo>
                    <a:pt x="1104" y="62"/>
                  </a:lnTo>
                  <a:lnTo>
                    <a:pt x="1104" y="0"/>
                  </a:lnTo>
                  <a:lnTo>
                    <a:pt x="624" y="0"/>
                  </a:lnTo>
                  <a:lnTo>
                    <a:pt x="624" y="62"/>
                  </a:lnTo>
                  <a:close/>
                  <a:moveTo>
                    <a:pt x="906" y="316"/>
                  </a:moveTo>
                  <a:lnTo>
                    <a:pt x="1132" y="316"/>
                  </a:lnTo>
                  <a:lnTo>
                    <a:pt x="1132" y="254"/>
                  </a:lnTo>
                  <a:lnTo>
                    <a:pt x="906" y="254"/>
                  </a:lnTo>
                  <a:lnTo>
                    <a:pt x="906" y="316"/>
                  </a:lnTo>
                  <a:close/>
                  <a:moveTo>
                    <a:pt x="1188" y="316"/>
                  </a:moveTo>
                  <a:lnTo>
                    <a:pt x="1245" y="316"/>
                  </a:lnTo>
                  <a:lnTo>
                    <a:pt x="1245" y="254"/>
                  </a:lnTo>
                  <a:lnTo>
                    <a:pt x="1188" y="254"/>
                  </a:lnTo>
                  <a:lnTo>
                    <a:pt x="1188" y="316"/>
                  </a:lnTo>
                  <a:close/>
                  <a:moveTo>
                    <a:pt x="1301" y="316"/>
                  </a:moveTo>
                  <a:lnTo>
                    <a:pt x="1358" y="316"/>
                  </a:lnTo>
                  <a:lnTo>
                    <a:pt x="1358" y="254"/>
                  </a:lnTo>
                  <a:lnTo>
                    <a:pt x="1301" y="254"/>
                  </a:lnTo>
                  <a:lnTo>
                    <a:pt x="1301" y="316"/>
                  </a:lnTo>
                  <a:close/>
                  <a:moveTo>
                    <a:pt x="1360" y="680"/>
                  </a:moveTo>
                  <a:cubicBezTo>
                    <a:pt x="1360" y="632"/>
                    <a:pt x="1321" y="593"/>
                    <a:pt x="1273" y="593"/>
                  </a:cubicBezTo>
                  <a:lnTo>
                    <a:pt x="824" y="593"/>
                  </a:lnTo>
                  <a:lnTo>
                    <a:pt x="824" y="511"/>
                  </a:lnTo>
                  <a:lnTo>
                    <a:pt x="762" y="511"/>
                  </a:lnTo>
                  <a:lnTo>
                    <a:pt x="762" y="593"/>
                  </a:lnTo>
                  <a:lnTo>
                    <a:pt x="624" y="593"/>
                  </a:lnTo>
                  <a:cubicBezTo>
                    <a:pt x="577" y="593"/>
                    <a:pt x="538" y="630"/>
                    <a:pt x="537" y="677"/>
                  </a:cubicBezTo>
                  <a:lnTo>
                    <a:pt x="88" y="677"/>
                  </a:lnTo>
                  <a:cubicBezTo>
                    <a:pt x="74" y="677"/>
                    <a:pt x="62" y="666"/>
                    <a:pt x="62" y="652"/>
                  </a:cubicBezTo>
                  <a:lnTo>
                    <a:pt x="62" y="229"/>
                  </a:lnTo>
                  <a:cubicBezTo>
                    <a:pt x="62" y="215"/>
                    <a:pt x="74" y="203"/>
                    <a:pt x="88" y="203"/>
                  </a:cubicBezTo>
                  <a:lnTo>
                    <a:pt x="737" y="203"/>
                  </a:lnTo>
                  <a:cubicBezTo>
                    <a:pt x="751" y="203"/>
                    <a:pt x="762" y="215"/>
                    <a:pt x="762" y="229"/>
                  </a:cubicBezTo>
                  <a:lnTo>
                    <a:pt x="762" y="395"/>
                  </a:lnTo>
                  <a:lnTo>
                    <a:pt x="709" y="395"/>
                  </a:lnTo>
                  <a:lnTo>
                    <a:pt x="709" y="457"/>
                  </a:lnTo>
                  <a:lnTo>
                    <a:pt x="1019" y="457"/>
                  </a:lnTo>
                  <a:lnTo>
                    <a:pt x="1019" y="395"/>
                  </a:lnTo>
                  <a:lnTo>
                    <a:pt x="824" y="395"/>
                  </a:lnTo>
                  <a:lnTo>
                    <a:pt x="824" y="229"/>
                  </a:lnTo>
                  <a:cubicBezTo>
                    <a:pt x="824" y="180"/>
                    <a:pt x="785" y="141"/>
                    <a:pt x="737" y="141"/>
                  </a:cubicBezTo>
                  <a:lnTo>
                    <a:pt x="88" y="141"/>
                  </a:lnTo>
                  <a:cubicBezTo>
                    <a:pt x="40" y="141"/>
                    <a:pt x="0" y="180"/>
                    <a:pt x="0" y="229"/>
                  </a:cubicBezTo>
                  <a:lnTo>
                    <a:pt x="0" y="652"/>
                  </a:lnTo>
                  <a:cubicBezTo>
                    <a:pt x="0" y="700"/>
                    <a:pt x="40" y="739"/>
                    <a:pt x="88" y="739"/>
                  </a:cubicBezTo>
                  <a:lnTo>
                    <a:pt x="536" y="739"/>
                  </a:lnTo>
                  <a:lnTo>
                    <a:pt x="536" y="875"/>
                  </a:lnTo>
                  <a:lnTo>
                    <a:pt x="370" y="875"/>
                  </a:lnTo>
                  <a:lnTo>
                    <a:pt x="370" y="937"/>
                  </a:lnTo>
                  <a:lnTo>
                    <a:pt x="652" y="937"/>
                  </a:lnTo>
                  <a:lnTo>
                    <a:pt x="652" y="875"/>
                  </a:lnTo>
                  <a:lnTo>
                    <a:pt x="599" y="875"/>
                  </a:lnTo>
                  <a:lnTo>
                    <a:pt x="599" y="680"/>
                  </a:lnTo>
                  <a:cubicBezTo>
                    <a:pt x="599" y="666"/>
                    <a:pt x="610" y="655"/>
                    <a:pt x="624" y="655"/>
                  </a:cubicBezTo>
                  <a:lnTo>
                    <a:pt x="1273" y="655"/>
                  </a:lnTo>
                  <a:cubicBezTo>
                    <a:pt x="1287" y="655"/>
                    <a:pt x="1298" y="666"/>
                    <a:pt x="1298" y="680"/>
                  </a:cubicBezTo>
                  <a:lnTo>
                    <a:pt x="1298" y="1103"/>
                  </a:lnTo>
                  <a:cubicBezTo>
                    <a:pt x="1298" y="1117"/>
                    <a:pt x="1287" y="1129"/>
                    <a:pt x="1273" y="1129"/>
                  </a:cubicBezTo>
                  <a:lnTo>
                    <a:pt x="624" y="1129"/>
                  </a:lnTo>
                  <a:cubicBezTo>
                    <a:pt x="610" y="1129"/>
                    <a:pt x="599" y="1117"/>
                    <a:pt x="599" y="1103"/>
                  </a:cubicBezTo>
                  <a:lnTo>
                    <a:pt x="599" y="991"/>
                  </a:lnTo>
                  <a:lnTo>
                    <a:pt x="536" y="991"/>
                  </a:lnTo>
                  <a:lnTo>
                    <a:pt x="536" y="1103"/>
                  </a:lnTo>
                  <a:cubicBezTo>
                    <a:pt x="536" y="1152"/>
                    <a:pt x="576" y="1191"/>
                    <a:pt x="624" y="1191"/>
                  </a:cubicBezTo>
                  <a:lnTo>
                    <a:pt x="1273" y="1191"/>
                  </a:lnTo>
                  <a:cubicBezTo>
                    <a:pt x="1321" y="1191"/>
                    <a:pt x="1360" y="1152"/>
                    <a:pt x="1360" y="1103"/>
                  </a:cubicBezTo>
                  <a:lnTo>
                    <a:pt x="1360" y="680"/>
                  </a:lnTo>
                  <a:close/>
                  <a:moveTo>
                    <a:pt x="646" y="517"/>
                  </a:moveTo>
                  <a:lnTo>
                    <a:pt x="569" y="440"/>
                  </a:lnTo>
                  <a:lnTo>
                    <a:pt x="731" y="279"/>
                  </a:lnTo>
                  <a:lnTo>
                    <a:pt x="687" y="235"/>
                  </a:lnTo>
                  <a:lnTo>
                    <a:pt x="463" y="459"/>
                  </a:lnTo>
                  <a:cubicBezTo>
                    <a:pt x="439" y="475"/>
                    <a:pt x="385" y="475"/>
                    <a:pt x="362" y="459"/>
                  </a:cubicBezTo>
                  <a:lnTo>
                    <a:pt x="138" y="235"/>
                  </a:lnTo>
                  <a:lnTo>
                    <a:pt x="94" y="279"/>
                  </a:lnTo>
                  <a:lnTo>
                    <a:pt x="256" y="440"/>
                  </a:lnTo>
                  <a:lnTo>
                    <a:pt x="94" y="602"/>
                  </a:lnTo>
                  <a:lnTo>
                    <a:pt x="138" y="646"/>
                  </a:lnTo>
                  <a:lnTo>
                    <a:pt x="299" y="484"/>
                  </a:lnTo>
                  <a:lnTo>
                    <a:pt x="320" y="505"/>
                  </a:lnTo>
                  <a:lnTo>
                    <a:pt x="323" y="507"/>
                  </a:lnTo>
                  <a:cubicBezTo>
                    <a:pt x="345" y="525"/>
                    <a:pt x="379" y="533"/>
                    <a:pt x="412" y="533"/>
                  </a:cubicBezTo>
                  <a:cubicBezTo>
                    <a:pt x="446" y="533"/>
                    <a:pt x="479" y="525"/>
                    <a:pt x="502" y="507"/>
                  </a:cubicBezTo>
                  <a:lnTo>
                    <a:pt x="525" y="484"/>
                  </a:lnTo>
                  <a:lnTo>
                    <a:pt x="602" y="561"/>
                  </a:lnTo>
                  <a:lnTo>
                    <a:pt x="646" y="517"/>
                  </a:lnTo>
                  <a:close/>
                  <a:moveTo>
                    <a:pt x="1267" y="1053"/>
                  </a:moveTo>
                  <a:lnTo>
                    <a:pt x="1105" y="892"/>
                  </a:lnTo>
                  <a:lnTo>
                    <a:pt x="1267" y="730"/>
                  </a:lnTo>
                  <a:lnTo>
                    <a:pt x="1223" y="686"/>
                  </a:lnTo>
                  <a:lnTo>
                    <a:pt x="999" y="911"/>
                  </a:lnTo>
                  <a:cubicBezTo>
                    <a:pt x="975" y="927"/>
                    <a:pt x="922" y="927"/>
                    <a:pt x="898" y="911"/>
                  </a:cubicBezTo>
                  <a:lnTo>
                    <a:pt x="674" y="686"/>
                  </a:lnTo>
                  <a:lnTo>
                    <a:pt x="630" y="730"/>
                  </a:lnTo>
                  <a:lnTo>
                    <a:pt x="792" y="892"/>
                  </a:lnTo>
                  <a:lnTo>
                    <a:pt x="630" y="1053"/>
                  </a:lnTo>
                  <a:lnTo>
                    <a:pt x="674" y="1097"/>
                  </a:lnTo>
                  <a:lnTo>
                    <a:pt x="836" y="936"/>
                  </a:lnTo>
                  <a:lnTo>
                    <a:pt x="856" y="956"/>
                  </a:lnTo>
                  <a:lnTo>
                    <a:pt x="859" y="959"/>
                  </a:lnTo>
                  <a:cubicBezTo>
                    <a:pt x="882" y="976"/>
                    <a:pt x="915" y="985"/>
                    <a:pt x="948" y="985"/>
                  </a:cubicBezTo>
                  <a:cubicBezTo>
                    <a:pt x="982" y="985"/>
                    <a:pt x="1015" y="976"/>
                    <a:pt x="1038" y="959"/>
                  </a:cubicBezTo>
                  <a:lnTo>
                    <a:pt x="1061" y="936"/>
                  </a:lnTo>
                  <a:lnTo>
                    <a:pt x="1223" y="1097"/>
                  </a:lnTo>
                  <a:lnTo>
                    <a:pt x="1267" y="1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01D8CB4A-B981-514F-9378-334006BD4512}"/>
              </a:ext>
            </a:extLst>
          </p:cNvPr>
          <p:cNvGrpSpPr/>
          <p:nvPr userDrawn="1"/>
        </p:nvGrpSpPr>
        <p:grpSpPr>
          <a:xfrm>
            <a:off x="8473111" y="547973"/>
            <a:ext cx="710291" cy="710292"/>
            <a:chOff x="6974094" y="621970"/>
            <a:chExt cx="710291" cy="710292"/>
          </a:xfrm>
        </p:grpSpPr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DCC9DBA2-FB69-5E4C-9C22-8EFA46082123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7" name="Freeform 27">
              <a:extLst>
                <a:ext uri="{FF2B5EF4-FFF2-40B4-BE49-F238E27FC236}">
                  <a16:creationId xmlns:a16="http://schemas.microsoft.com/office/drawing/2014/main" id="{7C2A4AA5-4F9A-694E-B7FC-F82AD1C5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608" y="747722"/>
              <a:ext cx="449263" cy="458788"/>
            </a:xfrm>
            <a:custGeom>
              <a:avLst/>
              <a:gdLst>
                <a:gd name="T0" fmla="*/ 228 w 1248"/>
                <a:gd name="T1" fmla="*/ 1275 h 1276"/>
                <a:gd name="T2" fmla="*/ 62 w 1248"/>
                <a:gd name="T3" fmla="*/ 1213 h 1276"/>
                <a:gd name="T4" fmla="*/ 228 w 1248"/>
                <a:gd name="T5" fmla="*/ 514 h 1276"/>
                <a:gd name="T6" fmla="*/ 146 w 1248"/>
                <a:gd name="T7" fmla="*/ 451 h 1276"/>
                <a:gd name="T8" fmla="*/ 228 w 1248"/>
                <a:gd name="T9" fmla="*/ 401 h 1276"/>
                <a:gd name="T10" fmla="*/ 84 w 1248"/>
                <a:gd name="T11" fmla="*/ 339 h 1276"/>
                <a:gd name="T12" fmla="*/ 0 w 1248"/>
                <a:gd name="T13" fmla="*/ 451 h 1276"/>
                <a:gd name="T14" fmla="*/ 536 w 1248"/>
                <a:gd name="T15" fmla="*/ 426 h 1276"/>
                <a:gd name="T16" fmla="*/ 598 w 1248"/>
                <a:gd name="T17" fmla="*/ 282 h 1276"/>
                <a:gd name="T18" fmla="*/ 423 w 1248"/>
                <a:gd name="T19" fmla="*/ 426 h 1276"/>
                <a:gd name="T20" fmla="*/ 485 w 1248"/>
                <a:gd name="T21" fmla="*/ 344 h 1276"/>
                <a:gd name="T22" fmla="*/ 536 w 1248"/>
                <a:gd name="T23" fmla="*/ 426 h 1276"/>
                <a:gd name="T24" fmla="*/ 598 w 1248"/>
                <a:gd name="T25" fmla="*/ 652 h 1276"/>
                <a:gd name="T26" fmla="*/ 423 w 1248"/>
                <a:gd name="T27" fmla="*/ 508 h 1276"/>
                <a:gd name="T28" fmla="*/ 485 w 1248"/>
                <a:gd name="T29" fmla="*/ 652 h 1276"/>
                <a:gd name="T30" fmla="*/ 536 w 1248"/>
                <a:gd name="T31" fmla="*/ 570 h 1276"/>
                <a:gd name="T32" fmla="*/ 536 w 1248"/>
                <a:gd name="T33" fmla="*/ 878 h 1276"/>
                <a:gd name="T34" fmla="*/ 598 w 1248"/>
                <a:gd name="T35" fmla="*/ 734 h 1276"/>
                <a:gd name="T36" fmla="*/ 423 w 1248"/>
                <a:gd name="T37" fmla="*/ 878 h 1276"/>
                <a:gd name="T38" fmla="*/ 485 w 1248"/>
                <a:gd name="T39" fmla="*/ 796 h 1276"/>
                <a:gd name="T40" fmla="*/ 536 w 1248"/>
                <a:gd name="T41" fmla="*/ 878 h 1276"/>
                <a:gd name="T42" fmla="*/ 852 w 1248"/>
                <a:gd name="T43" fmla="*/ 426 h 1276"/>
                <a:gd name="T44" fmla="*/ 677 w 1248"/>
                <a:gd name="T45" fmla="*/ 282 h 1276"/>
                <a:gd name="T46" fmla="*/ 739 w 1248"/>
                <a:gd name="T47" fmla="*/ 426 h 1276"/>
                <a:gd name="T48" fmla="*/ 790 w 1248"/>
                <a:gd name="T49" fmla="*/ 344 h 1276"/>
                <a:gd name="T50" fmla="*/ 790 w 1248"/>
                <a:gd name="T51" fmla="*/ 652 h 1276"/>
                <a:gd name="T52" fmla="*/ 852 w 1248"/>
                <a:gd name="T53" fmla="*/ 508 h 1276"/>
                <a:gd name="T54" fmla="*/ 677 w 1248"/>
                <a:gd name="T55" fmla="*/ 652 h 1276"/>
                <a:gd name="T56" fmla="*/ 739 w 1248"/>
                <a:gd name="T57" fmla="*/ 570 h 1276"/>
                <a:gd name="T58" fmla="*/ 790 w 1248"/>
                <a:gd name="T59" fmla="*/ 652 h 1276"/>
                <a:gd name="T60" fmla="*/ 790 w 1248"/>
                <a:gd name="T61" fmla="*/ 796 h 1276"/>
                <a:gd name="T62" fmla="*/ 852 w 1248"/>
                <a:gd name="T63" fmla="*/ 878 h 1276"/>
                <a:gd name="T64" fmla="*/ 677 w 1248"/>
                <a:gd name="T65" fmla="*/ 734 h 1276"/>
                <a:gd name="T66" fmla="*/ 739 w 1248"/>
                <a:gd name="T67" fmla="*/ 878 h 1276"/>
                <a:gd name="T68" fmla="*/ 931 w 1248"/>
                <a:gd name="T69" fmla="*/ 1213 h 1276"/>
                <a:gd name="T70" fmla="*/ 739 w 1248"/>
                <a:gd name="T71" fmla="*/ 988 h 1276"/>
                <a:gd name="T72" fmla="*/ 536 w 1248"/>
                <a:gd name="T73" fmla="*/ 1213 h 1276"/>
                <a:gd name="T74" fmla="*/ 344 w 1248"/>
                <a:gd name="T75" fmla="*/ 175 h 1276"/>
                <a:gd name="T76" fmla="*/ 931 w 1248"/>
                <a:gd name="T77" fmla="*/ 1213 h 1276"/>
                <a:gd name="T78" fmla="*/ 429 w 1248"/>
                <a:gd name="T79" fmla="*/ 113 h 1276"/>
                <a:gd name="T80" fmla="*/ 818 w 1248"/>
                <a:gd name="T81" fmla="*/ 62 h 1276"/>
                <a:gd name="T82" fmla="*/ 598 w 1248"/>
                <a:gd name="T83" fmla="*/ 1050 h 1276"/>
                <a:gd name="T84" fmla="*/ 677 w 1248"/>
                <a:gd name="T85" fmla="*/ 1213 h 1276"/>
                <a:gd name="T86" fmla="*/ 598 w 1248"/>
                <a:gd name="T87" fmla="*/ 1050 h 1276"/>
                <a:gd name="T88" fmla="*/ 993 w 1248"/>
                <a:gd name="T89" fmla="*/ 1275 h 1276"/>
                <a:gd name="T90" fmla="*/ 880 w 1248"/>
                <a:gd name="T91" fmla="*/ 113 h 1276"/>
                <a:gd name="T92" fmla="*/ 367 w 1248"/>
                <a:gd name="T93" fmla="*/ 0 h 1276"/>
                <a:gd name="T94" fmla="*/ 282 w 1248"/>
                <a:gd name="T95" fmla="*/ 113 h 1276"/>
                <a:gd name="T96" fmla="*/ 536 w 1248"/>
                <a:gd name="T97" fmla="*/ 1275 h 1276"/>
                <a:gd name="T98" fmla="*/ 1247 w 1248"/>
                <a:gd name="T99" fmla="*/ 1275 h 1276"/>
                <a:gd name="T100" fmla="*/ 1191 w 1248"/>
                <a:gd name="T101" fmla="*/ 734 h 1276"/>
                <a:gd name="T102" fmla="*/ 1047 w 1248"/>
                <a:gd name="T103" fmla="*/ 621 h 1276"/>
                <a:gd name="T104" fmla="*/ 1128 w 1248"/>
                <a:gd name="T105" fmla="*/ 683 h 1276"/>
                <a:gd name="T106" fmla="*/ 1047 w 1248"/>
                <a:gd name="T107" fmla="*/ 734 h 1276"/>
                <a:gd name="T108" fmla="*/ 1185 w 1248"/>
                <a:gd name="T109" fmla="*/ 796 h 1276"/>
                <a:gd name="T110" fmla="*/ 1047 w 1248"/>
                <a:gd name="T111" fmla="*/ 1213 h 1276"/>
                <a:gd name="T112" fmla="*/ 1247 w 1248"/>
                <a:gd name="T113" fmla="*/ 1275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8" h="1276">
                  <a:moveTo>
                    <a:pt x="0" y="1275"/>
                  </a:moveTo>
                  <a:lnTo>
                    <a:pt x="228" y="1275"/>
                  </a:lnTo>
                  <a:lnTo>
                    <a:pt x="228" y="1213"/>
                  </a:lnTo>
                  <a:lnTo>
                    <a:pt x="62" y="1213"/>
                  </a:lnTo>
                  <a:lnTo>
                    <a:pt x="62" y="514"/>
                  </a:lnTo>
                  <a:lnTo>
                    <a:pt x="228" y="514"/>
                  </a:lnTo>
                  <a:lnTo>
                    <a:pt x="228" y="451"/>
                  </a:lnTo>
                  <a:lnTo>
                    <a:pt x="146" y="451"/>
                  </a:lnTo>
                  <a:lnTo>
                    <a:pt x="146" y="401"/>
                  </a:lnTo>
                  <a:lnTo>
                    <a:pt x="228" y="401"/>
                  </a:lnTo>
                  <a:lnTo>
                    <a:pt x="228" y="339"/>
                  </a:lnTo>
                  <a:lnTo>
                    <a:pt x="84" y="339"/>
                  </a:lnTo>
                  <a:lnTo>
                    <a:pt x="84" y="451"/>
                  </a:lnTo>
                  <a:lnTo>
                    <a:pt x="0" y="451"/>
                  </a:lnTo>
                  <a:lnTo>
                    <a:pt x="0" y="1275"/>
                  </a:lnTo>
                  <a:close/>
                  <a:moveTo>
                    <a:pt x="536" y="426"/>
                  </a:moveTo>
                  <a:lnTo>
                    <a:pt x="598" y="426"/>
                  </a:lnTo>
                  <a:lnTo>
                    <a:pt x="598" y="282"/>
                  </a:lnTo>
                  <a:lnTo>
                    <a:pt x="423" y="282"/>
                  </a:lnTo>
                  <a:lnTo>
                    <a:pt x="423" y="426"/>
                  </a:lnTo>
                  <a:lnTo>
                    <a:pt x="485" y="426"/>
                  </a:lnTo>
                  <a:lnTo>
                    <a:pt x="485" y="344"/>
                  </a:lnTo>
                  <a:lnTo>
                    <a:pt x="536" y="344"/>
                  </a:lnTo>
                  <a:lnTo>
                    <a:pt x="536" y="426"/>
                  </a:lnTo>
                  <a:close/>
                  <a:moveTo>
                    <a:pt x="536" y="652"/>
                  </a:moveTo>
                  <a:lnTo>
                    <a:pt x="598" y="652"/>
                  </a:lnTo>
                  <a:lnTo>
                    <a:pt x="598" y="508"/>
                  </a:lnTo>
                  <a:lnTo>
                    <a:pt x="423" y="508"/>
                  </a:lnTo>
                  <a:lnTo>
                    <a:pt x="423" y="652"/>
                  </a:lnTo>
                  <a:lnTo>
                    <a:pt x="485" y="652"/>
                  </a:lnTo>
                  <a:lnTo>
                    <a:pt x="485" y="570"/>
                  </a:lnTo>
                  <a:lnTo>
                    <a:pt x="536" y="570"/>
                  </a:lnTo>
                  <a:lnTo>
                    <a:pt x="536" y="652"/>
                  </a:lnTo>
                  <a:close/>
                  <a:moveTo>
                    <a:pt x="536" y="878"/>
                  </a:moveTo>
                  <a:lnTo>
                    <a:pt x="598" y="878"/>
                  </a:lnTo>
                  <a:lnTo>
                    <a:pt x="598" y="734"/>
                  </a:lnTo>
                  <a:lnTo>
                    <a:pt x="423" y="734"/>
                  </a:lnTo>
                  <a:lnTo>
                    <a:pt x="423" y="878"/>
                  </a:lnTo>
                  <a:lnTo>
                    <a:pt x="485" y="878"/>
                  </a:lnTo>
                  <a:lnTo>
                    <a:pt x="485" y="796"/>
                  </a:lnTo>
                  <a:lnTo>
                    <a:pt x="536" y="796"/>
                  </a:lnTo>
                  <a:lnTo>
                    <a:pt x="536" y="878"/>
                  </a:lnTo>
                  <a:close/>
                  <a:moveTo>
                    <a:pt x="790" y="426"/>
                  </a:moveTo>
                  <a:lnTo>
                    <a:pt x="852" y="426"/>
                  </a:lnTo>
                  <a:lnTo>
                    <a:pt x="852" y="282"/>
                  </a:lnTo>
                  <a:lnTo>
                    <a:pt x="677" y="282"/>
                  </a:lnTo>
                  <a:lnTo>
                    <a:pt x="677" y="426"/>
                  </a:lnTo>
                  <a:lnTo>
                    <a:pt x="739" y="426"/>
                  </a:lnTo>
                  <a:lnTo>
                    <a:pt x="739" y="344"/>
                  </a:lnTo>
                  <a:lnTo>
                    <a:pt x="790" y="344"/>
                  </a:lnTo>
                  <a:lnTo>
                    <a:pt x="790" y="426"/>
                  </a:lnTo>
                  <a:close/>
                  <a:moveTo>
                    <a:pt x="790" y="652"/>
                  </a:moveTo>
                  <a:lnTo>
                    <a:pt x="852" y="652"/>
                  </a:lnTo>
                  <a:lnTo>
                    <a:pt x="852" y="508"/>
                  </a:lnTo>
                  <a:lnTo>
                    <a:pt x="677" y="508"/>
                  </a:lnTo>
                  <a:lnTo>
                    <a:pt x="677" y="652"/>
                  </a:lnTo>
                  <a:lnTo>
                    <a:pt x="739" y="652"/>
                  </a:lnTo>
                  <a:lnTo>
                    <a:pt x="739" y="570"/>
                  </a:lnTo>
                  <a:lnTo>
                    <a:pt x="790" y="570"/>
                  </a:lnTo>
                  <a:lnTo>
                    <a:pt x="790" y="652"/>
                  </a:lnTo>
                  <a:close/>
                  <a:moveTo>
                    <a:pt x="739" y="796"/>
                  </a:moveTo>
                  <a:lnTo>
                    <a:pt x="790" y="796"/>
                  </a:lnTo>
                  <a:lnTo>
                    <a:pt x="790" y="878"/>
                  </a:lnTo>
                  <a:lnTo>
                    <a:pt x="852" y="878"/>
                  </a:lnTo>
                  <a:lnTo>
                    <a:pt x="852" y="734"/>
                  </a:lnTo>
                  <a:lnTo>
                    <a:pt x="677" y="734"/>
                  </a:lnTo>
                  <a:lnTo>
                    <a:pt x="677" y="878"/>
                  </a:lnTo>
                  <a:lnTo>
                    <a:pt x="739" y="878"/>
                  </a:lnTo>
                  <a:lnTo>
                    <a:pt x="739" y="796"/>
                  </a:lnTo>
                  <a:close/>
                  <a:moveTo>
                    <a:pt x="931" y="1213"/>
                  </a:moveTo>
                  <a:lnTo>
                    <a:pt x="739" y="1213"/>
                  </a:lnTo>
                  <a:lnTo>
                    <a:pt x="739" y="988"/>
                  </a:lnTo>
                  <a:lnTo>
                    <a:pt x="536" y="988"/>
                  </a:lnTo>
                  <a:lnTo>
                    <a:pt x="536" y="1213"/>
                  </a:lnTo>
                  <a:lnTo>
                    <a:pt x="344" y="1213"/>
                  </a:lnTo>
                  <a:lnTo>
                    <a:pt x="344" y="175"/>
                  </a:lnTo>
                  <a:lnTo>
                    <a:pt x="931" y="175"/>
                  </a:lnTo>
                  <a:lnTo>
                    <a:pt x="931" y="1213"/>
                  </a:lnTo>
                  <a:close/>
                  <a:moveTo>
                    <a:pt x="818" y="113"/>
                  </a:moveTo>
                  <a:lnTo>
                    <a:pt x="429" y="113"/>
                  </a:lnTo>
                  <a:lnTo>
                    <a:pt x="429" y="62"/>
                  </a:lnTo>
                  <a:lnTo>
                    <a:pt x="818" y="62"/>
                  </a:lnTo>
                  <a:lnTo>
                    <a:pt x="818" y="113"/>
                  </a:lnTo>
                  <a:close/>
                  <a:moveTo>
                    <a:pt x="598" y="1050"/>
                  </a:moveTo>
                  <a:lnTo>
                    <a:pt x="677" y="1050"/>
                  </a:lnTo>
                  <a:lnTo>
                    <a:pt x="677" y="1213"/>
                  </a:lnTo>
                  <a:lnTo>
                    <a:pt x="598" y="1213"/>
                  </a:lnTo>
                  <a:lnTo>
                    <a:pt x="598" y="1050"/>
                  </a:lnTo>
                  <a:close/>
                  <a:moveTo>
                    <a:pt x="739" y="1275"/>
                  </a:moveTo>
                  <a:lnTo>
                    <a:pt x="993" y="1275"/>
                  </a:lnTo>
                  <a:lnTo>
                    <a:pt x="993" y="113"/>
                  </a:lnTo>
                  <a:lnTo>
                    <a:pt x="880" y="113"/>
                  </a:lnTo>
                  <a:lnTo>
                    <a:pt x="880" y="0"/>
                  </a:lnTo>
                  <a:lnTo>
                    <a:pt x="367" y="0"/>
                  </a:lnTo>
                  <a:lnTo>
                    <a:pt x="367" y="113"/>
                  </a:lnTo>
                  <a:lnTo>
                    <a:pt x="282" y="113"/>
                  </a:lnTo>
                  <a:lnTo>
                    <a:pt x="282" y="1275"/>
                  </a:lnTo>
                  <a:lnTo>
                    <a:pt x="536" y="1275"/>
                  </a:lnTo>
                  <a:lnTo>
                    <a:pt x="739" y="1275"/>
                  </a:lnTo>
                  <a:close/>
                  <a:moveTo>
                    <a:pt x="1247" y="1275"/>
                  </a:moveTo>
                  <a:lnTo>
                    <a:pt x="1247" y="734"/>
                  </a:lnTo>
                  <a:lnTo>
                    <a:pt x="1191" y="734"/>
                  </a:lnTo>
                  <a:lnTo>
                    <a:pt x="1191" y="621"/>
                  </a:lnTo>
                  <a:lnTo>
                    <a:pt x="1047" y="621"/>
                  </a:lnTo>
                  <a:lnTo>
                    <a:pt x="1047" y="683"/>
                  </a:lnTo>
                  <a:lnTo>
                    <a:pt x="1128" y="683"/>
                  </a:lnTo>
                  <a:lnTo>
                    <a:pt x="1128" y="734"/>
                  </a:lnTo>
                  <a:lnTo>
                    <a:pt x="1047" y="734"/>
                  </a:lnTo>
                  <a:lnTo>
                    <a:pt x="1047" y="796"/>
                  </a:lnTo>
                  <a:lnTo>
                    <a:pt x="1185" y="796"/>
                  </a:lnTo>
                  <a:lnTo>
                    <a:pt x="1185" y="1213"/>
                  </a:lnTo>
                  <a:lnTo>
                    <a:pt x="1047" y="1213"/>
                  </a:lnTo>
                  <a:lnTo>
                    <a:pt x="1047" y="1275"/>
                  </a:lnTo>
                  <a:lnTo>
                    <a:pt x="1247" y="1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34CEB40-26D4-9642-9569-FA08E235A512}"/>
              </a:ext>
            </a:extLst>
          </p:cNvPr>
          <p:cNvGrpSpPr/>
          <p:nvPr userDrawn="1"/>
        </p:nvGrpSpPr>
        <p:grpSpPr>
          <a:xfrm>
            <a:off x="2983509" y="4454581"/>
            <a:ext cx="710291" cy="710292"/>
            <a:chOff x="1484492" y="4528578"/>
            <a:chExt cx="710291" cy="710292"/>
          </a:xfrm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0CB47F82-AAD6-554B-BB6D-1D56F27FF87F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CF62330E-AB92-0F42-A268-EE36E5BC8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687" y="4659887"/>
              <a:ext cx="469900" cy="447675"/>
            </a:xfrm>
            <a:custGeom>
              <a:avLst/>
              <a:gdLst>
                <a:gd name="T0" fmla="*/ 1035 w 1308"/>
                <a:gd name="T1" fmla="*/ 641 h 1246"/>
                <a:gd name="T2" fmla="*/ 1097 w 1308"/>
                <a:gd name="T3" fmla="*/ 1245 h 1246"/>
                <a:gd name="T4" fmla="*/ 1305 w 1308"/>
                <a:gd name="T5" fmla="*/ 416 h 1246"/>
                <a:gd name="T6" fmla="*/ 956 w 1308"/>
                <a:gd name="T7" fmla="*/ 878 h 1246"/>
                <a:gd name="T8" fmla="*/ 894 w 1308"/>
                <a:gd name="T9" fmla="*/ 1245 h 1246"/>
                <a:gd name="T10" fmla="*/ 956 w 1308"/>
                <a:gd name="T11" fmla="*/ 878 h 1246"/>
                <a:gd name="T12" fmla="*/ 601 w 1308"/>
                <a:gd name="T13" fmla="*/ 486 h 1246"/>
                <a:gd name="T14" fmla="*/ 753 w 1308"/>
                <a:gd name="T15" fmla="*/ 1245 h 1246"/>
                <a:gd name="T16" fmla="*/ 815 w 1308"/>
                <a:gd name="T17" fmla="*/ 641 h 1246"/>
                <a:gd name="T18" fmla="*/ 419 w 1308"/>
                <a:gd name="T19" fmla="*/ 737 h 1246"/>
                <a:gd name="T20" fmla="*/ 357 w 1308"/>
                <a:gd name="T21" fmla="*/ 1161 h 1246"/>
                <a:gd name="T22" fmla="*/ 419 w 1308"/>
                <a:gd name="T23" fmla="*/ 737 h 1246"/>
                <a:gd name="T24" fmla="*/ 3 w 1308"/>
                <a:gd name="T25" fmla="*/ 258 h 1246"/>
                <a:gd name="T26" fmla="*/ 216 w 1308"/>
                <a:gd name="T27" fmla="*/ 1161 h 1246"/>
                <a:gd name="T28" fmla="*/ 278 w 1308"/>
                <a:gd name="T29" fmla="*/ 471 h 1246"/>
                <a:gd name="T30" fmla="*/ 442 w 1308"/>
                <a:gd name="T31" fmla="*/ 162 h 1246"/>
                <a:gd name="T32" fmla="*/ 335 w 1308"/>
                <a:gd name="T33" fmla="*/ 162 h 1246"/>
                <a:gd name="T34" fmla="*/ 388 w 1308"/>
                <a:gd name="T35" fmla="*/ 62 h 1246"/>
                <a:gd name="T36" fmla="*/ 442 w 1308"/>
                <a:gd name="T37" fmla="*/ 162 h 1246"/>
                <a:gd name="T38" fmla="*/ 388 w 1308"/>
                <a:gd name="T39" fmla="*/ 0 h 1246"/>
                <a:gd name="T40" fmla="*/ 273 w 1308"/>
                <a:gd name="T41" fmla="*/ 162 h 1246"/>
                <a:gd name="T42" fmla="*/ 504 w 1308"/>
                <a:gd name="T43" fmla="*/ 162 h 1246"/>
                <a:gd name="T44" fmla="*/ 763 w 1308"/>
                <a:gd name="T45" fmla="*/ 93 h 1246"/>
                <a:gd name="T46" fmla="*/ 456 w 1308"/>
                <a:gd name="T47" fmla="*/ 323 h 1246"/>
                <a:gd name="T48" fmla="*/ 354 w 1308"/>
                <a:gd name="T49" fmla="*/ 339 h 1246"/>
                <a:gd name="T50" fmla="*/ 45 w 1308"/>
                <a:gd name="T51" fmla="*/ 49 h 1246"/>
                <a:gd name="T52" fmla="*/ 267 w 1308"/>
                <a:gd name="T53" fmla="*/ 367 h 1246"/>
                <a:gd name="T54" fmla="*/ 413 w 1308"/>
                <a:gd name="T55" fmla="*/ 401 h 1246"/>
                <a:gd name="T56" fmla="*/ 763 w 1308"/>
                <a:gd name="T57" fmla="*/ 93 h 1246"/>
                <a:gd name="T58" fmla="*/ 769 w 1308"/>
                <a:gd name="T59" fmla="*/ 258 h 1246"/>
                <a:gd name="T60" fmla="*/ 499 w 1308"/>
                <a:gd name="T61" fmla="*/ 472 h 1246"/>
                <a:gd name="T62" fmla="*/ 561 w 1308"/>
                <a:gd name="T63" fmla="*/ 1161 h 1246"/>
                <a:gd name="T64" fmla="*/ 978 w 1308"/>
                <a:gd name="T65" fmla="*/ 332 h 1246"/>
                <a:gd name="T66" fmla="*/ 871 w 1308"/>
                <a:gd name="T67" fmla="*/ 332 h 1246"/>
                <a:gd name="T68" fmla="*/ 925 w 1308"/>
                <a:gd name="T69" fmla="*/ 231 h 1246"/>
                <a:gd name="T70" fmla="*/ 978 w 1308"/>
                <a:gd name="T71" fmla="*/ 332 h 1246"/>
                <a:gd name="T72" fmla="*/ 925 w 1308"/>
                <a:gd name="T73" fmla="*/ 169 h 1246"/>
                <a:gd name="T74" fmla="*/ 809 w 1308"/>
                <a:gd name="T75" fmla="*/ 332 h 1246"/>
                <a:gd name="T76" fmla="*/ 1040 w 1308"/>
                <a:gd name="T77" fmla="*/ 332 h 1246"/>
                <a:gd name="T78" fmla="*/ 1307 w 1308"/>
                <a:gd name="T79" fmla="*/ 252 h 1246"/>
                <a:gd name="T80" fmla="*/ 1000 w 1308"/>
                <a:gd name="T81" fmla="*/ 487 h 1246"/>
                <a:gd name="T82" fmla="*/ 898 w 1308"/>
                <a:gd name="T83" fmla="*/ 509 h 1246"/>
                <a:gd name="T84" fmla="*/ 747 w 1308"/>
                <a:gd name="T85" fmla="*/ 358 h 1246"/>
                <a:gd name="T86" fmla="*/ 810 w 1308"/>
                <a:gd name="T87" fmla="*/ 531 h 1246"/>
                <a:gd name="T88" fmla="*/ 956 w 1308"/>
                <a:gd name="T89" fmla="*/ 571 h 1246"/>
                <a:gd name="T90" fmla="*/ 1307 w 1308"/>
                <a:gd name="T91" fmla="*/ 25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8" h="1246">
                  <a:moveTo>
                    <a:pt x="1258" y="376"/>
                  </a:moveTo>
                  <a:lnTo>
                    <a:pt x="1035" y="641"/>
                  </a:lnTo>
                  <a:lnTo>
                    <a:pt x="1035" y="1245"/>
                  </a:lnTo>
                  <a:lnTo>
                    <a:pt x="1097" y="1245"/>
                  </a:lnTo>
                  <a:lnTo>
                    <a:pt x="1097" y="664"/>
                  </a:lnTo>
                  <a:lnTo>
                    <a:pt x="1305" y="416"/>
                  </a:lnTo>
                  <a:lnTo>
                    <a:pt x="1258" y="376"/>
                  </a:lnTo>
                  <a:close/>
                  <a:moveTo>
                    <a:pt x="956" y="878"/>
                  </a:moveTo>
                  <a:lnTo>
                    <a:pt x="894" y="878"/>
                  </a:lnTo>
                  <a:lnTo>
                    <a:pt x="894" y="1245"/>
                  </a:lnTo>
                  <a:lnTo>
                    <a:pt x="956" y="1245"/>
                  </a:lnTo>
                  <a:lnTo>
                    <a:pt x="956" y="878"/>
                  </a:lnTo>
                  <a:close/>
                  <a:moveTo>
                    <a:pt x="649" y="446"/>
                  </a:moveTo>
                  <a:lnTo>
                    <a:pt x="601" y="486"/>
                  </a:lnTo>
                  <a:lnTo>
                    <a:pt x="753" y="664"/>
                  </a:lnTo>
                  <a:lnTo>
                    <a:pt x="753" y="1245"/>
                  </a:lnTo>
                  <a:lnTo>
                    <a:pt x="815" y="1245"/>
                  </a:lnTo>
                  <a:lnTo>
                    <a:pt x="815" y="641"/>
                  </a:lnTo>
                  <a:lnTo>
                    <a:pt x="649" y="446"/>
                  </a:lnTo>
                  <a:close/>
                  <a:moveTo>
                    <a:pt x="419" y="737"/>
                  </a:moveTo>
                  <a:lnTo>
                    <a:pt x="357" y="737"/>
                  </a:lnTo>
                  <a:lnTo>
                    <a:pt x="357" y="1161"/>
                  </a:lnTo>
                  <a:lnTo>
                    <a:pt x="419" y="1161"/>
                  </a:lnTo>
                  <a:lnTo>
                    <a:pt x="419" y="737"/>
                  </a:lnTo>
                  <a:close/>
                  <a:moveTo>
                    <a:pt x="49" y="217"/>
                  </a:moveTo>
                  <a:lnTo>
                    <a:pt x="3" y="258"/>
                  </a:lnTo>
                  <a:lnTo>
                    <a:pt x="216" y="495"/>
                  </a:lnTo>
                  <a:lnTo>
                    <a:pt x="216" y="1161"/>
                  </a:lnTo>
                  <a:lnTo>
                    <a:pt x="278" y="1161"/>
                  </a:lnTo>
                  <a:lnTo>
                    <a:pt x="278" y="471"/>
                  </a:lnTo>
                  <a:lnTo>
                    <a:pt x="49" y="217"/>
                  </a:lnTo>
                  <a:close/>
                  <a:moveTo>
                    <a:pt x="442" y="162"/>
                  </a:moveTo>
                  <a:cubicBezTo>
                    <a:pt x="442" y="194"/>
                    <a:pt x="423" y="226"/>
                    <a:pt x="388" y="226"/>
                  </a:cubicBezTo>
                  <a:cubicBezTo>
                    <a:pt x="352" y="226"/>
                    <a:pt x="335" y="194"/>
                    <a:pt x="335" y="162"/>
                  </a:cubicBezTo>
                  <a:lnTo>
                    <a:pt x="335" y="125"/>
                  </a:lnTo>
                  <a:cubicBezTo>
                    <a:pt x="335" y="94"/>
                    <a:pt x="352" y="62"/>
                    <a:pt x="388" y="62"/>
                  </a:cubicBezTo>
                  <a:cubicBezTo>
                    <a:pt x="423" y="62"/>
                    <a:pt x="442" y="94"/>
                    <a:pt x="442" y="125"/>
                  </a:cubicBezTo>
                  <a:lnTo>
                    <a:pt x="442" y="162"/>
                  </a:lnTo>
                  <a:close/>
                  <a:moveTo>
                    <a:pt x="504" y="125"/>
                  </a:moveTo>
                  <a:cubicBezTo>
                    <a:pt x="504" y="54"/>
                    <a:pt x="453" y="0"/>
                    <a:pt x="388" y="0"/>
                  </a:cubicBezTo>
                  <a:cubicBezTo>
                    <a:pt x="322" y="0"/>
                    <a:pt x="273" y="54"/>
                    <a:pt x="273" y="125"/>
                  </a:cubicBezTo>
                  <a:lnTo>
                    <a:pt x="273" y="162"/>
                  </a:lnTo>
                  <a:cubicBezTo>
                    <a:pt x="273" y="234"/>
                    <a:pt x="322" y="288"/>
                    <a:pt x="388" y="288"/>
                  </a:cubicBezTo>
                  <a:cubicBezTo>
                    <a:pt x="453" y="288"/>
                    <a:pt x="504" y="234"/>
                    <a:pt x="504" y="162"/>
                  </a:cubicBezTo>
                  <a:lnTo>
                    <a:pt x="504" y="125"/>
                  </a:lnTo>
                  <a:close/>
                  <a:moveTo>
                    <a:pt x="763" y="93"/>
                  </a:moveTo>
                  <a:lnTo>
                    <a:pt x="718" y="50"/>
                  </a:lnTo>
                  <a:lnTo>
                    <a:pt x="456" y="323"/>
                  </a:lnTo>
                  <a:cubicBezTo>
                    <a:pt x="444" y="337"/>
                    <a:pt x="426" y="339"/>
                    <a:pt x="413" y="339"/>
                  </a:cubicBezTo>
                  <a:lnTo>
                    <a:pt x="354" y="339"/>
                  </a:lnTo>
                  <a:cubicBezTo>
                    <a:pt x="342" y="339"/>
                    <a:pt x="324" y="337"/>
                    <a:pt x="312" y="324"/>
                  </a:cubicBezTo>
                  <a:lnTo>
                    <a:pt x="45" y="49"/>
                  </a:lnTo>
                  <a:lnTo>
                    <a:pt x="0" y="92"/>
                  </a:lnTo>
                  <a:lnTo>
                    <a:pt x="267" y="367"/>
                  </a:lnTo>
                  <a:cubicBezTo>
                    <a:pt x="289" y="390"/>
                    <a:pt x="319" y="401"/>
                    <a:pt x="354" y="401"/>
                  </a:cubicBezTo>
                  <a:lnTo>
                    <a:pt x="413" y="401"/>
                  </a:lnTo>
                  <a:cubicBezTo>
                    <a:pt x="449" y="401"/>
                    <a:pt x="479" y="389"/>
                    <a:pt x="501" y="366"/>
                  </a:cubicBezTo>
                  <a:lnTo>
                    <a:pt x="763" y="93"/>
                  </a:lnTo>
                  <a:close/>
                  <a:moveTo>
                    <a:pt x="561" y="495"/>
                  </a:moveTo>
                  <a:lnTo>
                    <a:pt x="769" y="258"/>
                  </a:lnTo>
                  <a:lnTo>
                    <a:pt x="722" y="217"/>
                  </a:lnTo>
                  <a:lnTo>
                    <a:pt x="499" y="472"/>
                  </a:lnTo>
                  <a:lnTo>
                    <a:pt x="499" y="1161"/>
                  </a:lnTo>
                  <a:lnTo>
                    <a:pt x="561" y="1161"/>
                  </a:lnTo>
                  <a:lnTo>
                    <a:pt x="561" y="495"/>
                  </a:lnTo>
                  <a:close/>
                  <a:moveTo>
                    <a:pt x="978" y="332"/>
                  </a:moveTo>
                  <a:cubicBezTo>
                    <a:pt x="978" y="363"/>
                    <a:pt x="960" y="395"/>
                    <a:pt x="925" y="395"/>
                  </a:cubicBezTo>
                  <a:cubicBezTo>
                    <a:pt x="889" y="395"/>
                    <a:pt x="871" y="363"/>
                    <a:pt x="871" y="332"/>
                  </a:cubicBezTo>
                  <a:lnTo>
                    <a:pt x="871" y="295"/>
                  </a:lnTo>
                  <a:cubicBezTo>
                    <a:pt x="871" y="263"/>
                    <a:pt x="889" y="231"/>
                    <a:pt x="925" y="231"/>
                  </a:cubicBezTo>
                  <a:cubicBezTo>
                    <a:pt x="960" y="231"/>
                    <a:pt x="978" y="263"/>
                    <a:pt x="978" y="295"/>
                  </a:cubicBezTo>
                  <a:lnTo>
                    <a:pt x="978" y="332"/>
                  </a:lnTo>
                  <a:close/>
                  <a:moveTo>
                    <a:pt x="1040" y="295"/>
                  </a:moveTo>
                  <a:cubicBezTo>
                    <a:pt x="1040" y="223"/>
                    <a:pt x="991" y="169"/>
                    <a:pt x="925" y="169"/>
                  </a:cubicBezTo>
                  <a:cubicBezTo>
                    <a:pt x="859" y="169"/>
                    <a:pt x="809" y="223"/>
                    <a:pt x="809" y="295"/>
                  </a:cubicBezTo>
                  <a:lnTo>
                    <a:pt x="809" y="332"/>
                  </a:lnTo>
                  <a:cubicBezTo>
                    <a:pt x="809" y="403"/>
                    <a:pt x="859" y="457"/>
                    <a:pt x="925" y="457"/>
                  </a:cubicBezTo>
                  <a:cubicBezTo>
                    <a:pt x="991" y="457"/>
                    <a:pt x="1040" y="403"/>
                    <a:pt x="1040" y="332"/>
                  </a:cubicBezTo>
                  <a:lnTo>
                    <a:pt x="1040" y="295"/>
                  </a:lnTo>
                  <a:close/>
                  <a:moveTo>
                    <a:pt x="1307" y="252"/>
                  </a:moveTo>
                  <a:lnTo>
                    <a:pt x="1261" y="209"/>
                  </a:lnTo>
                  <a:lnTo>
                    <a:pt x="1000" y="487"/>
                  </a:lnTo>
                  <a:cubicBezTo>
                    <a:pt x="987" y="501"/>
                    <a:pt x="971" y="509"/>
                    <a:pt x="956" y="509"/>
                  </a:cubicBezTo>
                  <a:lnTo>
                    <a:pt x="898" y="509"/>
                  </a:lnTo>
                  <a:cubicBezTo>
                    <a:pt x="884" y="509"/>
                    <a:pt x="868" y="501"/>
                    <a:pt x="857" y="489"/>
                  </a:cubicBezTo>
                  <a:lnTo>
                    <a:pt x="747" y="358"/>
                  </a:lnTo>
                  <a:lnTo>
                    <a:pt x="700" y="398"/>
                  </a:lnTo>
                  <a:lnTo>
                    <a:pt x="810" y="531"/>
                  </a:lnTo>
                  <a:cubicBezTo>
                    <a:pt x="835" y="556"/>
                    <a:pt x="867" y="571"/>
                    <a:pt x="898" y="571"/>
                  </a:cubicBezTo>
                  <a:lnTo>
                    <a:pt x="956" y="571"/>
                  </a:lnTo>
                  <a:cubicBezTo>
                    <a:pt x="988" y="571"/>
                    <a:pt x="1020" y="556"/>
                    <a:pt x="1045" y="530"/>
                  </a:cubicBezTo>
                  <a:lnTo>
                    <a:pt x="1307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CE83023-875A-A449-9892-BF570AE4E5DC}"/>
              </a:ext>
            </a:extLst>
          </p:cNvPr>
          <p:cNvGrpSpPr/>
          <p:nvPr userDrawn="1"/>
        </p:nvGrpSpPr>
        <p:grpSpPr>
          <a:xfrm>
            <a:off x="5182903" y="4454581"/>
            <a:ext cx="710291" cy="710292"/>
            <a:chOff x="3683886" y="4528578"/>
            <a:chExt cx="710291" cy="710292"/>
          </a:xfrm>
        </p:grpSpPr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79584564-732E-3847-A111-FAC46C4406A8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167E2994-EDDC-1343-B7FC-FC355E5F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462" y="461701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25D621B2-AC33-8D49-A78B-15049D03CFCB}"/>
              </a:ext>
            </a:extLst>
          </p:cNvPr>
          <p:cNvGrpSpPr/>
          <p:nvPr userDrawn="1"/>
        </p:nvGrpSpPr>
        <p:grpSpPr>
          <a:xfrm>
            <a:off x="1883812" y="4454581"/>
            <a:ext cx="710291" cy="710292"/>
            <a:chOff x="384795" y="4528578"/>
            <a:chExt cx="710291" cy="710292"/>
          </a:xfrm>
        </p:grpSpPr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D9BAF75B-E73B-D84A-82FA-7FA4E7841BB3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9CE237AF-C44B-0246-954E-913C337C4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03" y="4639249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638BFE22-48F9-1A44-8B50-C1364F139A80}"/>
              </a:ext>
            </a:extLst>
          </p:cNvPr>
          <p:cNvGrpSpPr/>
          <p:nvPr userDrawn="1"/>
        </p:nvGrpSpPr>
        <p:grpSpPr>
          <a:xfrm>
            <a:off x="4083206" y="4454581"/>
            <a:ext cx="710291" cy="710292"/>
            <a:chOff x="2584189" y="4528578"/>
            <a:chExt cx="710291" cy="710292"/>
          </a:xfrm>
        </p:grpSpPr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EEBA774F-8B6D-144B-B3BF-6004F74EADF6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67F16C42-1FCB-8E44-A1A1-DA89F17E7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416" y="4644806"/>
              <a:ext cx="477837" cy="477837"/>
            </a:xfrm>
            <a:custGeom>
              <a:avLst/>
              <a:gdLst>
                <a:gd name="T0" fmla="*/ 988 w 1333"/>
                <a:gd name="T1" fmla="*/ 878 h 1330"/>
                <a:gd name="T2" fmla="*/ 1050 w 1333"/>
                <a:gd name="T3" fmla="*/ 1329 h 1330"/>
                <a:gd name="T4" fmla="*/ 367 w 1333"/>
                <a:gd name="T5" fmla="*/ 878 h 1330"/>
                <a:gd name="T6" fmla="*/ 480 w 1333"/>
                <a:gd name="T7" fmla="*/ 1329 h 1330"/>
                <a:gd name="T8" fmla="*/ 542 w 1333"/>
                <a:gd name="T9" fmla="*/ 680 h 1330"/>
                <a:gd name="T10" fmla="*/ 480 w 1333"/>
                <a:gd name="T11" fmla="*/ 927 h 1330"/>
                <a:gd name="T12" fmla="*/ 429 w 1333"/>
                <a:gd name="T13" fmla="*/ 624 h 1330"/>
                <a:gd name="T14" fmla="*/ 677 w 1333"/>
                <a:gd name="T15" fmla="*/ 515 h 1330"/>
                <a:gd name="T16" fmla="*/ 652 w 1333"/>
                <a:gd name="T17" fmla="*/ 452 h 1330"/>
                <a:gd name="T18" fmla="*/ 367 w 1333"/>
                <a:gd name="T19" fmla="*/ 878 h 1330"/>
                <a:gd name="T20" fmla="*/ 0 w 1333"/>
                <a:gd name="T21" fmla="*/ 991 h 1330"/>
                <a:gd name="T22" fmla="*/ 113 w 1333"/>
                <a:gd name="T23" fmla="*/ 1329 h 1330"/>
                <a:gd name="T24" fmla="*/ 175 w 1333"/>
                <a:gd name="T25" fmla="*/ 793 h 1330"/>
                <a:gd name="T26" fmla="*/ 113 w 1333"/>
                <a:gd name="T27" fmla="*/ 1040 h 1330"/>
                <a:gd name="T28" fmla="*/ 62 w 1333"/>
                <a:gd name="T29" fmla="*/ 737 h 1330"/>
                <a:gd name="T30" fmla="*/ 337 w 1333"/>
                <a:gd name="T31" fmla="*/ 631 h 1330"/>
                <a:gd name="T32" fmla="*/ 285 w 1333"/>
                <a:gd name="T33" fmla="*/ 564 h 1330"/>
                <a:gd name="T34" fmla="*/ 339 w 1333"/>
                <a:gd name="T35" fmla="*/ 398 h 1330"/>
                <a:gd name="T36" fmla="*/ 175 w 1333"/>
                <a:gd name="T37" fmla="*/ 398 h 1330"/>
                <a:gd name="T38" fmla="*/ 257 w 1333"/>
                <a:gd name="T39" fmla="*/ 260 h 1330"/>
                <a:gd name="T40" fmla="*/ 339 w 1333"/>
                <a:gd name="T41" fmla="*/ 398 h 1330"/>
                <a:gd name="T42" fmla="*/ 257 w 1333"/>
                <a:gd name="T43" fmla="*/ 198 h 1330"/>
                <a:gd name="T44" fmla="*/ 113 w 1333"/>
                <a:gd name="T45" fmla="*/ 398 h 1330"/>
                <a:gd name="T46" fmla="*/ 401 w 1333"/>
                <a:gd name="T47" fmla="*/ 398 h 1330"/>
                <a:gd name="T48" fmla="*/ 734 w 1333"/>
                <a:gd name="T49" fmla="*/ 285 h 1330"/>
                <a:gd name="T50" fmla="*/ 570 w 1333"/>
                <a:gd name="T51" fmla="*/ 285 h 1330"/>
                <a:gd name="T52" fmla="*/ 652 w 1333"/>
                <a:gd name="T53" fmla="*/ 147 h 1330"/>
                <a:gd name="T54" fmla="*/ 734 w 1333"/>
                <a:gd name="T55" fmla="*/ 285 h 1330"/>
                <a:gd name="T56" fmla="*/ 652 w 1333"/>
                <a:gd name="T57" fmla="*/ 85 h 1330"/>
                <a:gd name="T58" fmla="*/ 508 w 1333"/>
                <a:gd name="T59" fmla="*/ 285 h 1330"/>
                <a:gd name="T60" fmla="*/ 796 w 1333"/>
                <a:gd name="T61" fmla="*/ 285 h 1330"/>
                <a:gd name="T62" fmla="*/ 1101 w 1333"/>
                <a:gd name="T63" fmla="*/ 200 h 1330"/>
                <a:gd name="T64" fmla="*/ 937 w 1333"/>
                <a:gd name="T65" fmla="*/ 200 h 1330"/>
                <a:gd name="T66" fmla="*/ 1019 w 1333"/>
                <a:gd name="T67" fmla="*/ 62 h 1330"/>
                <a:gd name="T68" fmla="*/ 1101 w 1333"/>
                <a:gd name="T69" fmla="*/ 200 h 1330"/>
                <a:gd name="T70" fmla="*/ 1019 w 1333"/>
                <a:gd name="T71" fmla="*/ 0 h 1330"/>
                <a:gd name="T72" fmla="*/ 875 w 1333"/>
                <a:gd name="T73" fmla="*/ 200 h 1330"/>
                <a:gd name="T74" fmla="*/ 1163 w 1333"/>
                <a:gd name="T75" fmla="*/ 200 h 1330"/>
                <a:gd name="T76" fmla="*/ 1332 w 1333"/>
                <a:gd name="T77" fmla="*/ 539 h 1330"/>
                <a:gd name="T78" fmla="*/ 706 w 1333"/>
                <a:gd name="T79" fmla="*/ 539 h 1330"/>
                <a:gd name="T80" fmla="*/ 819 w 1333"/>
                <a:gd name="T81" fmla="*/ 933 h 1330"/>
                <a:gd name="T82" fmla="*/ 881 w 1333"/>
                <a:gd name="T83" fmla="*/ 1329 h 1330"/>
                <a:gd name="T84" fmla="*/ 819 w 1333"/>
                <a:gd name="T85" fmla="*/ 595 h 1330"/>
                <a:gd name="T86" fmla="*/ 768 w 1333"/>
                <a:gd name="T87" fmla="*/ 793 h 1330"/>
                <a:gd name="T88" fmla="*/ 1019 w 1333"/>
                <a:gd name="T89" fmla="*/ 429 h 1330"/>
                <a:gd name="T90" fmla="*/ 1270 w 1333"/>
                <a:gd name="T91" fmla="*/ 793 h 1330"/>
                <a:gd name="T92" fmla="*/ 1219 w 1333"/>
                <a:gd name="T93" fmla="*/ 595 h 1330"/>
                <a:gd name="T94" fmla="*/ 1157 w 1333"/>
                <a:gd name="T95" fmla="*/ 1329 h 1330"/>
                <a:gd name="T96" fmla="*/ 1219 w 1333"/>
                <a:gd name="T97" fmla="*/ 933 h 1330"/>
                <a:gd name="T98" fmla="*/ 1332 w 1333"/>
                <a:gd name="T99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3" h="1330">
                  <a:moveTo>
                    <a:pt x="1050" y="878"/>
                  </a:moveTo>
                  <a:lnTo>
                    <a:pt x="988" y="878"/>
                  </a:lnTo>
                  <a:lnTo>
                    <a:pt x="988" y="1329"/>
                  </a:lnTo>
                  <a:lnTo>
                    <a:pt x="1050" y="1329"/>
                  </a:lnTo>
                  <a:lnTo>
                    <a:pt x="1050" y="878"/>
                  </a:lnTo>
                  <a:close/>
                  <a:moveTo>
                    <a:pt x="367" y="878"/>
                  </a:moveTo>
                  <a:cubicBezTo>
                    <a:pt x="367" y="942"/>
                    <a:pt x="421" y="980"/>
                    <a:pt x="480" y="990"/>
                  </a:cubicBezTo>
                  <a:lnTo>
                    <a:pt x="480" y="1329"/>
                  </a:lnTo>
                  <a:lnTo>
                    <a:pt x="542" y="1329"/>
                  </a:lnTo>
                  <a:lnTo>
                    <a:pt x="542" y="680"/>
                  </a:lnTo>
                  <a:lnTo>
                    <a:pt x="480" y="680"/>
                  </a:lnTo>
                  <a:lnTo>
                    <a:pt x="480" y="927"/>
                  </a:lnTo>
                  <a:cubicBezTo>
                    <a:pt x="454" y="920"/>
                    <a:pt x="429" y="904"/>
                    <a:pt x="429" y="878"/>
                  </a:cubicBezTo>
                  <a:lnTo>
                    <a:pt x="429" y="624"/>
                  </a:lnTo>
                  <a:cubicBezTo>
                    <a:pt x="429" y="561"/>
                    <a:pt x="564" y="514"/>
                    <a:pt x="652" y="514"/>
                  </a:cubicBezTo>
                  <a:cubicBezTo>
                    <a:pt x="660" y="514"/>
                    <a:pt x="668" y="514"/>
                    <a:pt x="677" y="515"/>
                  </a:cubicBezTo>
                  <a:lnTo>
                    <a:pt x="683" y="453"/>
                  </a:lnTo>
                  <a:cubicBezTo>
                    <a:pt x="672" y="452"/>
                    <a:pt x="662" y="452"/>
                    <a:pt x="652" y="452"/>
                  </a:cubicBezTo>
                  <a:cubicBezTo>
                    <a:pt x="556" y="452"/>
                    <a:pt x="367" y="504"/>
                    <a:pt x="367" y="624"/>
                  </a:cubicBezTo>
                  <a:lnTo>
                    <a:pt x="367" y="878"/>
                  </a:lnTo>
                  <a:close/>
                  <a:moveTo>
                    <a:pt x="0" y="737"/>
                  </a:moveTo>
                  <a:lnTo>
                    <a:pt x="0" y="991"/>
                  </a:lnTo>
                  <a:cubicBezTo>
                    <a:pt x="0" y="1055"/>
                    <a:pt x="54" y="1093"/>
                    <a:pt x="113" y="1103"/>
                  </a:cubicBezTo>
                  <a:lnTo>
                    <a:pt x="113" y="1329"/>
                  </a:lnTo>
                  <a:lnTo>
                    <a:pt x="175" y="1329"/>
                  </a:lnTo>
                  <a:lnTo>
                    <a:pt x="175" y="793"/>
                  </a:lnTo>
                  <a:lnTo>
                    <a:pt x="113" y="793"/>
                  </a:lnTo>
                  <a:lnTo>
                    <a:pt x="113" y="1040"/>
                  </a:lnTo>
                  <a:cubicBezTo>
                    <a:pt x="87" y="1033"/>
                    <a:pt x="62" y="1017"/>
                    <a:pt x="62" y="991"/>
                  </a:cubicBezTo>
                  <a:lnTo>
                    <a:pt x="62" y="737"/>
                  </a:lnTo>
                  <a:cubicBezTo>
                    <a:pt x="62" y="674"/>
                    <a:pt x="197" y="627"/>
                    <a:pt x="285" y="627"/>
                  </a:cubicBezTo>
                  <a:cubicBezTo>
                    <a:pt x="300" y="627"/>
                    <a:pt x="318" y="628"/>
                    <a:pt x="337" y="631"/>
                  </a:cubicBezTo>
                  <a:lnTo>
                    <a:pt x="347" y="570"/>
                  </a:lnTo>
                  <a:cubicBezTo>
                    <a:pt x="325" y="566"/>
                    <a:pt x="304" y="564"/>
                    <a:pt x="285" y="564"/>
                  </a:cubicBezTo>
                  <a:cubicBezTo>
                    <a:pt x="189" y="564"/>
                    <a:pt x="0" y="616"/>
                    <a:pt x="0" y="737"/>
                  </a:cubicBezTo>
                  <a:close/>
                  <a:moveTo>
                    <a:pt x="339" y="398"/>
                  </a:moveTo>
                  <a:cubicBezTo>
                    <a:pt x="339" y="447"/>
                    <a:pt x="306" y="480"/>
                    <a:pt x="257" y="480"/>
                  </a:cubicBezTo>
                  <a:cubicBezTo>
                    <a:pt x="208" y="480"/>
                    <a:pt x="175" y="447"/>
                    <a:pt x="175" y="398"/>
                  </a:cubicBezTo>
                  <a:lnTo>
                    <a:pt x="175" y="341"/>
                  </a:lnTo>
                  <a:cubicBezTo>
                    <a:pt x="175" y="293"/>
                    <a:pt x="208" y="260"/>
                    <a:pt x="257" y="260"/>
                  </a:cubicBezTo>
                  <a:cubicBezTo>
                    <a:pt x="306" y="260"/>
                    <a:pt x="339" y="293"/>
                    <a:pt x="339" y="341"/>
                  </a:cubicBezTo>
                  <a:lnTo>
                    <a:pt x="339" y="398"/>
                  </a:lnTo>
                  <a:close/>
                  <a:moveTo>
                    <a:pt x="401" y="341"/>
                  </a:moveTo>
                  <a:cubicBezTo>
                    <a:pt x="401" y="258"/>
                    <a:pt x="340" y="198"/>
                    <a:pt x="257" y="198"/>
                  </a:cubicBezTo>
                  <a:cubicBezTo>
                    <a:pt x="174" y="198"/>
                    <a:pt x="113" y="258"/>
                    <a:pt x="113" y="341"/>
                  </a:cubicBezTo>
                  <a:lnTo>
                    <a:pt x="113" y="398"/>
                  </a:lnTo>
                  <a:cubicBezTo>
                    <a:pt x="113" y="481"/>
                    <a:pt x="174" y="542"/>
                    <a:pt x="257" y="542"/>
                  </a:cubicBezTo>
                  <a:cubicBezTo>
                    <a:pt x="340" y="542"/>
                    <a:pt x="401" y="481"/>
                    <a:pt x="401" y="398"/>
                  </a:cubicBezTo>
                  <a:lnTo>
                    <a:pt x="401" y="341"/>
                  </a:lnTo>
                  <a:close/>
                  <a:moveTo>
                    <a:pt x="734" y="285"/>
                  </a:moveTo>
                  <a:cubicBezTo>
                    <a:pt x="734" y="334"/>
                    <a:pt x="701" y="367"/>
                    <a:pt x="652" y="367"/>
                  </a:cubicBezTo>
                  <a:cubicBezTo>
                    <a:pt x="603" y="367"/>
                    <a:pt x="570" y="334"/>
                    <a:pt x="570" y="285"/>
                  </a:cubicBezTo>
                  <a:lnTo>
                    <a:pt x="570" y="229"/>
                  </a:lnTo>
                  <a:cubicBezTo>
                    <a:pt x="570" y="180"/>
                    <a:pt x="603" y="147"/>
                    <a:pt x="652" y="147"/>
                  </a:cubicBezTo>
                  <a:cubicBezTo>
                    <a:pt x="701" y="147"/>
                    <a:pt x="734" y="180"/>
                    <a:pt x="734" y="229"/>
                  </a:cubicBezTo>
                  <a:lnTo>
                    <a:pt x="734" y="285"/>
                  </a:lnTo>
                  <a:close/>
                  <a:moveTo>
                    <a:pt x="796" y="229"/>
                  </a:moveTo>
                  <a:cubicBezTo>
                    <a:pt x="796" y="145"/>
                    <a:pt x="735" y="85"/>
                    <a:pt x="652" y="85"/>
                  </a:cubicBezTo>
                  <a:cubicBezTo>
                    <a:pt x="569" y="85"/>
                    <a:pt x="508" y="145"/>
                    <a:pt x="508" y="229"/>
                  </a:cubicBezTo>
                  <a:lnTo>
                    <a:pt x="508" y="285"/>
                  </a:lnTo>
                  <a:cubicBezTo>
                    <a:pt x="508" y="368"/>
                    <a:pt x="569" y="429"/>
                    <a:pt x="652" y="429"/>
                  </a:cubicBezTo>
                  <a:cubicBezTo>
                    <a:pt x="735" y="429"/>
                    <a:pt x="796" y="368"/>
                    <a:pt x="796" y="285"/>
                  </a:cubicBezTo>
                  <a:lnTo>
                    <a:pt x="796" y="229"/>
                  </a:lnTo>
                  <a:close/>
                  <a:moveTo>
                    <a:pt x="1101" y="200"/>
                  </a:moveTo>
                  <a:cubicBezTo>
                    <a:pt x="1101" y="249"/>
                    <a:pt x="1068" y="282"/>
                    <a:pt x="1019" y="282"/>
                  </a:cubicBezTo>
                  <a:cubicBezTo>
                    <a:pt x="970" y="282"/>
                    <a:pt x="937" y="249"/>
                    <a:pt x="937" y="200"/>
                  </a:cubicBezTo>
                  <a:lnTo>
                    <a:pt x="937" y="144"/>
                  </a:lnTo>
                  <a:cubicBezTo>
                    <a:pt x="937" y="95"/>
                    <a:pt x="970" y="62"/>
                    <a:pt x="1019" y="62"/>
                  </a:cubicBezTo>
                  <a:cubicBezTo>
                    <a:pt x="1068" y="62"/>
                    <a:pt x="1101" y="95"/>
                    <a:pt x="1101" y="144"/>
                  </a:cubicBezTo>
                  <a:lnTo>
                    <a:pt x="1101" y="200"/>
                  </a:lnTo>
                  <a:close/>
                  <a:moveTo>
                    <a:pt x="1163" y="144"/>
                  </a:moveTo>
                  <a:cubicBezTo>
                    <a:pt x="1163" y="61"/>
                    <a:pt x="1102" y="0"/>
                    <a:pt x="1019" y="0"/>
                  </a:cubicBezTo>
                  <a:cubicBezTo>
                    <a:pt x="936" y="0"/>
                    <a:pt x="875" y="61"/>
                    <a:pt x="875" y="144"/>
                  </a:cubicBezTo>
                  <a:lnTo>
                    <a:pt x="875" y="200"/>
                  </a:lnTo>
                  <a:cubicBezTo>
                    <a:pt x="875" y="284"/>
                    <a:pt x="936" y="344"/>
                    <a:pt x="1019" y="344"/>
                  </a:cubicBezTo>
                  <a:cubicBezTo>
                    <a:pt x="1102" y="344"/>
                    <a:pt x="1163" y="284"/>
                    <a:pt x="1163" y="200"/>
                  </a:cubicBezTo>
                  <a:lnTo>
                    <a:pt x="1163" y="144"/>
                  </a:lnTo>
                  <a:close/>
                  <a:moveTo>
                    <a:pt x="1332" y="539"/>
                  </a:moveTo>
                  <a:cubicBezTo>
                    <a:pt x="1332" y="419"/>
                    <a:pt x="1125" y="367"/>
                    <a:pt x="1019" y="367"/>
                  </a:cubicBezTo>
                  <a:cubicBezTo>
                    <a:pt x="913" y="367"/>
                    <a:pt x="706" y="419"/>
                    <a:pt x="706" y="539"/>
                  </a:cubicBezTo>
                  <a:lnTo>
                    <a:pt x="706" y="793"/>
                  </a:lnTo>
                  <a:cubicBezTo>
                    <a:pt x="706" y="858"/>
                    <a:pt x="756" y="917"/>
                    <a:pt x="819" y="933"/>
                  </a:cubicBezTo>
                  <a:lnTo>
                    <a:pt x="819" y="1329"/>
                  </a:lnTo>
                  <a:lnTo>
                    <a:pt x="881" y="1329"/>
                  </a:lnTo>
                  <a:lnTo>
                    <a:pt x="881" y="595"/>
                  </a:lnTo>
                  <a:lnTo>
                    <a:pt x="819" y="595"/>
                  </a:lnTo>
                  <a:lnTo>
                    <a:pt x="819" y="867"/>
                  </a:lnTo>
                  <a:cubicBezTo>
                    <a:pt x="789" y="853"/>
                    <a:pt x="768" y="821"/>
                    <a:pt x="768" y="793"/>
                  </a:cubicBezTo>
                  <a:lnTo>
                    <a:pt x="768" y="539"/>
                  </a:lnTo>
                  <a:cubicBezTo>
                    <a:pt x="768" y="478"/>
                    <a:pt x="920" y="429"/>
                    <a:pt x="1019" y="429"/>
                  </a:cubicBezTo>
                  <a:cubicBezTo>
                    <a:pt x="1118" y="429"/>
                    <a:pt x="1270" y="478"/>
                    <a:pt x="1270" y="539"/>
                  </a:cubicBezTo>
                  <a:lnTo>
                    <a:pt x="1270" y="793"/>
                  </a:lnTo>
                  <a:cubicBezTo>
                    <a:pt x="1270" y="821"/>
                    <a:pt x="1249" y="853"/>
                    <a:pt x="1219" y="867"/>
                  </a:cubicBezTo>
                  <a:lnTo>
                    <a:pt x="1219" y="595"/>
                  </a:lnTo>
                  <a:lnTo>
                    <a:pt x="1157" y="595"/>
                  </a:lnTo>
                  <a:lnTo>
                    <a:pt x="1157" y="1329"/>
                  </a:lnTo>
                  <a:lnTo>
                    <a:pt x="1219" y="1329"/>
                  </a:lnTo>
                  <a:lnTo>
                    <a:pt x="1219" y="933"/>
                  </a:lnTo>
                  <a:cubicBezTo>
                    <a:pt x="1281" y="917"/>
                    <a:pt x="1332" y="858"/>
                    <a:pt x="1332" y="793"/>
                  </a:cubicBezTo>
                  <a:lnTo>
                    <a:pt x="1332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31E19B2A-79F4-D34A-B696-F067A49BA743}"/>
              </a:ext>
            </a:extLst>
          </p:cNvPr>
          <p:cNvGrpSpPr/>
          <p:nvPr userDrawn="1"/>
        </p:nvGrpSpPr>
        <p:grpSpPr>
          <a:xfrm>
            <a:off x="5175447" y="5432871"/>
            <a:ext cx="710291" cy="710292"/>
            <a:chOff x="3676430" y="5506868"/>
            <a:chExt cx="710291" cy="710292"/>
          </a:xfrm>
        </p:grpSpPr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2A0832C4-AC50-6B44-8151-6E8D24AD9A8E}"/>
                </a:ext>
              </a:extLst>
            </p:cNvPr>
            <p:cNvSpPr/>
            <p:nvPr/>
          </p:nvSpPr>
          <p:spPr>
            <a:xfrm>
              <a:off x="3676430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32" name="Freeform 2">
              <a:extLst>
                <a:ext uri="{FF2B5EF4-FFF2-40B4-BE49-F238E27FC236}">
                  <a16:creationId xmlns:a16="http://schemas.microsoft.com/office/drawing/2014/main" id="{52968DC1-76E1-5048-9092-A02D52DE6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831" y="5619127"/>
              <a:ext cx="471488" cy="485775"/>
            </a:xfrm>
            <a:custGeom>
              <a:avLst/>
              <a:gdLst>
                <a:gd name="T0" fmla="*/ 923 w 1309"/>
                <a:gd name="T1" fmla="*/ 457 h 1348"/>
                <a:gd name="T2" fmla="*/ 923 w 1309"/>
                <a:gd name="T3" fmla="*/ 343 h 1348"/>
                <a:gd name="T4" fmla="*/ 989 w 1309"/>
                <a:gd name="T5" fmla="*/ 442 h 1348"/>
                <a:gd name="T6" fmla="*/ 1163 w 1309"/>
                <a:gd name="T7" fmla="*/ 241 h 1348"/>
                <a:gd name="T8" fmla="*/ 793 w 1309"/>
                <a:gd name="T9" fmla="*/ 467 h 1348"/>
                <a:gd name="T10" fmla="*/ 813 w 1309"/>
                <a:gd name="T11" fmla="*/ 498 h 1348"/>
                <a:gd name="T12" fmla="*/ 1020 w 1309"/>
                <a:gd name="T13" fmla="*/ 495 h 1348"/>
                <a:gd name="T14" fmla="*/ 1215 w 1309"/>
                <a:gd name="T15" fmla="*/ 241 h 1348"/>
                <a:gd name="T16" fmla="*/ 254 w 1309"/>
                <a:gd name="T17" fmla="*/ 1012 h 1348"/>
                <a:gd name="T18" fmla="*/ 153 w 1309"/>
                <a:gd name="T19" fmla="*/ 999 h 1348"/>
                <a:gd name="T20" fmla="*/ 1112 w 1309"/>
                <a:gd name="T21" fmla="*/ 872 h 1348"/>
                <a:gd name="T22" fmla="*/ 514 w 1309"/>
                <a:gd name="T23" fmla="*/ 1059 h 1348"/>
                <a:gd name="T24" fmla="*/ 275 w 1309"/>
                <a:gd name="T25" fmla="*/ 893 h 1348"/>
                <a:gd name="T26" fmla="*/ 457 w 1309"/>
                <a:gd name="T27" fmla="*/ 755 h 1348"/>
                <a:gd name="T28" fmla="*/ 644 w 1309"/>
                <a:gd name="T29" fmla="*/ 781 h 1348"/>
                <a:gd name="T30" fmla="*/ 852 w 1309"/>
                <a:gd name="T31" fmla="*/ 811 h 1348"/>
                <a:gd name="T32" fmla="*/ 852 w 1309"/>
                <a:gd name="T33" fmla="*/ 890 h 1348"/>
                <a:gd name="T34" fmla="*/ 627 w 1309"/>
                <a:gd name="T35" fmla="*/ 952 h 1348"/>
                <a:gd name="T36" fmla="*/ 968 w 1309"/>
                <a:gd name="T37" fmla="*/ 851 h 1348"/>
                <a:gd name="T38" fmla="*/ 1064 w 1309"/>
                <a:gd name="T39" fmla="*/ 779 h 1348"/>
                <a:gd name="T40" fmla="*/ 1169 w 1309"/>
                <a:gd name="T41" fmla="*/ 669 h 1348"/>
                <a:gd name="T42" fmla="*/ 1112 w 1309"/>
                <a:gd name="T43" fmla="*/ 872 h 1348"/>
                <a:gd name="T44" fmla="*/ 1027 w 1309"/>
                <a:gd name="T45" fmla="*/ 729 h 1348"/>
                <a:gd name="T46" fmla="*/ 852 w 1309"/>
                <a:gd name="T47" fmla="*/ 749 h 1348"/>
                <a:gd name="T48" fmla="*/ 681 w 1309"/>
                <a:gd name="T49" fmla="*/ 732 h 1348"/>
                <a:gd name="T50" fmla="*/ 545 w 1309"/>
                <a:gd name="T51" fmla="*/ 692 h 1348"/>
                <a:gd name="T52" fmla="*/ 608 w 1309"/>
                <a:gd name="T53" fmla="*/ 642 h 1348"/>
                <a:gd name="T54" fmla="*/ 746 w 1309"/>
                <a:gd name="T55" fmla="*/ 592 h 1348"/>
                <a:gd name="T56" fmla="*/ 843 w 1309"/>
                <a:gd name="T57" fmla="*/ 613 h 1348"/>
                <a:gd name="T58" fmla="*/ 1009 w 1309"/>
                <a:gd name="T59" fmla="*/ 670 h 1348"/>
                <a:gd name="T60" fmla="*/ 470 w 1309"/>
                <a:gd name="T61" fmla="*/ 1175 h 1348"/>
                <a:gd name="T62" fmla="*/ 78 w 1309"/>
                <a:gd name="T63" fmla="*/ 978 h 1348"/>
                <a:gd name="T64" fmla="*/ 470 w 1309"/>
                <a:gd name="T65" fmla="*/ 1175 h 1348"/>
                <a:gd name="T66" fmla="*/ 1079 w 1309"/>
                <a:gd name="T67" fmla="*/ 652 h 1348"/>
                <a:gd name="T68" fmla="*/ 947 w 1309"/>
                <a:gd name="T69" fmla="*/ 608 h 1348"/>
                <a:gd name="T70" fmla="*/ 803 w 1309"/>
                <a:gd name="T71" fmla="*/ 551 h 1348"/>
                <a:gd name="T72" fmla="*/ 737 w 1309"/>
                <a:gd name="T73" fmla="*/ 454 h 1348"/>
                <a:gd name="T74" fmla="*/ 508 w 1309"/>
                <a:gd name="T75" fmla="*/ 71 h 1348"/>
                <a:gd name="T76" fmla="*/ 333 w 1309"/>
                <a:gd name="T77" fmla="*/ 0 h 1348"/>
                <a:gd name="T78" fmla="*/ 349 w 1309"/>
                <a:gd name="T79" fmla="*/ 392 h 1348"/>
                <a:gd name="T80" fmla="*/ 630 w 1309"/>
                <a:gd name="T81" fmla="*/ 500 h 1348"/>
                <a:gd name="T82" fmla="*/ 399 w 1309"/>
                <a:gd name="T83" fmla="*/ 354 h 1348"/>
                <a:gd name="T84" fmla="*/ 494 w 1309"/>
                <a:gd name="T85" fmla="*/ 132 h 1348"/>
                <a:gd name="T86" fmla="*/ 701 w 1309"/>
                <a:gd name="T87" fmla="*/ 391 h 1348"/>
                <a:gd name="T88" fmla="*/ 463 w 1309"/>
                <a:gd name="T89" fmla="*/ 174 h 1348"/>
                <a:gd name="T90" fmla="*/ 491 w 1309"/>
                <a:gd name="T91" fmla="*/ 275 h 1348"/>
                <a:gd name="T92" fmla="*/ 670 w 1309"/>
                <a:gd name="T93" fmla="*/ 580 h 1348"/>
                <a:gd name="T94" fmla="*/ 483 w 1309"/>
                <a:gd name="T95" fmla="*/ 650 h 1348"/>
                <a:gd name="T96" fmla="*/ 457 w 1309"/>
                <a:gd name="T97" fmla="*/ 692 h 1348"/>
                <a:gd name="T98" fmla="*/ 232 w 1309"/>
                <a:gd name="T99" fmla="*/ 849 h 1348"/>
                <a:gd name="T100" fmla="*/ 153 w 1309"/>
                <a:gd name="T101" fmla="*/ 814 h 1348"/>
                <a:gd name="T102" fmla="*/ 12 w 1309"/>
                <a:gd name="T103" fmla="*/ 999 h 1348"/>
                <a:gd name="T104" fmla="*/ 373 w 1309"/>
                <a:gd name="T105" fmla="*/ 1347 h 1348"/>
                <a:gd name="T106" fmla="*/ 536 w 1309"/>
                <a:gd name="T107" fmla="*/ 1197 h 1348"/>
                <a:gd name="T108" fmla="*/ 505 w 1309"/>
                <a:gd name="T109" fmla="*/ 1122 h 1348"/>
                <a:gd name="T110" fmla="*/ 909 w 1309"/>
                <a:gd name="T111" fmla="*/ 1121 h 1348"/>
                <a:gd name="T112" fmla="*/ 1303 w 1309"/>
                <a:gd name="T113" fmla="*/ 679 h 1348"/>
                <a:gd name="T114" fmla="*/ 1156 w 1309"/>
                <a:gd name="T115" fmla="*/ 609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9" h="1348">
                  <a:moveTo>
                    <a:pt x="989" y="442"/>
                  </a:moveTo>
                  <a:cubicBezTo>
                    <a:pt x="971" y="452"/>
                    <a:pt x="949" y="457"/>
                    <a:pt x="923" y="457"/>
                  </a:cubicBezTo>
                  <a:cubicBezTo>
                    <a:pt x="899" y="457"/>
                    <a:pt x="876" y="452"/>
                    <a:pt x="859" y="448"/>
                  </a:cubicBezTo>
                  <a:cubicBezTo>
                    <a:pt x="866" y="417"/>
                    <a:pt x="883" y="366"/>
                    <a:pt x="923" y="343"/>
                  </a:cubicBezTo>
                  <a:cubicBezTo>
                    <a:pt x="963" y="320"/>
                    <a:pt x="1046" y="309"/>
                    <a:pt x="1107" y="305"/>
                  </a:cubicBezTo>
                  <a:cubicBezTo>
                    <a:pt x="1075" y="355"/>
                    <a:pt x="1028" y="419"/>
                    <a:pt x="989" y="442"/>
                  </a:cubicBezTo>
                  <a:close/>
                  <a:moveTo>
                    <a:pt x="1215" y="241"/>
                  </a:moveTo>
                  <a:lnTo>
                    <a:pt x="1163" y="241"/>
                  </a:lnTo>
                  <a:cubicBezTo>
                    <a:pt x="1143" y="241"/>
                    <a:pt x="971" y="243"/>
                    <a:pt x="892" y="289"/>
                  </a:cubicBezTo>
                  <a:cubicBezTo>
                    <a:pt x="805" y="340"/>
                    <a:pt x="794" y="462"/>
                    <a:pt x="793" y="467"/>
                  </a:cubicBezTo>
                  <a:lnTo>
                    <a:pt x="791" y="490"/>
                  </a:lnTo>
                  <a:lnTo>
                    <a:pt x="813" y="498"/>
                  </a:lnTo>
                  <a:cubicBezTo>
                    <a:pt x="815" y="499"/>
                    <a:pt x="865" y="519"/>
                    <a:pt x="923" y="519"/>
                  </a:cubicBezTo>
                  <a:cubicBezTo>
                    <a:pt x="960" y="519"/>
                    <a:pt x="993" y="511"/>
                    <a:pt x="1020" y="495"/>
                  </a:cubicBezTo>
                  <a:cubicBezTo>
                    <a:pt x="1099" y="449"/>
                    <a:pt x="1180" y="303"/>
                    <a:pt x="1189" y="287"/>
                  </a:cubicBezTo>
                  <a:lnTo>
                    <a:pt x="1215" y="241"/>
                  </a:lnTo>
                  <a:close/>
                  <a:moveTo>
                    <a:pt x="210" y="1056"/>
                  </a:moveTo>
                  <a:lnTo>
                    <a:pt x="254" y="1012"/>
                  </a:lnTo>
                  <a:lnTo>
                    <a:pt x="197" y="956"/>
                  </a:lnTo>
                  <a:lnTo>
                    <a:pt x="153" y="999"/>
                  </a:lnTo>
                  <a:lnTo>
                    <a:pt x="210" y="1056"/>
                  </a:lnTo>
                  <a:close/>
                  <a:moveTo>
                    <a:pt x="1112" y="872"/>
                  </a:moveTo>
                  <a:cubicBezTo>
                    <a:pt x="1080" y="908"/>
                    <a:pt x="938" y="1045"/>
                    <a:pt x="906" y="1059"/>
                  </a:cubicBezTo>
                  <a:lnTo>
                    <a:pt x="514" y="1059"/>
                  </a:lnTo>
                  <a:cubicBezTo>
                    <a:pt x="488" y="1059"/>
                    <a:pt x="471" y="1067"/>
                    <a:pt x="459" y="1076"/>
                  </a:cubicBezTo>
                  <a:lnTo>
                    <a:pt x="275" y="893"/>
                  </a:lnTo>
                  <a:lnTo>
                    <a:pt x="366" y="803"/>
                  </a:lnTo>
                  <a:cubicBezTo>
                    <a:pt x="391" y="779"/>
                    <a:pt x="431" y="755"/>
                    <a:pt x="457" y="755"/>
                  </a:cubicBezTo>
                  <a:lnTo>
                    <a:pt x="598" y="755"/>
                  </a:lnTo>
                  <a:cubicBezTo>
                    <a:pt x="609" y="755"/>
                    <a:pt x="630" y="771"/>
                    <a:pt x="644" y="781"/>
                  </a:cubicBezTo>
                  <a:cubicBezTo>
                    <a:pt x="664" y="797"/>
                    <a:pt x="682" y="811"/>
                    <a:pt x="703" y="811"/>
                  </a:cubicBezTo>
                  <a:lnTo>
                    <a:pt x="852" y="811"/>
                  </a:lnTo>
                  <a:cubicBezTo>
                    <a:pt x="890" y="811"/>
                    <a:pt x="906" y="831"/>
                    <a:pt x="906" y="851"/>
                  </a:cubicBezTo>
                  <a:cubicBezTo>
                    <a:pt x="906" y="870"/>
                    <a:pt x="890" y="890"/>
                    <a:pt x="852" y="890"/>
                  </a:cubicBezTo>
                  <a:lnTo>
                    <a:pt x="627" y="890"/>
                  </a:lnTo>
                  <a:lnTo>
                    <a:pt x="627" y="952"/>
                  </a:lnTo>
                  <a:lnTo>
                    <a:pt x="852" y="952"/>
                  </a:lnTo>
                  <a:cubicBezTo>
                    <a:pt x="928" y="952"/>
                    <a:pt x="968" y="901"/>
                    <a:pt x="968" y="851"/>
                  </a:cubicBezTo>
                  <a:cubicBezTo>
                    <a:pt x="968" y="844"/>
                    <a:pt x="967" y="837"/>
                    <a:pt x="966" y="830"/>
                  </a:cubicBezTo>
                  <a:lnTo>
                    <a:pt x="1064" y="779"/>
                  </a:lnTo>
                  <a:cubicBezTo>
                    <a:pt x="1070" y="776"/>
                    <a:pt x="1075" y="772"/>
                    <a:pt x="1078" y="766"/>
                  </a:cubicBezTo>
                  <a:cubicBezTo>
                    <a:pt x="1110" y="703"/>
                    <a:pt x="1134" y="677"/>
                    <a:pt x="1169" y="669"/>
                  </a:cubicBezTo>
                  <a:cubicBezTo>
                    <a:pt x="1197" y="663"/>
                    <a:pt x="1222" y="667"/>
                    <a:pt x="1237" y="675"/>
                  </a:cubicBezTo>
                  <a:cubicBezTo>
                    <a:pt x="1203" y="740"/>
                    <a:pt x="1129" y="853"/>
                    <a:pt x="1112" y="872"/>
                  </a:cubicBezTo>
                  <a:close/>
                  <a:moveTo>
                    <a:pt x="1042" y="703"/>
                  </a:moveTo>
                  <a:cubicBezTo>
                    <a:pt x="1037" y="712"/>
                    <a:pt x="1032" y="719"/>
                    <a:pt x="1027" y="729"/>
                  </a:cubicBezTo>
                  <a:lnTo>
                    <a:pt x="934" y="777"/>
                  </a:lnTo>
                  <a:cubicBezTo>
                    <a:pt x="915" y="760"/>
                    <a:pt x="888" y="749"/>
                    <a:pt x="852" y="749"/>
                  </a:cubicBezTo>
                  <a:lnTo>
                    <a:pt x="706" y="749"/>
                  </a:lnTo>
                  <a:cubicBezTo>
                    <a:pt x="700" y="747"/>
                    <a:pt x="689" y="738"/>
                    <a:pt x="681" y="732"/>
                  </a:cubicBezTo>
                  <a:cubicBezTo>
                    <a:pt x="657" y="713"/>
                    <a:pt x="630" y="692"/>
                    <a:pt x="598" y="692"/>
                  </a:cubicBezTo>
                  <a:lnTo>
                    <a:pt x="545" y="692"/>
                  </a:lnTo>
                  <a:lnTo>
                    <a:pt x="545" y="684"/>
                  </a:lnTo>
                  <a:lnTo>
                    <a:pt x="608" y="642"/>
                  </a:lnTo>
                  <a:lnTo>
                    <a:pt x="696" y="642"/>
                  </a:lnTo>
                  <a:lnTo>
                    <a:pt x="746" y="592"/>
                  </a:lnTo>
                  <a:lnTo>
                    <a:pt x="789" y="613"/>
                  </a:lnTo>
                  <a:lnTo>
                    <a:pt x="843" y="613"/>
                  </a:lnTo>
                  <a:lnTo>
                    <a:pt x="928" y="670"/>
                  </a:lnTo>
                  <a:lnTo>
                    <a:pt x="1009" y="670"/>
                  </a:lnTo>
                  <a:lnTo>
                    <a:pt x="1042" y="703"/>
                  </a:lnTo>
                  <a:close/>
                  <a:moveTo>
                    <a:pt x="470" y="1175"/>
                  </a:moveTo>
                  <a:lnTo>
                    <a:pt x="373" y="1272"/>
                  </a:lnTo>
                  <a:lnTo>
                    <a:pt x="78" y="978"/>
                  </a:lnTo>
                  <a:lnTo>
                    <a:pt x="175" y="880"/>
                  </a:lnTo>
                  <a:lnTo>
                    <a:pt x="470" y="1175"/>
                  </a:lnTo>
                  <a:close/>
                  <a:moveTo>
                    <a:pt x="1156" y="609"/>
                  </a:moveTo>
                  <a:cubicBezTo>
                    <a:pt x="1124" y="616"/>
                    <a:pt x="1100" y="631"/>
                    <a:pt x="1079" y="652"/>
                  </a:cubicBezTo>
                  <a:lnTo>
                    <a:pt x="1035" y="608"/>
                  </a:lnTo>
                  <a:lnTo>
                    <a:pt x="947" y="608"/>
                  </a:lnTo>
                  <a:lnTo>
                    <a:pt x="862" y="551"/>
                  </a:lnTo>
                  <a:lnTo>
                    <a:pt x="803" y="551"/>
                  </a:lnTo>
                  <a:lnTo>
                    <a:pt x="761" y="530"/>
                  </a:lnTo>
                  <a:cubicBezTo>
                    <a:pt x="755" y="503"/>
                    <a:pt x="748" y="477"/>
                    <a:pt x="737" y="454"/>
                  </a:cubicBezTo>
                  <a:cubicBezTo>
                    <a:pt x="794" y="371"/>
                    <a:pt x="781" y="253"/>
                    <a:pt x="741" y="197"/>
                  </a:cubicBezTo>
                  <a:cubicBezTo>
                    <a:pt x="680" y="111"/>
                    <a:pt x="593" y="91"/>
                    <a:pt x="508" y="71"/>
                  </a:cubicBezTo>
                  <a:cubicBezTo>
                    <a:pt x="455" y="59"/>
                    <a:pt x="406" y="47"/>
                    <a:pt x="364" y="20"/>
                  </a:cubicBezTo>
                  <a:lnTo>
                    <a:pt x="333" y="0"/>
                  </a:lnTo>
                  <a:lnTo>
                    <a:pt x="318" y="34"/>
                  </a:lnTo>
                  <a:cubicBezTo>
                    <a:pt x="266" y="157"/>
                    <a:pt x="278" y="297"/>
                    <a:pt x="349" y="392"/>
                  </a:cubicBezTo>
                  <a:cubicBezTo>
                    <a:pt x="403" y="464"/>
                    <a:pt x="486" y="503"/>
                    <a:pt x="584" y="503"/>
                  </a:cubicBezTo>
                  <a:cubicBezTo>
                    <a:pt x="599" y="503"/>
                    <a:pt x="615" y="502"/>
                    <a:pt x="630" y="500"/>
                  </a:cubicBezTo>
                  <a:lnTo>
                    <a:pt x="623" y="439"/>
                  </a:lnTo>
                  <a:cubicBezTo>
                    <a:pt x="500" y="453"/>
                    <a:pt x="433" y="401"/>
                    <a:pt x="399" y="354"/>
                  </a:cubicBezTo>
                  <a:cubicBezTo>
                    <a:pt x="347" y="285"/>
                    <a:pt x="334" y="185"/>
                    <a:pt x="363" y="91"/>
                  </a:cubicBezTo>
                  <a:cubicBezTo>
                    <a:pt x="405" y="111"/>
                    <a:pt x="450" y="121"/>
                    <a:pt x="494" y="132"/>
                  </a:cubicBezTo>
                  <a:cubicBezTo>
                    <a:pt x="571" y="149"/>
                    <a:pt x="643" y="166"/>
                    <a:pt x="690" y="232"/>
                  </a:cubicBezTo>
                  <a:cubicBezTo>
                    <a:pt x="713" y="266"/>
                    <a:pt x="724" y="335"/>
                    <a:pt x="701" y="391"/>
                  </a:cubicBezTo>
                  <a:cubicBezTo>
                    <a:pt x="653" y="321"/>
                    <a:pt x="589" y="271"/>
                    <a:pt x="528" y="225"/>
                  </a:cubicBezTo>
                  <a:cubicBezTo>
                    <a:pt x="505" y="208"/>
                    <a:pt x="483" y="191"/>
                    <a:pt x="463" y="174"/>
                  </a:cubicBezTo>
                  <a:lnTo>
                    <a:pt x="423" y="221"/>
                  </a:lnTo>
                  <a:cubicBezTo>
                    <a:pt x="444" y="239"/>
                    <a:pt x="467" y="256"/>
                    <a:pt x="491" y="275"/>
                  </a:cubicBezTo>
                  <a:cubicBezTo>
                    <a:pt x="581" y="343"/>
                    <a:pt x="673" y="415"/>
                    <a:pt x="702" y="548"/>
                  </a:cubicBezTo>
                  <a:lnTo>
                    <a:pt x="670" y="580"/>
                  </a:lnTo>
                  <a:lnTo>
                    <a:pt x="589" y="580"/>
                  </a:lnTo>
                  <a:lnTo>
                    <a:pt x="483" y="650"/>
                  </a:lnTo>
                  <a:lnTo>
                    <a:pt x="483" y="692"/>
                  </a:lnTo>
                  <a:lnTo>
                    <a:pt x="457" y="692"/>
                  </a:lnTo>
                  <a:cubicBezTo>
                    <a:pt x="410" y="692"/>
                    <a:pt x="355" y="727"/>
                    <a:pt x="323" y="758"/>
                  </a:cubicBezTo>
                  <a:lnTo>
                    <a:pt x="232" y="849"/>
                  </a:lnTo>
                  <a:lnTo>
                    <a:pt x="197" y="814"/>
                  </a:lnTo>
                  <a:cubicBezTo>
                    <a:pt x="185" y="802"/>
                    <a:pt x="165" y="802"/>
                    <a:pt x="153" y="814"/>
                  </a:cubicBezTo>
                  <a:lnTo>
                    <a:pt x="12" y="956"/>
                  </a:lnTo>
                  <a:cubicBezTo>
                    <a:pt x="0" y="968"/>
                    <a:pt x="0" y="987"/>
                    <a:pt x="12" y="999"/>
                  </a:cubicBezTo>
                  <a:lnTo>
                    <a:pt x="351" y="1338"/>
                  </a:lnTo>
                  <a:cubicBezTo>
                    <a:pt x="357" y="1344"/>
                    <a:pt x="365" y="1347"/>
                    <a:pt x="373" y="1347"/>
                  </a:cubicBezTo>
                  <a:cubicBezTo>
                    <a:pt x="381" y="1347"/>
                    <a:pt x="389" y="1344"/>
                    <a:pt x="395" y="1338"/>
                  </a:cubicBezTo>
                  <a:lnTo>
                    <a:pt x="536" y="1197"/>
                  </a:lnTo>
                  <a:cubicBezTo>
                    <a:pt x="548" y="1185"/>
                    <a:pt x="548" y="1165"/>
                    <a:pt x="536" y="1153"/>
                  </a:cubicBezTo>
                  <a:lnTo>
                    <a:pt x="505" y="1122"/>
                  </a:lnTo>
                  <a:cubicBezTo>
                    <a:pt x="507" y="1122"/>
                    <a:pt x="510" y="1121"/>
                    <a:pt x="514" y="1121"/>
                  </a:cubicBezTo>
                  <a:lnTo>
                    <a:pt x="909" y="1121"/>
                  </a:lnTo>
                  <a:cubicBezTo>
                    <a:pt x="963" y="1121"/>
                    <a:pt x="1156" y="916"/>
                    <a:pt x="1158" y="914"/>
                  </a:cubicBezTo>
                  <a:cubicBezTo>
                    <a:pt x="1179" y="889"/>
                    <a:pt x="1276" y="744"/>
                    <a:pt x="1303" y="679"/>
                  </a:cubicBezTo>
                  <a:cubicBezTo>
                    <a:pt x="1308" y="669"/>
                    <a:pt x="1306" y="657"/>
                    <a:pt x="1300" y="649"/>
                  </a:cubicBezTo>
                  <a:cubicBezTo>
                    <a:pt x="1277" y="618"/>
                    <a:pt x="1222" y="593"/>
                    <a:pt x="1156" y="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B34E299-01E0-B745-8A16-DF74EC8F9198}"/>
              </a:ext>
            </a:extLst>
          </p:cNvPr>
          <p:cNvGrpSpPr/>
          <p:nvPr userDrawn="1"/>
        </p:nvGrpSpPr>
        <p:grpSpPr>
          <a:xfrm>
            <a:off x="2976053" y="5432871"/>
            <a:ext cx="710291" cy="710292"/>
            <a:chOff x="1477036" y="5506868"/>
            <a:chExt cx="710291" cy="710292"/>
          </a:xfrm>
        </p:grpSpPr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83E4B81C-347C-9844-BEA2-87FBBC545328}"/>
                </a:ext>
              </a:extLst>
            </p:cNvPr>
            <p:cNvSpPr/>
            <p:nvPr/>
          </p:nvSpPr>
          <p:spPr>
            <a:xfrm>
              <a:off x="1477036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35" name="Freeform 3">
              <a:extLst>
                <a:ext uri="{FF2B5EF4-FFF2-40B4-BE49-F238E27FC236}">
                  <a16:creationId xmlns:a16="http://schemas.microsoft.com/office/drawing/2014/main" id="{196F9A01-27ED-4645-836D-B92FB029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75" y="5635002"/>
              <a:ext cx="531812" cy="454025"/>
            </a:xfrm>
            <a:custGeom>
              <a:avLst/>
              <a:gdLst>
                <a:gd name="T0" fmla="*/ 439 w 1477"/>
                <a:gd name="T1" fmla="*/ 786 h 1261"/>
                <a:gd name="T2" fmla="*/ 384 w 1477"/>
                <a:gd name="T3" fmla="*/ 899 h 1261"/>
                <a:gd name="T4" fmla="*/ 471 w 1477"/>
                <a:gd name="T5" fmla="*/ 895 h 1261"/>
                <a:gd name="T6" fmla="*/ 540 w 1477"/>
                <a:gd name="T7" fmla="*/ 939 h 1261"/>
                <a:gd name="T8" fmla="*/ 428 w 1477"/>
                <a:gd name="T9" fmla="*/ 995 h 1261"/>
                <a:gd name="T10" fmla="*/ 582 w 1477"/>
                <a:gd name="T11" fmla="*/ 981 h 1261"/>
                <a:gd name="T12" fmla="*/ 593 w 1477"/>
                <a:gd name="T13" fmla="*/ 1083 h 1261"/>
                <a:gd name="T14" fmla="*/ 570 w 1477"/>
                <a:gd name="T15" fmla="*/ 994 h 1261"/>
                <a:gd name="T16" fmla="*/ 681 w 1477"/>
                <a:gd name="T17" fmla="*/ 1080 h 1261"/>
                <a:gd name="T18" fmla="*/ 692 w 1477"/>
                <a:gd name="T19" fmla="*/ 1182 h 1261"/>
                <a:gd name="T20" fmla="*/ 613 w 1477"/>
                <a:gd name="T21" fmla="*/ 1164 h 1261"/>
                <a:gd name="T22" fmla="*/ 360 w 1477"/>
                <a:gd name="T23" fmla="*/ 964 h 1261"/>
                <a:gd name="T24" fmla="*/ 487 w 1477"/>
                <a:gd name="T25" fmla="*/ 1133 h 1261"/>
                <a:gd name="T26" fmla="*/ 586 w 1477"/>
                <a:gd name="T27" fmla="*/ 1231 h 1261"/>
                <a:gd name="T28" fmla="*/ 764 w 1477"/>
                <a:gd name="T29" fmla="*/ 1188 h 1261"/>
                <a:gd name="T30" fmla="*/ 704 w 1477"/>
                <a:gd name="T31" fmla="*/ 1015 h 1261"/>
                <a:gd name="T32" fmla="*/ 577 w 1477"/>
                <a:gd name="T33" fmla="*/ 846 h 1261"/>
                <a:gd name="T34" fmla="*/ 346 w 1477"/>
                <a:gd name="T35" fmla="*/ 745 h 1261"/>
                <a:gd name="T36" fmla="*/ 290 w 1477"/>
                <a:gd name="T37" fmla="*/ 935 h 1261"/>
                <a:gd name="T38" fmla="*/ 52 w 1477"/>
                <a:gd name="T39" fmla="*/ 336 h 1261"/>
                <a:gd name="T40" fmla="*/ 318 w 1477"/>
                <a:gd name="T41" fmla="*/ 738 h 1261"/>
                <a:gd name="T42" fmla="*/ 615 w 1477"/>
                <a:gd name="T43" fmla="*/ 362 h 1261"/>
                <a:gd name="T44" fmla="*/ 320 w 1477"/>
                <a:gd name="T45" fmla="*/ 579 h 1261"/>
                <a:gd name="T46" fmla="*/ 375 w 1477"/>
                <a:gd name="T47" fmla="*/ 91 h 1261"/>
                <a:gd name="T48" fmla="*/ 685 w 1477"/>
                <a:gd name="T49" fmla="*/ 230 h 1261"/>
                <a:gd name="T50" fmla="*/ 203 w 1477"/>
                <a:gd name="T51" fmla="*/ 485 h 1261"/>
                <a:gd name="T52" fmla="*/ 1013 w 1477"/>
                <a:gd name="T53" fmla="*/ 252 h 1261"/>
                <a:gd name="T54" fmla="*/ 1149 w 1477"/>
                <a:gd name="T55" fmla="*/ 127 h 1261"/>
                <a:gd name="T56" fmla="*/ 1188 w 1477"/>
                <a:gd name="T57" fmla="*/ 88 h 1261"/>
                <a:gd name="T58" fmla="*/ 928 w 1477"/>
                <a:gd name="T59" fmla="*/ 209 h 1261"/>
                <a:gd name="T60" fmla="*/ 654 w 1477"/>
                <a:gd name="T61" fmla="*/ 810 h 1261"/>
                <a:gd name="T62" fmla="*/ 860 w 1477"/>
                <a:gd name="T63" fmla="*/ 650 h 1261"/>
                <a:gd name="T64" fmla="*/ 1158 w 1477"/>
                <a:gd name="T65" fmla="*/ 785 h 1261"/>
                <a:gd name="T66" fmla="*/ 1046 w 1477"/>
                <a:gd name="T67" fmla="*/ 785 h 1261"/>
                <a:gd name="T68" fmla="*/ 1004 w 1477"/>
                <a:gd name="T69" fmla="*/ 826 h 1261"/>
                <a:gd name="T70" fmla="*/ 1005 w 1477"/>
                <a:gd name="T71" fmla="*/ 939 h 1261"/>
                <a:gd name="T72" fmla="*/ 906 w 1477"/>
                <a:gd name="T73" fmla="*/ 885 h 1261"/>
                <a:gd name="T74" fmla="*/ 972 w 1477"/>
                <a:gd name="T75" fmla="*/ 1045 h 1261"/>
                <a:gd name="T76" fmla="*/ 811 w 1477"/>
                <a:gd name="T77" fmla="*/ 980 h 1261"/>
                <a:gd name="T78" fmla="*/ 865 w 1477"/>
                <a:gd name="T79" fmla="*/ 1078 h 1261"/>
                <a:gd name="T80" fmla="*/ 913 w 1477"/>
                <a:gd name="T81" fmla="*/ 1182 h 1261"/>
                <a:gd name="T82" fmla="*/ 1011 w 1477"/>
                <a:gd name="T83" fmla="*/ 1084 h 1261"/>
                <a:gd name="T84" fmla="*/ 1108 w 1477"/>
                <a:gd name="T85" fmla="*/ 987 h 1261"/>
                <a:gd name="T86" fmla="*/ 1143 w 1477"/>
                <a:gd name="T87" fmla="*/ 915 h 1261"/>
                <a:gd name="T88" fmla="*/ 1163 w 1477"/>
                <a:gd name="T89" fmla="*/ 712 h 1261"/>
                <a:gd name="T90" fmla="*/ 799 w 1477"/>
                <a:gd name="T91" fmla="*/ 743 h 1261"/>
                <a:gd name="T92" fmla="*/ 973 w 1477"/>
                <a:gd name="T93" fmla="*/ 290 h 1261"/>
                <a:gd name="T94" fmla="*/ 1202 w 1477"/>
                <a:gd name="T95" fmla="*/ 687 h 1261"/>
                <a:gd name="T96" fmla="*/ 1242 w 1477"/>
                <a:gd name="T97" fmla="*/ 727 h 1261"/>
                <a:gd name="T98" fmla="*/ 1442 w 1477"/>
                <a:gd name="T99" fmla="*/ 465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7" h="1261">
                  <a:moveTo>
                    <a:pt x="372" y="796"/>
                  </a:moveTo>
                  <a:lnTo>
                    <a:pt x="372" y="796"/>
                  </a:lnTo>
                  <a:lnTo>
                    <a:pt x="385" y="784"/>
                  </a:lnTo>
                  <a:cubicBezTo>
                    <a:pt x="399" y="769"/>
                    <a:pt x="424" y="770"/>
                    <a:pt x="439" y="786"/>
                  </a:cubicBezTo>
                  <a:cubicBezTo>
                    <a:pt x="447" y="794"/>
                    <a:pt x="452" y="804"/>
                    <a:pt x="452" y="814"/>
                  </a:cubicBezTo>
                  <a:cubicBezTo>
                    <a:pt x="452" y="824"/>
                    <a:pt x="449" y="834"/>
                    <a:pt x="442" y="840"/>
                  </a:cubicBezTo>
                  <a:lnTo>
                    <a:pt x="396" y="886"/>
                  </a:lnTo>
                  <a:lnTo>
                    <a:pt x="384" y="899"/>
                  </a:lnTo>
                  <a:cubicBezTo>
                    <a:pt x="369" y="913"/>
                    <a:pt x="345" y="911"/>
                    <a:pt x="329" y="896"/>
                  </a:cubicBezTo>
                  <a:cubicBezTo>
                    <a:pt x="314" y="880"/>
                    <a:pt x="313" y="856"/>
                    <a:pt x="327" y="842"/>
                  </a:cubicBezTo>
                  <a:cubicBezTo>
                    <a:pt x="335" y="834"/>
                    <a:pt x="364" y="805"/>
                    <a:pt x="372" y="796"/>
                  </a:cubicBezTo>
                  <a:close/>
                  <a:moveTo>
                    <a:pt x="471" y="895"/>
                  </a:moveTo>
                  <a:lnTo>
                    <a:pt x="471" y="895"/>
                  </a:lnTo>
                  <a:lnTo>
                    <a:pt x="484" y="882"/>
                  </a:lnTo>
                  <a:cubicBezTo>
                    <a:pt x="498" y="868"/>
                    <a:pt x="522" y="869"/>
                    <a:pt x="538" y="885"/>
                  </a:cubicBezTo>
                  <a:cubicBezTo>
                    <a:pt x="554" y="900"/>
                    <a:pt x="555" y="925"/>
                    <a:pt x="540" y="939"/>
                  </a:cubicBezTo>
                  <a:lnTo>
                    <a:pt x="495" y="985"/>
                  </a:lnTo>
                  <a:lnTo>
                    <a:pt x="495" y="985"/>
                  </a:lnTo>
                  <a:lnTo>
                    <a:pt x="482" y="997"/>
                  </a:lnTo>
                  <a:cubicBezTo>
                    <a:pt x="468" y="1012"/>
                    <a:pt x="444" y="1011"/>
                    <a:pt x="428" y="995"/>
                  </a:cubicBezTo>
                  <a:cubicBezTo>
                    <a:pt x="412" y="979"/>
                    <a:pt x="411" y="955"/>
                    <a:pt x="425" y="941"/>
                  </a:cubicBezTo>
                  <a:lnTo>
                    <a:pt x="471" y="895"/>
                  </a:lnTo>
                  <a:close/>
                  <a:moveTo>
                    <a:pt x="570" y="994"/>
                  </a:moveTo>
                  <a:lnTo>
                    <a:pt x="582" y="981"/>
                  </a:lnTo>
                  <a:cubicBezTo>
                    <a:pt x="597" y="967"/>
                    <a:pt x="621" y="968"/>
                    <a:pt x="637" y="983"/>
                  </a:cubicBezTo>
                  <a:cubicBezTo>
                    <a:pt x="644" y="991"/>
                    <a:pt x="649" y="1001"/>
                    <a:pt x="649" y="1012"/>
                  </a:cubicBezTo>
                  <a:cubicBezTo>
                    <a:pt x="649" y="1022"/>
                    <a:pt x="646" y="1031"/>
                    <a:pt x="639" y="1038"/>
                  </a:cubicBezTo>
                  <a:lnTo>
                    <a:pt x="593" y="1083"/>
                  </a:lnTo>
                  <a:lnTo>
                    <a:pt x="581" y="1096"/>
                  </a:lnTo>
                  <a:cubicBezTo>
                    <a:pt x="567" y="1110"/>
                    <a:pt x="542" y="1109"/>
                    <a:pt x="527" y="1094"/>
                  </a:cubicBezTo>
                  <a:cubicBezTo>
                    <a:pt x="511" y="1078"/>
                    <a:pt x="510" y="1053"/>
                    <a:pt x="524" y="1039"/>
                  </a:cubicBezTo>
                  <a:lnTo>
                    <a:pt x="570" y="994"/>
                  </a:lnTo>
                  <a:close/>
                  <a:moveTo>
                    <a:pt x="623" y="1138"/>
                  </a:moveTo>
                  <a:lnTo>
                    <a:pt x="668" y="1092"/>
                  </a:lnTo>
                  <a:lnTo>
                    <a:pt x="668" y="1092"/>
                  </a:lnTo>
                  <a:lnTo>
                    <a:pt x="681" y="1080"/>
                  </a:lnTo>
                  <a:cubicBezTo>
                    <a:pt x="695" y="1065"/>
                    <a:pt x="720" y="1066"/>
                    <a:pt x="735" y="1082"/>
                  </a:cubicBezTo>
                  <a:cubicBezTo>
                    <a:pt x="751" y="1098"/>
                    <a:pt x="752" y="1122"/>
                    <a:pt x="738" y="1136"/>
                  </a:cubicBezTo>
                  <a:lnTo>
                    <a:pt x="692" y="1182"/>
                  </a:lnTo>
                  <a:lnTo>
                    <a:pt x="692" y="1182"/>
                  </a:lnTo>
                  <a:lnTo>
                    <a:pt x="680" y="1195"/>
                  </a:lnTo>
                  <a:cubicBezTo>
                    <a:pt x="673" y="1201"/>
                    <a:pt x="664" y="1205"/>
                    <a:pt x="654" y="1205"/>
                  </a:cubicBezTo>
                  <a:cubicBezTo>
                    <a:pt x="643" y="1204"/>
                    <a:pt x="633" y="1200"/>
                    <a:pt x="625" y="1192"/>
                  </a:cubicBezTo>
                  <a:cubicBezTo>
                    <a:pt x="617" y="1184"/>
                    <a:pt x="613" y="1174"/>
                    <a:pt x="613" y="1164"/>
                  </a:cubicBezTo>
                  <a:cubicBezTo>
                    <a:pt x="612" y="1154"/>
                    <a:pt x="616" y="1145"/>
                    <a:pt x="623" y="1138"/>
                  </a:cubicBezTo>
                  <a:close/>
                  <a:moveTo>
                    <a:pt x="290" y="935"/>
                  </a:moveTo>
                  <a:cubicBezTo>
                    <a:pt x="309" y="954"/>
                    <a:pt x="334" y="964"/>
                    <a:pt x="359" y="964"/>
                  </a:cubicBezTo>
                  <a:lnTo>
                    <a:pt x="360" y="964"/>
                  </a:lnTo>
                  <a:cubicBezTo>
                    <a:pt x="360" y="989"/>
                    <a:pt x="369" y="1014"/>
                    <a:pt x="389" y="1034"/>
                  </a:cubicBezTo>
                  <a:cubicBezTo>
                    <a:pt x="408" y="1053"/>
                    <a:pt x="433" y="1063"/>
                    <a:pt x="457" y="1063"/>
                  </a:cubicBezTo>
                  <a:cubicBezTo>
                    <a:pt x="458" y="1063"/>
                    <a:pt x="458" y="1062"/>
                    <a:pt x="459" y="1062"/>
                  </a:cubicBezTo>
                  <a:cubicBezTo>
                    <a:pt x="459" y="1088"/>
                    <a:pt x="468" y="1113"/>
                    <a:pt x="487" y="1133"/>
                  </a:cubicBezTo>
                  <a:cubicBezTo>
                    <a:pt x="506" y="1152"/>
                    <a:pt x="531" y="1161"/>
                    <a:pt x="556" y="1161"/>
                  </a:cubicBezTo>
                  <a:cubicBezTo>
                    <a:pt x="557" y="1161"/>
                    <a:pt x="557" y="1161"/>
                    <a:pt x="558" y="1161"/>
                  </a:cubicBezTo>
                  <a:cubicBezTo>
                    <a:pt x="558" y="1162"/>
                    <a:pt x="557" y="1164"/>
                    <a:pt x="557" y="1165"/>
                  </a:cubicBezTo>
                  <a:cubicBezTo>
                    <a:pt x="558" y="1190"/>
                    <a:pt x="568" y="1213"/>
                    <a:pt x="586" y="1231"/>
                  </a:cubicBezTo>
                  <a:cubicBezTo>
                    <a:pt x="604" y="1249"/>
                    <a:pt x="627" y="1259"/>
                    <a:pt x="652" y="1260"/>
                  </a:cubicBezTo>
                  <a:cubicBezTo>
                    <a:pt x="653" y="1260"/>
                    <a:pt x="654" y="1260"/>
                    <a:pt x="655" y="1260"/>
                  </a:cubicBezTo>
                  <a:cubicBezTo>
                    <a:pt x="679" y="1260"/>
                    <a:pt x="702" y="1251"/>
                    <a:pt x="719" y="1234"/>
                  </a:cubicBezTo>
                  <a:lnTo>
                    <a:pt x="764" y="1188"/>
                  </a:lnTo>
                  <a:lnTo>
                    <a:pt x="764" y="1188"/>
                  </a:lnTo>
                  <a:lnTo>
                    <a:pt x="777" y="1175"/>
                  </a:lnTo>
                  <a:cubicBezTo>
                    <a:pt x="813" y="1140"/>
                    <a:pt x="812" y="1080"/>
                    <a:pt x="774" y="1043"/>
                  </a:cubicBezTo>
                  <a:cubicBezTo>
                    <a:pt x="755" y="1023"/>
                    <a:pt x="729" y="1014"/>
                    <a:pt x="704" y="1015"/>
                  </a:cubicBezTo>
                  <a:cubicBezTo>
                    <a:pt x="704" y="1013"/>
                    <a:pt x="704" y="1012"/>
                    <a:pt x="704" y="1010"/>
                  </a:cubicBezTo>
                  <a:cubicBezTo>
                    <a:pt x="704" y="986"/>
                    <a:pt x="694" y="962"/>
                    <a:pt x="676" y="944"/>
                  </a:cubicBezTo>
                  <a:cubicBezTo>
                    <a:pt x="656" y="925"/>
                    <a:pt x="631" y="915"/>
                    <a:pt x="605" y="916"/>
                  </a:cubicBezTo>
                  <a:cubicBezTo>
                    <a:pt x="606" y="891"/>
                    <a:pt x="597" y="865"/>
                    <a:pt x="577" y="846"/>
                  </a:cubicBezTo>
                  <a:cubicBezTo>
                    <a:pt x="558" y="826"/>
                    <a:pt x="532" y="817"/>
                    <a:pt x="507" y="817"/>
                  </a:cubicBezTo>
                  <a:cubicBezTo>
                    <a:pt x="507" y="816"/>
                    <a:pt x="507" y="815"/>
                    <a:pt x="507" y="813"/>
                  </a:cubicBezTo>
                  <a:cubicBezTo>
                    <a:pt x="506" y="788"/>
                    <a:pt x="496" y="765"/>
                    <a:pt x="478" y="747"/>
                  </a:cubicBezTo>
                  <a:cubicBezTo>
                    <a:pt x="441" y="710"/>
                    <a:pt x="382" y="709"/>
                    <a:pt x="346" y="745"/>
                  </a:cubicBezTo>
                  <a:lnTo>
                    <a:pt x="300" y="790"/>
                  </a:lnTo>
                  <a:lnTo>
                    <a:pt x="300" y="790"/>
                  </a:lnTo>
                  <a:cubicBezTo>
                    <a:pt x="295" y="796"/>
                    <a:pt x="290" y="800"/>
                    <a:pt x="288" y="803"/>
                  </a:cubicBezTo>
                  <a:cubicBezTo>
                    <a:pt x="252" y="839"/>
                    <a:pt x="253" y="898"/>
                    <a:pt x="290" y="935"/>
                  </a:cubicBezTo>
                  <a:close/>
                  <a:moveTo>
                    <a:pt x="685" y="230"/>
                  </a:moveTo>
                  <a:lnTo>
                    <a:pt x="497" y="42"/>
                  </a:lnTo>
                  <a:cubicBezTo>
                    <a:pt x="456" y="0"/>
                    <a:pt x="383" y="5"/>
                    <a:pt x="336" y="52"/>
                  </a:cubicBezTo>
                  <a:lnTo>
                    <a:pt x="52" y="336"/>
                  </a:lnTo>
                  <a:cubicBezTo>
                    <a:pt x="4" y="384"/>
                    <a:pt x="0" y="456"/>
                    <a:pt x="42" y="498"/>
                  </a:cubicBezTo>
                  <a:lnTo>
                    <a:pt x="279" y="738"/>
                  </a:lnTo>
                  <a:cubicBezTo>
                    <a:pt x="284" y="743"/>
                    <a:pt x="291" y="746"/>
                    <a:pt x="299" y="746"/>
                  </a:cubicBezTo>
                  <a:cubicBezTo>
                    <a:pt x="306" y="746"/>
                    <a:pt x="313" y="743"/>
                    <a:pt x="318" y="738"/>
                  </a:cubicBezTo>
                  <a:cubicBezTo>
                    <a:pt x="325" y="731"/>
                    <a:pt x="327" y="722"/>
                    <a:pt x="325" y="713"/>
                  </a:cubicBezTo>
                  <a:cubicBezTo>
                    <a:pt x="326" y="710"/>
                    <a:pt x="326" y="706"/>
                    <a:pt x="326" y="702"/>
                  </a:cubicBezTo>
                  <a:cubicBezTo>
                    <a:pt x="320" y="657"/>
                    <a:pt x="337" y="640"/>
                    <a:pt x="359" y="618"/>
                  </a:cubicBezTo>
                  <a:lnTo>
                    <a:pt x="615" y="362"/>
                  </a:lnTo>
                  <a:cubicBezTo>
                    <a:pt x="626" y="351"/>
                    <a:pt x="626" y="334"/>
                    <a:pt x="615" y="323"/>
                  </a:cubicBezTo>
                  <a:cubicBezTo>
                    <a:pt x="604" y="312"/>
                    <a:pt x="587" y="312"/>
                    <a:pt x="576" y="323"/>
                  </a:cubicBezTo>
                  <a:lnTo>
                    <a:pt x="323" y="576"/>
                  </a:lnTo>
                  <a:lnTo>
                    <a:pt x="320" y="579"/>
                  </a:lnTo>
                  <a:cubicBezTo>
                    <a:pt x="303" y="596"/>
                    <a:pt x="282" y="618"/>
                    <a:pt x="273" y="653"/>
                  </a:cubicBezTo>
                  <a:lnTo>
                    <a:pt x="81" y="459"/>
                  </a:lnTo>
                  <a:cubicBezTo>
                    <a:pt x="60" y="439"/>
                    <a:pt x="65" y="401"/>
                    <a:pt x="91" y="375"/>
                  </a:cubicBezTo>
                  <a:lnTo>
                    <a:pt x="375" y="91"/>
                  </a:lnTo>
                  <a:cubicBezTo>
                    <a:pt x="401" y="65"/>
                    <a:pt x="438" y="61"/>
                    <a:pt x="458" y="81"/>
                  </a:cubicBezTo>
                  <a:lnTo>
                    <a:pt x="646" y="269"/>
                  </a:lnTo>
                  <a:cubicBezTo>
                    <a:pt x="657" y="280"/>
                    <a:pt x="675" y="280"/>
                    <a:pt x="685" y="269"/>
                  </a:cubicBezTo>
                  <a:cubicBezTo>
                    <a:pt x="696" y="258"/>
                    <a:pt x="696" y="241"/>
                    <a:pt x="685" y="230"/>
                  </a:cubicBezTo>
                  <a:close/>
                  <a:moveTo>
                    <a:pt x="255" y="433"/>
                  </a:moveTo>
                  <a:cubicBezTo>
                    <a:pt x="255" y="404"/>
                    <a:pt x="231" y="381"/>
                    <a:pt x="203" y="381"/>
                  </a:cubicBezTo>
                  <a:cubicBezTo>
                    <a:pt x="174" y="381"/>
                    <a:pt x="151" y="404"/>
                    <a:pt x="151" y="433"/>
                  </a:cubicBezTo>
                  <a:cubicBezTo>
                    <a:pt x="151" y="461"/>
                    <a:pt x="175" y="485"/>
                    <a:pt x="203" y="485"/>
                  </a:cubicBezTo>
                  <a:cubicBezTo>
                    <a:pt x="232" y="485"/>
                    <a:pt x="255" y="461"/>
                    <a:pt x="255" y="433"/>
                  </a:cubicBezTo>
                  <a:close/>
                  <a:moveTo>
                    <a:pt x="1286" y="542"/>
                  </a:moveTo>
                  <a:cubicBezTo>
                    <a:pt x="1280" y="529"/>
                    <a:pt x="1273" y="517"/>
                    <a:pt x="1263" y="506"/>
                  </a:cubicBezTo>
                  <a:lnTo>
                    <a:pt x="1013" y="252"/>
                  </a:lnTo>
                  <a:cubicBezTo>
                    <a:pt x="1003" y="241"/>
                    <a:pt x="991" y="232"/>
                    <a:pt x="978" y="225"/>
                  </a:cubicBezTo>
                  <a:lnTo>
                    <a:pt x="1090" y="113"/>
                  </a:lnTo>
                  <a:cubicBezTo>
                    <a:pt x="1097" y="107"/>
                    <a:pt x="1107" y="107"/>
                    <a:pt x="1112" y="108"/>
                  </a:cubicBezTo>
                  <a:cubicBezTo>
                    <a:pt x="1125" y="110"/>
                    <a:pt x="1138" y="117"/>
                    <a:pt x="1149" y="127"/>
                  </a:cubicBezTo>
                  <a:lnTo>
                    <a:pt x="1388" y="367"/>
                  </a:lnTo>
                  <a:cubicBezTo>
                    <a:pt x="1410" y="389"/>
                    <a:pt x="1413" y="415"/>
                    <a:pt x="1403" y="426"/>
                  </a:cubicBezTo>
                  <a:lnTo>
                    <a:pt x="1286" y="542"/>
                  </a:lnTo>
                  <a:close/>
                  <a:moveTo>
                    <a:pt x="1188" y="88"/>
                  </a:moveTo>
                  <a:cubicBezTo>
                    <a:pt x="1169" y="69"/>
                    <a:pt x="1145" y="57"/>
                    <a:pt x="1121" y="53"/>
                  </a:cubicBezTo>
                  <a:cubicBezTo>
                    <a:pt x="1094" y="49"/>
                    <a:pt x="1068" y="57"/>
                    <a:pt x="1051" y="74"/>
                  </a:cubicBezTo>
                  <a:lnTo>
                    <a:pt x="936" y="189"/>
                  </a:lnTo>
                  <a:cubicBezTo>
                    <a:pt x="930" y="195"/>
                    <a:pt x="928" y="202"/>
                    <a:pt x="928" y="209"/>
                  </a:cubicBezTo>
                  <a:cubicBezTo>
                    <a:pt x="883" y="203"/>
                    <a:pt x="835" y="217"/>
                    <a:pt x="799" y="251"/>
                  </a:cubicBezTo>
                  <a:lnTo>
                    <a:pt x="604" y="427"/>
                  </a:lnTo>
                  <a:cubicBezTo>
                    <a:pt x="597" y="433"/>
                    <a:pt x="594" y="443"/>
                    <a:pt x="595" y="452"/>
                  </a:cubicBezTo>
                  <a:lnTo>
                    <a:pt x="654" y="810"/>
                  </a:lnTo>
                  <a:cubicBezTo>
                    <a:pt x="656" y="823"/>
                    <a:pt x="667" y="832"/>
                    <a:pt x="679" y="833"/>
                  </a:cubicBezTo>
                  <a:cubicBezTo>
                    <a:pt x="680" y="833"/>
                    <a:pt x="685" y="834"/>
                    <a:pt x="693" y="834"/>
                  </a:cubicBezTo>
                  <a:cubicBezTo>
                    <a:pt x="724" y="834"/>
                    <a:pt x="801" y="828"/>
                    <a:pt x="842" y="779"/>
                  </a:cubicBezTo>
                  <a:cubicBezTo>
                    <a:pt x="869" y="746"/>
                    <a:pt x="875" y="703"/>
                    <a:pt x="860" y="650"/>
                  </a:cubicBezTo>
                  <a:cubicBezTo>
                    <a:pt x="839" y="571"/>
                    <a:pt x="861" y="534"/>
                    <a:pt x="888" y="516"/>
                  </a:cubicBezTo>
                  <a:lnTo>
                    <a:pt x="1102" y="729"/>
                  </a:lnTo>
                  <a:lnTo>
                    <a:pt x="1102" y="729"/>
                  </a:lnTo>
                  <a:lnTo>
                    <a:pt x="1158" y="785"/>
                  </a:lnTo>
                  <a:cubicBezTo>
                    <a:pt x="1178" y="805"/>
                    <a:pt x="1182" y="835"/>
                    <a:pt x="1167" y="850"/>
                  </a:cubicBezTo>
                  <a:cubicBezTo>
                    <a:pt x="1160" y="857"/>
                    <a:pt x="1150" y="860"/>
                    <a:pt x="1139" y="859"/>
                  </a:cubicBezTo>
                  <a:cubicBezTo>
                    <a:pt x="1126" y="858"/>
                    <a:pt x="1113" y="851"/>
                    <a:pt x="1102" y="841"/>
                  </a:cubicBezTo>
                  <a:lnTo>
                    <a:pt x="1046" y="785"/>
                  </a:lnTo>
                  <a:cubicBezTo>
                    <a:pt x="1035" y="774"/>
                    <a:pt x="1018" y="774"/>
                    <a:pt x="1007" y="785"/>
                  </a:cubicBezTo>
                  <a:cubicBezTo>
                    <a:pt x="1006" y="785"/>
                    <a:pt x="1006" y="786"/>
                    <a:pt x="1006" y="786"/>
                  </a:cubicBezTo>
                  <a:cubicBezTo>
                    <a:pt x="1005" y="787"/>
                    <a:pt x="1005" y="787"/>
                    <a:pt x="1004" y="787"/>
                  </a:cubicBezTo>
                  <a:cubicBezTo>
                    <a:pt x="993" y="798"/>
                    <a:pt x="993" y="816"/>
                    <a:pt x="1004" y="826"/>
                  </a:cubicBezTo>
                  <a:lnTo>
                    <a:pt x="1060" y="883"/>
                  </a:lnTo>
                  <a:cubicBezTo>
                    <a:pt x="1071" y="893"/>
                    <a:pt x="1077" y="907"/>
                    <a:pt x="1078" y="920"/>
                  </a:cubicBezTo>
                  <a:cubicBezTo>
                    <a:pt x="1079" y="931"/>
                    <a:pt x="1076" y="941"/>
                    <a:pt x="1069" y="948"/>
                  </a:cubicBezTo>
                  <a:cubicBezTo>
                    <a:pt x="1054" y="963"/>
                    <a:pt x="1025" y="959"/>
                    <a:pt x="1005" y="939"/>
                  </a:cubicBezTo>
                  <a:lnTo>
                    <a:pt x="948" y="882"/>
                  </a:lnTo>
                  <a:cubicBezTo>
                    <a:pt x="937" y="871"/>
                    <a:pt x="920" y="871"/>
                    <a:pt x="909" y="882"/>
                  </a:cubicBezTo>
                  <a:cubicBezTo>
                    <a:pt x="909" y="883"/>
                    <a:pt x="908" y="883"/>
                    <a:pt x="908" y="884"/>
                  </a:cubicBezTo>
                  <a:cubicBezTo>
                    <a:pt x="907" y="884"/>
                    <a:pt x="907" y="885"/>
                    <a:pt x="906" y="885"/>
                  </a:cubicBezTo>
                  <a:cubicBezTo>
                    <a:pt x="896" y="896"/>
                    <a:pt x="896" y="913"/>
                    <a:pt x="906" y="924"/>
                  </a:cubicBezTo>
                  <a:lnTo>
                    <a:pt x="963" y="981"/>
                  </a:lnTo>
                  <a:cubicBezTo>
                    <a:pt x="973" y="991"/>
                    <a:pt x="980" y="1004"/>
                    <a:pt x="981" y="1017"/>
                  </a:cubicBezTo>
                  <a:cubicBezTo>
                    <a:pt x="982" y="1029"/>
                    <a:pt x="979" y="1039"/>
                    <a:pt x="972" y="1045"/>
                  </a:cubicBezTo>
                  <a:cubicBezTo>
                    <a:pt x="965" y="1052"/>
                    <a:pt x="955" y="1055"/>
                    <a:pt x="944" y="1054"/>
                  </a:cubicBezTo>
                  <a:cubicBezTo>
                    <a:pt x="931" y="1053"/>
                    <a:pt x="917" y="1047"/>
                    <a:pt x="907" y="1036"/>
                  </a:cubicBezTo>
                  <a:lnTo>
                    <a:pt x="851" y="980"/>
                  </a:lnTo>
                  <a:cubicBezTo>
                    <a:pt x="840" y="969"/>
                    <a:pt x="822" y="969"/>
                    <a:pt x="811" y="980"/>
                  </a:cubicBezTo>
                  <a:cubicBezTo>
                    <a:pt x="811" y="980"/>
                    <a:pt x="811" y="981"/>
                    <a:pt x="810" y="982"/>
                  </a:cubicBezTo>
                  <a:cubicBezTo>
                    <a:pt x="810" y="982"/>
                    <a:pt x="809" y="982"/>
                    <a:pt x="809" y="983"/>
                  </a:cubicBezTo>
                  <a:cubicBezTo>
                    <a:pt x="798" y="993"/>
                    <a:pt x="798" y="1011"/>
                    <a:pt x="809" y="1022"/>
                  </a:cubicBezTo>
                  <a:lnTo>
                    <a:pt x="865" y="1078"/>
                  </a:lnTo>
                  <a:cubicBezTo>
                    <a:pt x="885" y="1098"/>
                    <a:pt x="889" y="1128"/>
                    <a:pt x="874" y="1143"/>
                  </a:cubicBezTo>
                  <a:cubicBezTo>
                    <a:pt x="863" y="1154"/>
                    <a:pt x="863" y="1171"/>
                    <a:pt x="874" y="1182"/>
                  </a:cubicBezTo>
                  <a:cubicBezTo>
                    <a:pt x="880" y="1187"/>
                    <a:pt x="887" y="1190"/>
                    <a:pt x="894" y="1190"/>
                  </a:cubicBezTo>
                  <a:cubicBezTo>
                    <a:pt x="901" y="1190"/>
                    <a:pt x="908" y="1187"/>
                    <a:pt x="913" y="1182"/>
                  </a:cubicBezTo>
                  <a:cubicBezTo>
                    <a:pt x="932" y="1163"/>
                    <a:pt x="940" y="1136"/>
                    <a:pt x="938" y="1109"/>
                  </a:cubicBezTo>
                  <a:cubicBezTo>
                    <a:pt x="938" y="1109"/>
                    <a:pt x="938" y="1109"/>
                    <a:pt x="939" y="1109"/>
                  </a:cubicBezTo>
                  <a:cubicBezTo>
                    <a:pt x="942" y="1110"/>
                    <a:pt x="945" y="1110"/>
                    <a:pt x="948" y="1110"/>
                  </a:cubicBezTo>
                  <a:cubicBezTo>
                    <a:pt x="972" y="1110"/>
                    <a:pt x="994" y="1101"/>
                    <a:pt x="1011" y="1084"/>
                  </a:cubicBezTo>
                  <a:cubicBezTo>
                    <a:pt x="1029" y="1066"/>
                    <a:pt x="1038" y="1040"/>
                    <a:pt x="1036" y="1012"/>
                  </a:cubicBezTo>
                  <a:cubicBezTo>
                    <a:pt x="1036" y="1012"/>
                    <a:pt x="1036" y="1012"/>
                    <a:pt x="1036" y="1011"/>
                  </a:cubicBezTo>
                  <a:cubicBezTo>
                    <a:pt x="1039" y="1011"/>
                    <a:pt x="1042" y="1012"/>
                    <a:pt x="1045" y="1012"/>
                  </a:cubicBezTo>
                  <a:cubicBezTo>
                    <a:pt x="1069" y="1012"/>
                    <a:pt x="1092" y="1004"/>
                    <a:pt x="1108" y="987"/>
                  </a:cubicBezTo>
                  <a:cubicBezTo>
                    <a:pt x="1127" y="968"/>
                    <a:pt x="1136" y="943"/>
                    <a:pt x="1133" y="915"/>
                  </a:cubicBezTo>
                  <a:lnTo>
                    <a:pt x="1133" y="914"/>
                  </a:lnTo>
                  <a:cubicBezTo>
                    <a:pt x="1134" y="914"/>
                    <a:pt x="1134" y="914"/>
                    <a:pt x="1134" y="914"/>
                  </a:cubicBezTo>
                  <a:cubicBezTo>
                    <a:pt x="1137" y="914"/>
                    <a:pt x="1140" y="915"/>
                    <a:pt x="1143" y="915"/>
                  </a:cubicBezTo>
                  <a:cubicBezTo>
                    <a:pt x="1167" y="915"/>
                    <a:pt x="1190" y="906"/>
                    <a:pt x="1206" y="889"/>
                  </a:cubicBezTo>
                  <a:cubicBezTo>
                    <a:pt x="1243" y="852"/>
                    <a:pt x="1239" y="788"/>
                    <a:pt x="1197" y="746"/>
                  </a:cubicBezTo>
                  <a:lnTo>
                    <a:pt x="1163" y="712"/>
                  </a:lnTo>
                  <a:lnTo>
                    <a:pt x="1163" y="712"/>
                  </a:lnTo>
                  <a:lnTo>
                    <a:pt x="919" y="468"/>
                  </a:lnTo>
                  <a:cubicBezTo>
                    <a:pt x="912" y="456"/>
                    <a:pt x="898" y="450"/>
                    <a:pt x="885" y="455"/>
                  </a:cubicBezTo>
                  <a:cubicBezTo>
                    <a:pt x="856" y="466"/>
                    <a:pt x="766" y="514"/>
                    <a:pt x="807" y="665"/>
                  </a:cubicBezTo>
                  <a:cubicBezTo>
                    <a:pt x="816" y="699"/>
                    <a:pt x="814" y="726"/>
                    <a:pt x="799" y="743"/>
                  </a:cubicBezTo>
                  <a:cubicBezTo>
                    <a:pt x="778" y="769"/>
                    <a:pt x="734" y="777"/>
                    <a:pt x="705" y="778"/>
                  </a:cubicBezTo>
                  <a:lnTo>
                    <a:pt x="652" y="458"/>
                  </a:lnTo>
                  <a:lnTo>
                    <a:pt x="836" y="292"/>
                  </a:lnTo>
                  <a:cubicBezTo>
                    <a:pt x="877" y="253"/>
                    <a:pt x="938" y="252"/>
                    <a:pt x="973" y="290"/>
                  </a:cubicBezTo>
                  <a:lnTo>
                    <a:pt x="1223" y="544"/>
                  </a:lnTo>
                  <a:cubicBezTo>
                    <a:pt x="1239" y="561"/>
                    <a:pt x="1245" y="585"/>
                    <a:pt x="1242" y="612"/>
                  </a:cubicBezTo>
                  <a:cubicBezTo>
                    <a:pt x="1239" y="639"/>
                    <a:pt x="1226" y="665"/>
                    <a:pt x="1207" y="684"/>
                  </a:cubicBezTo>
                  <a:lnTo>
                    <a:pt x="1202" y="687"/>
                  </a:lnTo>
                  <a:cubicBezTo>
                    <a:pt x="1189" y="695"/>
                    <a:pt x="1185" y="712"/>
                    <a:pt x="1192" y="725"/>
                  </a:cubicBezTo>
                  <a:cubicBezTo>
                    <a:pt x="1200" y="738"/>
                    <a:pt x="1217" y="742"/>
                    <a:pt x="1230" y="735"/>
                  </a:cubicBezTo>
                  <a:lnTo>
                    <a:pt x="1237" y="731"/>
                  </a:lnTo>
                  <a:cubicBezTo>
                    <a:pt x="1239" y="730"/>
                    <a:pt x="1241" y="728"/>
                    <a:pt x="1242" y="727"/>
                  </a:cubicBezTo>
                  <a:cubicBezTo>
                    <a:pt x="1272" y="699"/>
                    <a:pt x="1292" y="660"/>
                    <a:pt x="1297" y="619"/>
                  </a:cubicBezTo>
                  <a:cubicBezTo>
                    <a:pt x="1298" y="615"/>
                    <a:pt x="1297" y="611"/>
                    <a:pt x="1297" y="607"/>
                  </a:cubicBezTo>
                  <a:cubicBezTo>
                    <a:pt x="1300" y="606"/>
                    <a:pt x="1302" y="605"/>
                    <a:pt x="1304" y="603"/>
                  </a:cubicBezTo>
                  <a:lnTo>
                    <a:pt x="1442" y="465"/>
                  </a:lnTo>
                  <a:cubicBezTo>
                    <a:pt x="1476" y="430"/>
                    <a:pt x="1470" y="371"/>
                    <a:pt x="1427" y="328"/>
                  </a:cubicBezTo>
                  <a:lnTo>
                    <a:pt x="1188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7A95C345-5793-7144-9844-2EA836B50382}"/>
              </a:ext>
            </a:extLst>
          </p:cNvPr>
          <p:cNvGrpSpPr/>
          <p:nvPr userDrawn="1"/>
        </p:nvGrpSpPr>
        <p:grpSpPr>
          <a:xfrm>
            <a:off x="6275144" y="5432871"/>
            <a:ext cx="710291" cy="710292"/>
            <a:chOff x="4776127" y="5506868"/>
            <a:chExt cx="710291" cy="710292"/>
          </a:xfrm>
        </p:grpSpPr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3BA9F0F7-0734-4146-8FE8-8712B0981FF4}"/>
                </a:ext>
              </a:extLst>
            </p:cNvPr>
            <p:cNvSpPr/>
            <p:nvPr/>
          </p:nvSpPr>
          <p:spPr>
            <a:xfrm>
              <a:off x="4776127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38" name="Freeform 4">
              <a:extLst>
                <a:ext uri="{FF2B5EF4-FFF2-40B4-BE49-F238E27FC236}">
                  <a16:creationId xmlns:a16="http://schemas.microsoft.com/office/drawing/2014/main" id="{4751043F-E6F9-1B4D-8B3F-2011AE43A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29" y="5616745"/>
              <a:ext cx="471487" cy="490538"/>
            </a:xfrm>
            <a:custGeom>
              <a:avLst/>
              <a:gdLst>
                <a:gd name="T0" fmla="*/ 197 w 1309"/>
                <a:gd name="T1" fmla="*/ 969 h 1362"/>
                <a:gd name="T2" fmla="*/ 708 w 1309"/>
                <a:gd name="T3" fmla="*/ 624 h 1362"/>
                <a:gd name="T4" fmla="*/ 849 w 1309"/>
                <a:gd name="T5" fmla="*/ 722 h 1362"/>
                <a:gd name="T6" fmla="*/ 911 w 1309"/>
                <a:gd name="T7" fmla="*/ 709 h 1362"/>
                <a:gd name="T8" fmla="*/ 824 w 1309"/>
                <a:gd name="T9" fmla="*/ 621 h 1362"/>
                <a:gd name="T10" fmla="*/ 824 w 1309"/>
                <a:gd name="T11" fmla="*/ 514 h 1362"/>
                <a:gd name="T12" fmla="*/ 1019 w 1309"/>
                <a:gd name="T13" fmla="*/ 652 h 1362"/>
                <a:gd name="T14" fmla="*/ 1072 w 1309"/>
                <a:gd name="T15" fmla="*/ 574 h 1362"/>
                <a:gd name="T16" fmla="*/ 824 w 1309"/>
                <a:gd name="T17" fmla="*/ 452 h 1362"/>
                <a:gd name="T18" fmla="*/ 564 w 1309"/>
                <a:gd name="T19" fmla="*/ 646 h 1362"/>
                <a:gd name="T20" fmla="*/ 564 w 1309"/>
                <a:gd name="T21" fmla="*/ 574 h 1362"/>
                <a:gd name="T22" fmla="*/ 457 w 1309"/>
                <a:gd name="T23" fmla="*/ 508 h 1362"/>
                <a:gd name="T24" fmla="*/ 422 w 1309"/>
                <a:gd name="T25" fmla="*/ 618 h 1362"/>
                <a:gd name="T26" fmla="*/ 511 w 1309"/>
                <a:gd name="T27" fmla="*/ 609 h 1362"/>
                <a:gd name="T28" fmla="*/ 507 w 1309"/>
                <a:gd name="T29" fmla="*/ 703 h 1362"/>
                <a:gd name="T30" fmla="*/ 905 w 1309"/>
                <a:gd name="T31" fmla="*/ 1073 h 1362"/>
                <a:gd name="T32" fmla="*/ 275 w 1309"/>
                <a:gd name="T33" fmla="*/ 906 h 1362"/>
                <a:gd name="T34" fmla="*/ 598 w 1309"/>
                <a:gd name="T35" fmla="*/ 768 h 1362"/>
                <a:gd name="T36" fmla="*/ 852 w 1309"/>
                <a:gd name="T37" fmla="*/ 824 h 1362"/>
                <a:gd name="T38" fmla="*/ 626 w 1309"/>
                <a:gd name="T39" fmla="*/ 904 h 1362"/>
                <a:gd name="T40" fmla="*/ 968 w 1309"/>
                <a:gd name="T41" fmla="*/ 864 h 1362"/>
                <a:gd name="T42" fmla="*/ 1077 w 1309"/>
                <a:gd name="T43" fmla="*/ 779 h 1362"/>
                <a:gd name="T44" fmla="*/ 1111 w 1309"/>
                <a:gd name="T45" fmla="*/ 886 h 1362"/>
                <a:gd name="T46" fmla="*/ 937 w 1309"/>
                <a:gd name="T47" fmla="*/ 339 h 1362"/>
                <a:gd name="T48" fmla="*/ 824 w 1309"/>
                <a:gd name="T49" fmla="*/ 260 h 1362"/>
                <a:gd name="T50" fmla="*/ 978 w 1309"/>
                <a:gd name="T51" fmla="*/ 204 h 1362"/>
                <a:gd name="T52" fmla="*/ 1186 w 1309"/>
                <a:gd name="T53" fmla="*/ 452 h 1362"/>
                <a:gd name="T54" fmla="*/ 965 w 1309"/>
                <a:gd name="T55" fmla="*/ 142 h 1362"/>
                <a:gd name="T56" fmla="*/ 824 w 1309"/>
                <a:gd name="T57" fmla="*/ 198 h 1362"/>
                <a:gd name="T58" fmla="*/ 739 w 1309"/>
                <a:gd name="T59" fmla="*/ 401 h 1362"/>
                <a:gd name="T60" fmla="*/ 1050 w 1309"/>
                <a:gd name="T61" fmla="*/ 514 h 1362"/>
                <a:gd name="T62" fmla="*/ 1156 w 1309"/>
                <a:gd name="T63" fmla="*/ 622 h 1362"/>
                <a:gd name="T64" fmla="*/ 852 w 1309"/>
                <a:gd name="T65" fmla="*/ 762 h 1362"/>
                <a:gd name="T66" fmla="*/ 598 w 1309"/>
                <a:gd name="T67" fmla="*/ 706 h 1362"/>
                <a:gd name="T68" fmla="*/ 352 w 1309"/>
                <a:gd name="T69" fmla="*/ 542 h 1362"/>
                <a:gd name="T70" fmla="*/ 451 w 1309"/>
                <a:gd name="T71" fmla="*/ 477 h 1362"/>
                <a:gd name="T72" fmla="*/ 498 w 1309"/>
                <a:gd name="T73" fmla="*/ 401 h 1362"/>
                <a:gd name="T74" fmla="*/ 573 w 1309"/>
                <a:gd name="T75" fmla="*/ 285 h 1362"/>
                <a:gd name="T76" fmla="*/ 767 w 1309"/>
                <a:gd name="T77" fmla="*/ 63 h 1362"/>
                <a:gd name="T78" fmla="*/ 359 w 1309"/>
                <a:gd name="T79" fmla="*/ 480 h 1362"/>
                <a:gd name="T80" fmla="*/ 485 w 1309"/>
                <a:gd name="T81" fmla="*/ 260 h 1362"/>
                <a:gd name="T82" fmla="*/ 485 w 1309"/>
                <a:gd name="T83" fmla="*/ 339 h 1362"/>
                <a:gd name="T84" fmla="*/ 398 w 1309"/>
                <a:gd name="T85" fmla="*/ 427 h 1362"/>
                <a:gd name="T86" fmla="*/ 372 w 1309"/>
                <a:gd name="T87" fmla="*/ 1286 h 1362"/>
                <a:gd name="T88" fmla="*/ 470 w 1309"/>
                <a:gd name="T89" fmla="*/ 1189 h 1362"/>
                <a:gd name="T90" fmla="*/ 767 w 1309"/>
                <a:gd name="T91" fmla="*/ 0 h 1362"/>
                <a:gd name="T92" fmla="*/ 322 w 1309"/>
                <a:gd name="T93" fmla="*/ 771 h 1362"/>
                <a:gd name="T94" fmla="*/ 153 w 1309"/>
                <a:gd name="T95" fmla="*/ 828 h 1362"/>
                <a:gd name="T96" fmla="*/ 350 w 1309"/>
                <a:gd name="T97" fmla="*/ 1352 h 1362"/>
                <a:gd name="T98" fmla="*/ 535 w 1309"/>
                <a:gd name="T99" fmla="*/ 1210 h 1362"/>
                <a:gd name="T100" fmla="*/ 513 w 1309"/>
                <a:gd name="T101" fmla="*/ 1135 h 1362"/>
                <a:gd name="T102" fmla="*/ 1304 w 1309"/>
                <a:gd name="T103" fmla="*/ 693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362">
                  <a:moveTo>
                    <a:pt x="209" y="1069"/>
                  </a:moveTo>
                  <a:lnTo>
                    <a:pt x="253" y="1025"/>
                  </a:lnTo>
                  <a:lnTo>
                    <a:pt x="197" y="969"/>
                  </a:lnTo>
                  <a:lnTo>
                    <a:pt x="153" y="1013"/>
                  </a:lnTo>
                  <a:lnTo>
                    <a:pt x="209" y="1069"/>
                  </a:lnTo>
                  <a:close/>
                  <a:moveTo>
                    <a:pt x="708" y="624"/>
                  </a:moveTo>
                  <a:cubicBezTo>
                    <a:pt x="708" y="657"/>
                    <a:pt x="735" y="683"/>
                    <a:pt x="767" y="683"/>
                  </a:cubicBezTo>
                  <a:lnTo>
                    <a:pt x="811" y="683"/>
                  </a:lnTo>
                  <a:lnTo>
                    <a:pt x="849" y="722"/>
                  </a:lnTo>
                  <a:lnTo>
                    <a:pt x="849" y="737"/>
                  </a:lnTo>
                  <a:lnTo>
                    <a:pt x="911" y="737"/>
                  </a:lnTo>
                  <a:lnTo>
                    <a:pt x="911" y="709"/>
                  </a:lnTo>
                  <a:cubicBezTo>
                    <a:pt x="911" y="701"/>
                    <a:pt x="908" y="693"/>
                    <a:pt x="902" y="687"/>
                  </a:cubicBezTo>
                  <a:lnTo>
                    <a:pt x="846" y="630"/>
                  </a:lnTo>
                  <a:cubicBezTo>
                    <a:pt x="840" y="625"/>
                    <a:pt x="832" y="621"/>
                    <a:pt x="824" y="621"/>
                  </a:cubicBezTo>
                  <a:lnTo>
                    <a:pt x="770" y="621"/>
                  </a:lnTo>
                  <a:lnTo>
                    <a:pt x="770" y="568"/>
                  </a:lnTo>
                  <a:cubicBezTo>
                    <a:pt x="770" y="538"/>
                    <a:pt x="794" y="514"/>
                    <a:pt x="824" y="514"/>
                  </a:cubicBezTo>
                  <a:lnTo>
                    <a:pt x="924" y="514"/>
                  </a:lnTo>
                  <a:lnTo>
                    <a:pt x="1019" y="609"/>
                  </a:lnTo>
                  <a:lnTo>
                    <a:pt x="1019" y="652"/>
                  </a:lnTo>
                  <a:lnTo>
                    <a:pt x="1081" y="652"/>
                  </a:lnTo>
                  <a:lnTo>
                    <a:pt x="1081" y="596"/>
                  </a:lnTo>
                  <a:cubicBezTo>
                    <a:pt x="1081" y="588"/>
                    <a:pt x="1077" y="580"/>
                    <a:pt x="1072" y="574"/>
                  </a:cubicBezTo>
                  <a:lnTo>
                    <a:pt x="959" y="461"/>
                  </a:lnTo>
                  <a:cubicBezTo>
                    <a:pt x="953" y="455"/>
                    <a:pt x="945" y="452"/>
                    <a:pt x="937" y="452"/>
                  </a:cubicBezTo>
                  <a:lnTo>
                    <a:pt x="824" y="452"/>
                  </a:lnTo>
                  <a:cubicBezTo>
                    <a:pt x="760" y="452"/>
                    <a:pt x="708" y="504"/>
                    <a:pt x="708" y="568"/>
                  </a:cubicBezTo>
                  <a:lnTo>
                    <a:pt x="708" y="624"/>
                  </a:lnTo>
                  <a:close/>
                  <a:moveTo>
                    <a:pt x="564" y="646"/>
                  </a:moveTo>
                  <a:cubicBezTo>
                    <a:pt x="569" y="640"/>
                    <a:pt x="573" y="632"/>
                    <a:pt x="573" y="624"/>
                  </a:cubicBezTo>
                  <a:lnTo>
                    <a:pt x="573" y="596"/>
                  </a:lnTo>
                  <a:cubicBezTo>
                    <a:pt x="573" y="588"/>
                    <a:pt x="569" y="580"/>
                    <a:pt x="564" y="574"/>
                  </a:cubicBezTo>
                  <a:lnTo>
                    <a:pt x="507" y="518"/>
                  </a:lnTo>
                  <a:cubicBezTo>
                    <a:pt x="501" y="512"/>
                    <a:pt x="493" y="508"/>
                    <a:pt x="485" y="508"/>
                  </a:cubicBezTo>
                  <a:lnTo>
                    <a:pt x="457" y="508"/>
                  </a:lnTo>
                  <a:cubicBezTo>
                    <a:pt x="449" y="508"/>
                    <a:pt x="441" y="512"/>
                    <a:pt x="435" y="518"/>
                  </a:cubicBezTo>
                  <a:lnTo>
                    <a:pt x="379" y="574"/>
                  </a:lnTo>
                  <a:lnTo>
                    <a:pt x="422" y="618"/>
                  </a:lnTo>
                  <a:lnTo>
                    <a:pt x="470" y="571"/>
                  </a:lnTo>
                  <a:lnTo>
                    <a:pt x="472" y="571"/>
                  </a:lnTo>
                  <a:lnTo>
                    <a:pt x="511" y="609"/>
                  </a:lnTo>
                  <a:lnTo>
                    <a:pt x="511" y="611"/>
                  </a:lnTo>
                  <a:lnTo>
                    <a:pt x="463" y="659"/>
                  </a:lnTo>
                  <a:lnTo>
                    <a:pt x="507" y="703"/>
                  </a:lnTo>
                  <a:lnTo>
                    <a:pt x="564" y="646"/>
                  </a:lnTo>
                  <a:close/>
                  <a:moveTo>
                    <a:pt x="1111" y="886"/>
                  </a:moveTo>
                  <a:cubicBezTo>
                    <a:pt x="1079" y="921"/>
                    <a:pt x="938" y="1058"/>
                    <a:pt x="905" y="1073"/>
                  </a:cubicBezTo>
                  <a:lnTo>
                    <a:pt x="513" y="1073"/>
                  </a:lnTo>
                  <a:cubicBezTo>
                    <a:pt x="488" y="1073"/>
                    <a:pt x="471" y="1081"/>
                    <a:pt x="458" y="1089"/>
                  </a:cubicBezTo>
                  <a:lnTo>
                    <a:pt x="275" y="906"/>
                  </a:lnTo>
                  <a:lnTo>
                    <a:pt x="365" y="816"/>
                  </a:lnTo>
                  <a:cubicBezTo>
                    <a:pt x="391" y="792"/>
                    <a:pt x="431" y="768"/>
                    <a:pt x="457" y="768"/>
                  </a:cubicBezTo>
                  <a:lnTo>
                    <a:pt x="598" y="768"/>
                  </a:lnTo>
                  <a:cubicBezTo>
                    <a:pt x="608" y="768"/>
                    <a:pt x="629" y="784"/>
                    <a:pt x="643" y="795"/>
                  </a:cubicBezTo>
                  <a:cubicBezTo>
                    <a:pt x="664" y="811"/>
                    <a:pt x="682" y="824"/>
                    <a:pt x="703" y="824"/>
                  </a:cubicBezTo>
                  <a:lnTo>
                    <a:pt x="852" y="824"/>
                  </a:lnTo>
                  <a:cubicBezTo>
                    <a:pt x="889" y="824"/>
                    <a:pt x="906" y="844"/>
                    <a:pt x="906" y="864"/>
                  </a:cubicBezTo>
                  <a:cubicBezTo>
                    <a:pt x="906" y="884"/>
                    <a:pt x="889" y="904"/>
                    <a:pt x="852" y="904"/>
                  </a:cubicBezTo>
                  <a:lnTo>
                    <a:pt x="626" y="904"/>
                  </a:lnTo>
                  <a:lnTo>
                    <a:pt x="626" y="966"/>
                  </a:lnTo>
                  <a:lnTo>
                    <a:pt x="852" y="966"/>
                  </a:lnTo>
                  <a:cubicBezTo>
                    <a:pt x="928" y="966"/>
                    <a:pt x="968" y="914"/>
                    <a:pt x="968" y="864"/>
                  </a:cubicBezTo>
                  <a:cubicBezTo>
                    <a:pt x="968" y="857"/>
                    <a:pt x="967" y="851"/>
                    <a:pt x="966" y="844"/>
                  </a:cubicBezTo>
                  <a:lnTo>
                    <a:pt x="1064" y="793"/>
                  </a:lnTo>
                  <a:cubicBezTo>
                    <a:pt x="1070" y="790"/>
                    <a:pt x="1074" y="785"/>
                    <a:pt x="1077" y="779"/>
                  </a:cubicBezTo>
                  <a:cubicBezTo>
                    <a:pt x="1110" y="716"/>
                    <a:pt x="1134" y="691"/>
                    <a:pt x="1170" y="683"/>
                  </a:cubicBezTo>
                  <a:cubicBezTo>
                    <a:pt x="1198" y="676"/>
                    <a:pt x="1222" y="681"/>
                    <a:pt x="1237" y="689"/>
                  </a:cubicBezTo>
                  <a:cubicBezTo>
                    <a:pt x="1204" y="753"/>
                    <a:pt x="1129" y="866"/>
                    <a:pt x="1111" y="886"/>
                  </a:cubicBezTo>
                  <a:close/>
                  <a:moveTo>
                    <a:pt x="1062" y="452"/>
                  </a:moveTo>
                  <a:lnTo>
                    <a:pt x="959" y="348"/>
                  </a:lnTo>
                  <a:cubicBezTo>
                    <a:pt x="953" y="342"/>
                    <a:pt x="945" y="339"/>
                    <a:pt x="937" y="339"/>
                  </a:cubicBezTo>
                  <a:lnTo>
                    <a:pt x="770" y="339"/>
                  </a:lnTo>
                  <a:lnTo>
                    <a:pt x="770" y="314"/>
                  </a:lnTo>
                  <a:cubicBezTo>
                    <a:pt x="770" y="284"/>
                    <a:pt x="794" y="260"/>
                    <a:pt x="824" y="260"/>
                  </a:cubicBezTo>
                  <a:lnTo>
                    <a:pt x="909" y="260"/>
                  </a:lnTo>
                  <a:cubicBezTo>
                    <a:pt x="917" y="260"/>
                    <a:pt x="925" y="257"/>
                    <a:pt x="930" y="251"/>
                  </a:cubicBezTo>
                  <a:lnTo>
                    <a:pt x="978" y="204"/>
                  </a:lnTo>
                  <a:lnTo>
                    <a:pt x="1078" y="204"/>
                  </a:lnTo>
                  <a:lnTo>
                    <a:pt x="1078" y="200"/>
                  </a:lnTo>
                  <a:cubicBezTo>
                    <a:pt x="1139" y="268"/>
                    <a:pt x="1179" y="355"/>
                    <a:pt x="1186" y="452"/>
                  </a:cubicBezTo>
                  <a:lnTo>
                    <a:pt x="1062" y="452"/>
                  </a:lnTo>
                  <a:close/>
                  <a:moveTo>
                    <a:pt x="1012" y="142"/>
                  </a:moveTo>
                  <a:lnTo>
                    <a:pt x="965" y="142"/>
                  </a:lnTo>
                  <a:cubicBezTo>
                    <a:pt x="957" y="142"/>
                    <a:pt x="949" y="145"/>
                    <a:pt x="943" y="151"/>
                  </a:cubicBezTo>
                  <a:lnTo>
                    <a:pt x="896" y="198"/>
                  </a:lnTo>
                  <a:lnTo>
                    <a:pt x="824" y="198"/>
                  </a:lnTo>
                  <a:cubicBezTo>
                    <a:pt x="760" y="198"/>
                    <a:pt x="708" y="250"/>
                    <a:pt x="708" y="314"/>
                  </a:cubicBezTo>
                  <a:lnTo>
                    <a:pt x="708" y="370"/>
                  </a:lnTo>
                  <a:cubicBezTo>
                    <a:pt x="708" y="387"/>
                    <a:pt x="722" y="401"/>
                    <a:pt x="739" y="401"/>
                  </a:cubicBezTo>
                  <a:lnTo>
                    <a:pt x="924" y="401"/>
                  </a:lnTo>
                  <a:lnTo>
                    <a:pt x="1028" y="505"/>
                  </a:lnTo>
                  <a:cubicBezTo>
                    <a:pt x="1034" y="511"/>
                    <a:pt x="1041" y="514"/>
                    <a:pt x="1050" y="514"/>
                  </a:cubicBezTo>
                  <a:lnTo>
                    <a:pt x="1186" y="514"/>
                  </a:lnTo>
                  <a:cubicBezTo>
                    <a:pt x="1184" y="551"/>
                    <a:pt x="1176" y="586"/>
                    <a:pt x="1164" y="621"/>
                  </a:cubicBezTo>
                  <a:cubicBezTo>
                    <a:pt x="1161" y="621"/>
                    <a:pt x="1159" y="621"/>
                    <a:pt x="1156" y="622"/>
                  </a:cubicBezTo>
                  <a:cubicBezTo>
                    <a:pt x="1095" y="636"/>
                    <a:pt x="1060" y="678"/>
                    <a:pt x="1027" y="742"/>
                  </a:cubicBezTo>
                  <a:lnTo>
                    <a:pt x="934" y="790"/>
                  </a:lnTo>
                  <a:cubicBezTo>
                    <a:pt x="914" y="774"/>
                    <a:pt x="887" y="762"/>
                    <a:pt x="852" y="762"/>
                  </a:cubicBezTo>
                  <a:lnTo>
                    <a:pt x="705" y="762"/>
                  </a:lnTo>
                  <a:cubicBezTo>
                    <a:pt x="700" y="760"/>
                    <a:pt x="689" y="751"/>
                    <a:pt x="681" y="745"/>
                  </a:cubicBezTo>
                  <a:cubicBezTo>
                    <a:pt x="657" y="727"/>
                    <a:pt x="629" y="706"/>
                    <a:pt x="598" y="706"/>
                  </a:cubicBezTo>
                  <a:lnTo>
                    <a:pt x="457" y="706"/>
                  </a:lnTo>
                  <a:cubicBezTo>
                    <a:pt x="444" y="706"/>
                    <a:pt x="430" y="709"/>
                    <a:pt x="417" y="713"/>
                  </a:cubicBezTo>
                  <a:cubicBezTo>
                    <a:pt x="383" y="661"/>
                    <a:pt x="360" y="603"/>
                    <a:pt x="352" y="542"/>
                  </a:cubicBezTo>
                  <a:lnTo>
                    <a:pt x="372" y="542"/>
                  </a:lnTo>
                  <a:cubicBezTo>
                    <a:pt x="381" y="542"/>
                    <a:pt x="388" y="539"/>
                    <a:pt x="394" y="533"/>
                  </a:cubicBezTo>
                  <a:lnTo>
                    <a:pt x="451" y="477"/>
                  </a:lnTo>
                  <a:cubicBezTo>
                    <a:pt x="457" y="471"/>
                    <a:pt x="460" y="463"/>
                    <a:pt x="460" y="455"/>
                  </a:cubicBezTo>
                  <a:lnTo>
                    <a:pt x="460" y="439"/>
                  </a:lnTo>
                  <a:lnTo>
                    <a:pt x="498" y="401"/>
                  </a:lnTo>
                  <a:lnTo>
                    <a:pt x="542" y="401"/>
                  </a:lnTo>
                  <a:cubicBezTo>
                    <a:pt x="559" y="401"/>
                    <a:pt x="573" y="387"/>
                    <a:pt x="573" y="370"/>
                  </a:cubicBezTo>
                  <a:lnTo>
                    <a:pt x="573" y="285"/>
                  </a:lnTo>
                  <a:cubicBezTo>
                    <a:pt x="573" y="237"/>
                    <a:pt x="533" y="198"/>
                    <a:pt x="485" y="198"/>
                  </a:cubicBezTo>
                  <a:lnTo>
                    <a:pt x="459" y="198"/>
                  </a:lnTo>
                  <a:cubicBezTo>
                    <a:pt x="536" y="115"/>
                    <a:pt x="646" y="63"/>
                    <a:pt x="767" y="63"/>
                  </a:cubicBezTo>
                  <a:cubicBezTo>
                    <a:pt x="859" y="63"/>
                    <a:pt x="943" y="92"/>
                    <a:pt x="1012" y="142"/>
                  </a:cubicBezTo>
                  <a:close/>
                  <a:moveTo>
                    <a:pt x="398" y="442"/>
                  </a:moveTo>
                  <a:lnTo>
                    <a:pt x="359" y="480"/>
                  </a:lnTo>
                  <a:lnTo>
                    <a:pt x="347" y="480"/>
                  </a:lnTo>
                  <a:cubicBezTo>
                    <a:pt x="348" y="399"/>
                    <a:pt x="371" y="324"/>
                    <a:pt x="412" y="260"/>
                  </a:cubicBezTo>
                  <a:lnTo>
                    <a:pt x="485" y="260"/>
                  </a:lnTo>
                  <a:cubicBezTo>
                    <a:pt x="499" y="260"/>
                    <a:pt x="511" y="271"/>
                    <a:pt x="511" y="285"/>
                  </a:cubicBezTo>
                  <a:lnTo>
                    <a:pt x="511" y="339"/>
                  </a:lnTo>
                  <a:lnTo>
                    <a:pt x="485" y="339"/>
                  </a:lnTo>
                  <a:cubicBezTo>
                    <a:pt x="477" y="339"/>
                    <a:pt x="469" y="342"/>
                    <a:pt x="463" y="348"/>
                  </a:cubicBezTo>
                  <a:lnTo>
                    <a:pt x="407" y="405"/>
                  </a:lnTo>
                  <a:cubicBezTo>
                    <a:pt x="401" y="410"/>
                    <a:pt x="398" y="418"/>
                    <a:pt x="398" y="427"/>
                  </a:cubicBezTo>
                  <a:lnTo>
                    <a:pt x="398" y="442"/>
                  </a:lnTo>
                  <a:close/>
                  <a:moveTo>
                    <a:pt x="470" y="1189"/>
                  </a:moveTo>
                  <a:lnTo>
                    <a:pt x="372" y="1286"/>
                  </a:lnTo>
                  <a:lnTo>
                    <a:pt x="78" y="991"/>
                  </a:lnTo>
                  <a:lnTo>
                    <a:pt x="175" y="894"/>
                  </a:lnTo>
                  <a:lnTo>
                    <a:pt x="470" y="1189"/>
                  </a:lnTo>
                  <a:close/>
                  <a:moveTo>
                    <a:pt x="1230" y="621"/>
                  </a:moveTo>
                  <a:cubicBezTo>
                    <a:pt x="1243" y="577"/>
                    <a:pt x="1250" y="530"/>
                    <a:pt x="1250" y="483"/>
                  </a:cubicBezTo>
                  <a:cubicBezTo>
                    <a:pt x="1250" y="217"/>
                    <a:pt x="1034" y="0"/>
                    <a:pt x="767" y="0"/>
                  </a:cubicBezTo>
                  <a:cubicBezTo>
                    <a:pt x="501" y="0"/>
                    <a:pt x="285" y="217"/>
                    <a:pt x="285" y="483"/>
                  </a:cubicBezTo>
                  <a:cubicBezTo>
                    <a:pt x="285" y="576"/>
                    <a:pt x="311" y="664"/>
                    <a:pt x="360" y="742"/>
                  </a:cubicBezTo>
                  <a:cubicBezTo>
                    <a:pt x="346" y="751"/>
                    <a:pt x="333" y="762"/>
                    <a:pt x="322" y="771"/>
                  </a:cubicBezTo>
                  <a:lnTo>
                    <a:pt x="231" y="862"/>
                  </a:lnTo>
                  <a:lnTo>
                    <a:pt x="197" y="828"/>
                  </a:lnTo>
                  <a:cubicBezTo>
                    <a:pt x="185" y="816"/>
                    <a:pt x="165" y="816"/>
                    <a:pt x="153" y="828"/>
                  </a:cubicBezTo>
                  <a:lnTo>
                    <a:pt x="12" y="969"/>
                  </a:lnTo>
                  <a:cubicBezTo>
                    <a:pt x="0" y="981"/>
                    <a:pt x="0" y="1001"/>
                    <a:pt x="12" y="1013"/>
                  </a:cubicBezTo>
                  <a:lnTo>
                    <a:pt x="350" y="1352"/>
                  </a:lnTo>
                  <a:cubicBezTo>
                    <a:pt x="356" y="1358"/>
                    <a:pt x="364" y="1361"/>
                    <a:pt x="372" y="1361"/>
                  </a:cubicBezTo>
                  <a:cubicBezTo>
                    <a:pt x="380" y="1361"/>
                    <a:pt x="388" y="1358"/>
                    <a:pt x="394" y="1352"/>
                  </a:cubicBezTo>
                  <a:lnTo>
                    <a:pt x="535" y="1210"/>
                  </a:lnTo>
                  <a:cubicBezTo>
                    <a:pt x="548" y="1198"/>
                    <a:pt x="548" y="1179"/>
                    <a:pt x="535" y="1167"/>
                  </a:cubicBezTo>
                  <a:lnTo>
                    <a:pt x="505" y="1136"/>
                  </a:lnTo>
                  <a:cubicBezTo>
                    <a:pt x="507" y="1135"/>
                    <a:pt x="510" y="1135"/>
                    <a:pt x="513" y="1135"/>
                  </a:cubicBezTo>
                  <a:lnTo>
                    <a:pt x="909" y="1135"/>
                  </a:lnTo>
                  <a:cubicBezTo>
                    <a:pt x="962" y="1135"/>
                    <a:pt x="1156" y="929"/>
                    <a:pt x="1157" y="927"/>
                  </a:cubicBezTo>
                  <a:cubicBezTo>
                    <a:pt x="1180" y="902"/>
                    <a:pt x="1276" y="757"/>
                    <a:pt x="1304" y="693"/>
                  </a:cubicBezTo>
                  <a:cubicBezTo>
                    <a:pt x="1308" y="683"/>
                    <a:pt x="1307" y="671"/>
                    <a:pt x="1300" y="662"/>
                  </a:cubicBezTo>
                  <a:cubicBezTo>
                    <a:pt x="1287" y="644"/>
                    <a:pt x="1262" y="628"/>
                    <a:pt x="1230" y="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635C2CDA-112C-364C-A3AC-83A5230805D8}"/>
              </a:ext>
            </a:extLst>
          </p:cNvPr>
          <p:cNvGrpSpPr/>
          <p:nvPr userDrawn="1"/>
        </p:nvGrpSpPr>
        <p:grpSpPr>
          <a:xfrm>
            <a:off x="9558004" y="547973"/>
            <a:ext cx="710291" cy="710292"/>
            <a:chOff x="8058987" y="621970"/>
            <a:chExt cx="710291" cy="710292"/>
          </a:xfrm>
        </p:grpSpPr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7D044DB2-95F7-7044-8FB5-EB218CFB5C10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41" name="Freeform 6">
              <a:extLst>
                <a:ext uri="{FF2B5EF4-FFF2-40B4-BE49-F238E27FC236}">
                  <a16:creationId xmlns:a16="http://schemas.microsoft.com/office/drawing/2014/main" id="{15BA8638-942F-3947-9ED1-2CD85061C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9501" y="732641"/>
              <a:ext cx="449263" cy="488950"/>
            </a:xfrm>
            <a:custGeom>
              <a:avLst/>
              <a:gdLst>
                <a:gd name="T0" fmla="*/ 342 w 1248"/>
                <a:gd name="T1" fmla="*/ 651 h 1358"/>
                <a:gd name="T2" fmla="*/ 398 w 1248"/>
                <a:gd name="T3" fmla="*/ 477 h 1358"/>
                <a:gd name="T4" fmla="*/ 398 w 1248"/>
                <a:gd name="T5" fmla="*/ 539 h 1358"/>
                <a:gd name="T6" fmla="*/ 342 w 1248"/>
                <a:gd name="T7" fmla="*/ 364 h 1358"/>
                <a:gd name="T8" fmla="*/ 398 w 1248"/>
                <a:gd name="T9" fmla="*/ 364 h 1358"/>
                <a:gd name="T10" fmla="*/ 568 w 1248"/>
                <a:gd name="T11" fmla="*/ 567 h 1358"/>
                <a:gd name="T12" fmla="*/ 680 w 1248"/>
                <a:gd name="T13" fmla="*/ 392 h 1358"/>
                <a:gd name="T14" fmla="*/ 680 w 1248"/>
                <a:gd name="T15" fmla="*/ 454 h 1358"/>
                <a:gd name="T16" fmla="*/ 568 w 1248"/>
                <a:gd name="T17" fmla="*/ 279 h 1358"/>
                <a:gd name="T18" fmla="*/ 680 w 1248"/>
                <a:gd name="T19" fmla="*/ 279 h 1358"/>
                <a:gd name="T20" fmla="*/ 904 w 1248"/>
                <a:gd name="T21" fmla="*/ 1017 h 1358"/>
                <a:gd name="T22" fmla="*/ 932 w 1248"/>
                <a:gd name="T23" fmla="*/ 702 h 1358"/>
                <a:gd name="T24" fmla="*/ 932 w 1248"/>
                <a:gd name="T25" fmla="*/ 482 h 1358"/>
                <a:gd name="T26" fmla="*/ 796 w 1248"/>
                <a:gd name="T27" fmla="*/ 420 h 1358"/>
                <a:gd name="T28" fmla="*/ 847 w 1248"/>
                <a:gd name="T29" fmla="*/ 420 h 1358"/>
                <a:gd name="T30" fmla="*/ 655 w 1248"/>
                <a:gd name="T31" fmla="*/ 985 h 1358"/>
                <a:gd name="T32" fmla="*/ 734 w 1248"/>
                <a:gd name="T33" fmla="*/ 702 h 1358"/>
                <a:gd name="T34" fmla="*/ 568 w 1248"/>
                <a:gd name="T35" fmla="*/ 228 h 1358"/>
                <a:gd name="T36" fmla="*/ 734 w 1248"/>
                <a:gd name="T37" fmla="*/ 702 h 1358"/>
                <a:gd name="T38" fmla="*/ 599 w 1248"/>
                <a:gd name="T39" fmla="*/ 143 h 1358"/>
                <a:gd name="T40" fmla="*/ 593 w 1248"/>
                <a:gd name="T41" fmla="*/ 764 h 1358"/>
                <a:gd name="T42" fmla="*/ 374 w 1248"/>
                <a:gd name="T43" fmla="*/ 764 h 1358"/>
                <a:gd name="T44" fmla="*/ 288 w 1248"/>
                <a:gd name="T45" fmla="*/ 702 h 1358"/>
                <a:gd name="T46" fmla="*/ 452 w 1248"/>
                <a:gd name="T47" fmla="*/ 702 h 1358"/>
                <a:gd name="T48" fmla="*/ 180 w 1248"/>
                <a:gd name="T49" fmla="*/ 1076 h 1358"/>
                <a:gd name="T50" fmla="*/ 361 w 1248"/>
                <a:gd name="T51" fmla="*/ 1077 h 1358"/>
                <a:gd name="T52" fmla="*/ 361 w 1248"/>
                <a:gd name="T53" fmla="*/ 1077 h 1358"/>
                <a:gd name="T54" fmla="*/ 655 w 1248"/>
                <a:gd name="T55" fmla="*/ 1290 h 1358"/>
                <a:gd name="T56" fmla="*/ 593 w 1248"/>
                <a:gd name="T57" fmla="*/ 1290 h 1358"/>
                <a:gd name="T58" fmla="*/ 887 w 1248"/>
                <a:gd name="T59" fmla="*/ 1077 h 1358"/>
                <a:gd name="T60" fmla="*/ 887 w 1248"/>
                <a:gd name="T61" fmla="*/ 1077 h 1358"/>
                <a:gd name="T62" fmla="*/ 865 w 1248"/>
                <a:gd name="T63" fmla="*/ 226 h 1358"/>
                <a:gd name="T64" fmla="*/ 994 w 1248"/>
                <a:gd name="T65" fmla="*/ 451 h 1358"/>
                <a:gd name="T66" fmla="*/ 909 w 1248"/>
                <a:gd name="T67" fmla="*/ 338 h 1358"/>
                <a:gd name="T68" fmla="*/ 796 w 1248"/>
                <a:gd name="T69" fmla="*/ 197 h 1358"/>
                <a:gd name="T70" fmla="*/ 711 w 1248"/>
                <a:gd name="T71" fmla="*/ 112 h 1358"/>
                <a:gd name="T72" fmla="*/ 655 w 1248"/>
                <a:gd name="T73" fmla="*/ 0 h 1358"/>
                <a:gd name="T74" fmla="*/ 568 w 1248"/>
                <a:gd name="T75" fmla="*/ 81 h 1358"/>
                <a:gd name="T76" fmla="*/ 483 w 1248"/>
                <a:gd name="T77" fmla="*/ 166 h 1358"/>
                <a:gd name="T78" fmla="*/ 257 w 1248"/>
                <a:gd name="T79" fmla="*/ 251 h 1358"/>
                <a:gd name="T80" fmla="*/ 64 w 1248"/>
                <a:gd name="T81" fmla="*/ 702 h 1358"/>
                <a:gd name="T82" fmla="*/ 125 w 1248"/>
                <a:gd name="T83" fmla="*/ 359 h 1358"/>
                <a:gd name="T84" fmla="*/ 1247 w 1248"/>
                <a:gd name="T85" fmla="*/ 73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8" h="1358">
                  <a:moveTo>
                    <a:pt x="398" y="589"/>
                  </a:moveTo>
                  <a:lnTo>
                    <a:pt x="342" y="589"/>
                  </a:lnTo>
                  <a:lnTo>
                    <a:pt x="342" y="651"/>
                  </a:lnTo>
                  <a:lnTo>
                    <a:pt x="398" y="651"/>
                  </a:lnTo>
                  <a:lnTo>
                    <a:pt x="398" y="589"/>
                  </a:lnTo>
                  <a:close/>
                  <a:moveTo>
                    <a:pt x="398" y="477"/>
                  </a:moveTo>
                  <a:lnTo>
                    <a:pt x="342" y="477"/>
                  </a:lnTo>
                  <a:lnTo>
                    <a:pt x="342" y="539"/>
                  </a:lnTo>
                  <a:lnTo>
                    <a:pt x="398" y="539"/>
                  </a:lnTo>
                  <a:lnTo>
                    <a:pt x="398" y="477"/>
                  </a:lnTo>
                  <a:close/>
                  <a:moveTo>
                    <a:pt x="398" y="364"/>
                  </a:moveTo>
                  <a:lnTo>
                    <a:pt x="342" y="364"/>
                  </a:lnTo>
                  <a:lnTo>
                    <a:pt x="342" y="426"/>
                  </a:lnTo>
                  <a:lnTo>
                    <a:pt x="398" y="426"/>
                  </a:lnTo>
                  <a:lnTo>
                    <a:pt x="398" y="364"/>
                  </a:lnTo>
                  <a:close/>
                  <a:moveTo>
                    <a:pt x="680" y="505"/>
                  </a:moveTo>
                  <a:lnTo>
                    <a:pt x="568" y="505"/>
                  </a:lnTo>
                  <a:lnTo>
                    <a:pt x="568" y="567"/>
                  </a:lnTo>
                  <a:lnTo>
                    <a:pt x="680" y="567"/>
                  </a:lnTo>
                  <a:lnTo>
                    <a:pt x="680" y="505"/>
                  </a:lnTo>
                  <a:close/>
                  <a:moveTo>
                    <a:pt x="680" y="392"/>
                  </a:moveTo>
                  <a:lnTo>
                    <a:pt x="568" y="392"/>
                  </a:lnTo>
                  <a:lnTo>
                    <a:pt x="568" y="454"/>
                  </a:lnTo>
                  <a:lnTo>
                    <a:pt x="680" y="454"/>
                  </a:lnTo>
                  <a:lnTo>
                    <a:pt x="680" y="392"/>
                  </a:lnTo>
                  <a:close/>
                  <a:moveTo>
                    <a:pt x="680" y="279"/>
                  </a:moveTo>
                  <a:lnTo>
                    <a:pt x="568" y="279"/>
                  </a:lnTo>
                  <a:lnTo>
                    <a:pt x="568" y="341"/>
                  </a:lnTo>
                  <a:lnTo>
                    <a:pt x="680" y="341"/>
                  </a:lnTo>
                  <a:lnTo>
                    <a:pt x="680" y="279"/>
                  </a:lnTo>
                  <a:close/>
                  <a:moveTo>
                    <a:pt x="1183" y="764"/>
                  </a:moveTo>
                  <a:cubicBezTo>
                    <a:pt x="1177" y="881"/>
                    <a:pt x="1135" y="989"/>
                    <a:pt x="1068" y="1076"/>
                  </a:cubicBezTo>
                  <a:cubicBezTo>
                    <a:pt x="1020" y="1052"/>
                    <a:pt x="964" y="1032"/>
                    <a:pt x="904" y="1017"/>
                  </a:cubicBezTo>
                  <a:cubicBezTo>
                    <a:pt x="923" y="941"/>
                    <a:pt x="934" y="856"/>
                    <a:pt x="936" y="764"/>
                  </a:cubicBezTo>
                  <a:lnTo>
                    <a:pt x="1183" y="764"/>
                  </a:lnTo>
                  <a:close/>
                  <a:moveTo>
                    <a:pt x="932" y="702"/>
                  </a:moveTo>
                  <a:lnTo>
                    <a:pt x="796" y="702"/>
                  </a:lnTo>
                  <a:lnTo>
                    <a:pt x="796" y="482"/>
                  </a:lnTo>
                  <a:lnTo>
                    <a:pt x="932" y="482"/>
                  </a:lnTo>
                  <a:lnTo>
                    <a:pt x="932" y="702"/>
                  </a:lnTo>
                  <a:close/>
                  <a:moveTo>
                    <a:pt x="847" y="420"/>
                  </a:moveTo>
                  <a:lnTo>
                    <a:pt x="796" y="420"/>
                  </a:lnTo>
                  <a:lnTo>
                    <a:pt x="796" y="369"/>
                  </a:lnTo>
                  <a:lnTo>
                    <a:pt x="847" y="369"/>
                  </a:lnTo>
                  <a:lnTo>
                    <a:pt x="847" y="420"/>
                  </a:lnTo>
                  <a:close/>
                  <a:moveTo>
                    <a:pt x="874" y="764"/>
                  </a:moveTo>
                  <a:cubicBezTo>
                    <a:pt x="872" y="850"/>
                    <a:pt x="861" y="932"/>
                    <a:pt x="843" y="1004"/>
                  </a:cubicBezTo>
                  <a:cubicBezTo>
                    <a:pt x="783" y="993"/>
                    <a:pt x="720" y="987"/>
                    <a:pt x="655" y="985"/>
                  </a:cubicBezTo>
                  <a:lnTo>
                    <a:pt x="655" y="764"/>
                  </a:lnTo>
                  <a:lnTo>
                    <a:pt x="874" y="764"/>
                  </a:lnTo>
                  <a:close/>
                  <a:moveTo>
                    <a:pt x="734" y="702"/>
                  </a:moveTo>
                  <a:lnTo>
                    <a:pt x="514" y="702"/>
                  </a:lnTo>
                  <a:lnTo>
                    <a:pt x="514" y="228"/>
                  </a:lnTo>
                  <a:lnTo>
                    <a:pt x="568" y="228"/>
                  </a:lnTo>
                  <a:lnTo>
                    <a:pt x="680" y="228"/>
                  </a:lnTo>
                  <a:lnTo>
                    <a:pt x="734" y="228"/>
                  </a:lnTo>
                  <a:lnTo>
                    <a:pt x="734" y="702"/>
                  </a:lnTo>
                  <a:close/>
                  <a:moveTo>
                    <a:pt x="649" y="166"/>
                  </a:moveTo>
                  <a:lnTo>
                    <a:pt x="599" y="166"/>
                  </a:lnTo>
                  <a:lnTo>
                    <a:pt x="599" y="143"/>
                  </a:lnTo>
                  <a:lnTo>
                    <a:pt x="649" y="143"/>
                  </a:lnTo>
                  <a:lnTo>
                    <a:pt x="649" y="166"/>
                  </a:lnTo>
                  <a:close/>
                  <a:moveTo>
                    <a:pt x="593" y="764"/>
                  </a:moveTo>
                  <a:lnTo>
                    <a:pt x="593" y="985"/>
                  </a:lnTo>
                  <a:cubicBezTo>
                    <a:pt x="528" y="987"/>
                    <a:pt x="465" y="993"/>
                    <a:pt x="405" y="1004"/>
                  </a:cubicBezTo>
                  <a:cubicBezTo>
                    <a:pt x="387" y="932"/>
                    <a:pt x="376" y="850"/>
                    <a:pt x="374" y="764"/>
                  </a:cubicBezTo>
                  <a:lnTo>
                    <a:pt x="593" y="764"/>
                  </a:lnTo>
                  <a:close/>
                  <a:moveTo>
                    <a:pt x="452" y="702"/>
                  </a:moveTo>
                  <a:lnTo>
                    <a:pt x="288" y="702"/>
                  </a:lnTo>
                  <a:lnTo>
                    <a:pt x="288" y="313"/>
                  </a:lnTo>
                  <a:lnTo>
                    <a:pt x="452" y="313"/>
                  </a:lnTo>
                  <a:lnTo>
                    <a:pt x="452" y="702"/>
                  </a:lnTo>
                  <a:close/>
                  <a:moveTo>
                    <a:pt x="311" y="764"/>
                  </a:moveTo>
                  <a:cubicBezTo>
                    <a:pt x="314" y="856"/>
                    <a:pt x="325" y="941"/>
                    <a:pt x="344" y="1017"/>
                  </a:cubicBezTo>
                  <a:cubicBezTo>
                    <a:pt x="284" y="1032"/>
                    <a:pt x="228" y="1052"/>
                    <a:pt x="180" y="1076"/>
                  </a:cubicBezTo>
                  <a:cubicBezTo>
                    <a:pt x="113" y="989"/>
                    <a:pt x="70" y="881"/>
                    <a:pt x="64" y="764"/>
                  </a:cubicBezTo>
                  <a:lnTo>
                    <a:pt x="311" y="764"/>
                  </a:lnTo>
                  <a:close/>
                  <a:moveTo>
                    <a:pt x="361" y="1077"/>
                  </a:moveTo>
                  <a:cubicBezTo>
                    <a:pt x="387" y="1157"/>
                    <a:pt x="423" y="1223"/>
                    <a:pt x="464" y="1271"/>
                  </a:cubicBezTo>
                  <a:cubicBezTo>
                    <a:pt x="371" y="1244"/>
                    <a:pt x="288" y="1193"/>
                    <a:pt x="222" y="1125"/>
                  </a:cubicBezTo>
                  <a:cubicBezTo>
                    <a:pt x="263" y="1105"/>
                    <a:pt x="310" y="1089"/>
                    <a:pt x="361" y="1077"/>
                  </a:cubicBezTo>
                  <a:close/>
                  <a:moveTo>
                    <a:pt x="655" y="1047"/>
                  </a:moveTo>
                  <a:cubicBezTo>
                    <a:pt x="714" y="1049"/>
                    <a:pt x="771" y="1054"/>
                    <a:pt x="825" y="1064"/>
                  </a:cubicBezTo>
                  <a:cubicBezTo>
                    <a:pt x="785" y="1185"/>
                    <a:pt x="724" y="1270"/>
                    <a:pt x="655" y="1290"/>
                  </a:cubicBezTo>
                  <a:lnTo>
                    <a:pt x="655" y="1047"/>
                  </a:lnTo>
                  <a:close/>
                  <a:moveTo>
                    <a:pt x="593" y="1047"/>
                  </a:moveTo>
                  <a:lnTo>
                    <a:pt x="593" y="1290"/>
                  </a:lnTo>
                  <a:cubicBezTo>
                    <a:pt x="524" y="1270"/>
                    <a:pt x="463" y="1185"/>
                    <a:pt x="423" y="1064"/>
                  </a:cubicBezTo>
                  <a:cubicBezTo>
                    <a:pt x="477" y="1054"/>
                    <a:pt x="534" y="1049"/>
                    <a:pt x="593" y="1047"/>
                  </a:cubicBezTo>
                  <a:close/>
                  <a:moveTo>
                    <a:pt x="887" y="1077"/>
                  </a:moveTo>
                  <a:cubicBezTo>
                    <a:pt x="938" y="1089"/>
                    <a:pt x="985" y="1105"/>
                    <a:pt x="1026" y="1125"/>
                  </a:cubicBezTo>
                  <a:cubicBezTo>
                    <a:pt x="960" y="1193"/>
                    <a:pt x="877" y="1244"/>
                    <a:pt x="784" y="1271"/>
                  </a:cubicBezTo>
                  <a:cubicBezTo>
                    <a:pt x="825" y="1223"/>
                    <a:pt x="860" y="1157"/>
                    <a:pt x="887" y="1077"/>
                  </a:cubicBezTo>
                  <a:close/>
                  <a:moveTo>
                    <a:pt x="891" y="170"/>
                  </a:moveTo>
                  <a:cubicBezTo>
                    <a:pt x="876" y="162"/>
                    <a:pt x="857" y="169"/>
                    <a:pt x="850" y="184"/>
                  </a:cubicBezTo>
                  <a:cubicBezTo>
                    <a:pt x="843" y="200"/>
                    <a:pt x="849" y="218"/>
                    <a:pt x="865" y="226"/>
                  </a:cubicBezTo>
                  <a:cubicBezTo>
                    <a:pt x="1050" y="314"/>
                    <a:pt x="1172" y="499"/>
                    <a:pt x="1183" y="702"/>
                  </a:cubicBezTo>
                  <a:lnTo>
                    <a:pt x="994" y="702"/>
                  </a:lnTo>
                  <a:lnTo>
                    <a:pt x="994" y="451"/>
                  </a:lnTo>
                  <a:cubicBezTo>
                    <a:pt x="994" y="434"/>
                    <a:pt x="980" y="420"/>
                    <a:pt x="963" y="420"/>
                  </a:cubicBezTo>
                  <a:lnTo>
                    <a:pt x="909" y="420"/>
                  </a:lnTo>
                  <a:lnTo>
                    <a:pt x="909" y="338"/>
                  </a:lnTo>
                  <a:cubicBezTo>
                    <a:pt x="909" y="321"/>
                    <a:pt x="895" y="307"/>
                    <a:pt x="878" y="307"/>
                  </a:cubicBezTo>
                  <a:lnTo>
                    <a:pt x="796" y="307"/>
                  </a:lnTo>
                  <a:lnTo>
                    <a:pt x="796" y="197"/>
                  </a:lnTo>
                  <a:cubicBezTo>
                    <a:pt x="796" y="180"/>
                    <a:pt x="782" y="166"/>
                    <a:pt x="765" y="166"/>
                  </a:cubicBezTo>
                  <a:lnTo>
                    <a:pt x="711" y="166"/>
                  </a:lnTo>
                  <a:lnTo>
                    <a:pt x="711" y="112"/>
                  </a:lnTo>
                  <a:cubicBezTo>
                    <a:pt x="711" y="95"/>
                    <a:pt x="698" y="81"/>
                    <a:pt x="680" y="81"/>
                  </a:cubicBezTo>
                  <a:lnTo>
                    <a:pt x="655" y="81"/>
                  </a:lnTo>
                  <a:lnTo>
                    <a:pt x="655" y="0"/>
                  </a:lnTo>
                  <a:lnTo>
                    <a:pt x="593" y="0"/>
                  </a:lnTo>
                  <a:lnTo>
                    <a:pt x="593" y="81"/>
                  </a:lnTo>
                  <a:lnTo>
                    <a:pt x="568" y="81"/>
                  </a:lnTo>
                  <a:cubicBezTo>
                    <a:pt x="550" y="81"/>
                    <a:pt x="536" y="95"/>
                    <a:pt x="536" y="112"/>
                  </a:cubicBezTo>
                  <a:lnTo>
                    <a:pt x="536" y="166"/>
                  </a:lnTo>
                  <a:lnTo>
                    <a:pt x="483" y="166"/>
                  </a:lnTo>
                  <a:cubicBezTo>
                    <a:pt x="466" y="166"/>
                    <a:pt x="452" y="180"/>
                    <a:pt x="452" y="197"/>
                  </a:cubicBezTo>
                  <a:lnTo>
                    <a:pt x="452" y="251"/>
                  </a:lnTo>
                  <a:lnTo>
                    <a:pt x="257" y="251"/>
                  </a:lnTo>
                  <a:cubicBezTo>
                    <a:pt x="240" y="251"/>
                    <a:pt x="226" y="265"/>
                    <a:pt x="226" y="282"/>
                  </a:cubicBezTo>
                  <a:lnTo>
                    <a:pt x="226" y="702"/>
                  </a:lnTo>
                  <a:lnTo>
                    <a:pt x="64" y="702"/>
                  </a:lnTo>
                  <a:cubicBezTo>
                    <a:pt x="70" y="591"/>
                    <a:pt x="108" y="486"/>
                    <a:pt x="175" y="396"/>
                  </a:cubicBezTo>
                  <a:cubicBezTo>
                    <a:pt x="185" y="382"/>
                    <a:pt x="182" y="363"/>
                    <a:pt x="169" y="353"/>
                  </a:cubicBezTo>
                  <a:cubicBezTo>
                    <a:pt x="155" y="342"/>
                    <a:pt x="136" y="345"/>
                    <a:pt x="125" y="359"/>
                  </a:cubicBezTo>
                  <a:cubicBezTo>
                    <a:pt x="44" y="467"/>
                    <a:pt x="0" y="597"/>
                    <a:pt x="0" y="733"/>
                  </a:cubicBezTo>
                  <a:cubicBezTo>
                    <a:pt x="0" y="1077"/>
                    <a:pt x="280" y="1357"/>
                    <a:pt x="624" y="1357"/>
                  </a:cubicBezTo>
                  <a:cubicBezTo>
                    <a:pt x="968" y="1357"/>
                    <a:pt x="1247" y="1077"/>
                    <a:pt x="1247" y="733"/>
                  </a:cubicBezTo>
                  <a:cubicBezTo>
                    <a:pt x="1247" y="494"/>
                    <a:pt x="1108" y="273"/>
                    <a:pt x="891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AD78C3F-B65F-8C4C-A24E-368E873B99F2}"/>
              </a:ext>
            </a:extLst>
          </p:cNvPr>
          <p:cNvGrpSpPr/>
          <p:nvPr userDrawn="1"/>
        </p:nvGrpSpPr>
        <p:grpSpPr>
          <a:xfrm>
            <a:off x="4075750" y="5432871"/>
            <a:ext cx="710291" cy="710292"/>
            <a:chOff x="2576733" y="5506868"/>
            <a:chExt cx="710291" cy="710292"/>
          </a:xfrm>
        </p:grpSpPr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28D5D4EE-D065-7C41-BF0C-C79BB5F11F75}"/>
                </a:ext>
              </a:extLst>
            </p:cNvPr>
            <p:cNvSpPr/>
            <p:nvPr/>
          </p:nvSpPr>
          <p:spPr>
            <a:xfrm>
              <a:off x="2576733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44" name="Freeform 8">
              <a:extLst>
                <a:ext uri="{FF2B5EF4-FFF2-40B4-BE49-F238E27FC236}">
                  <a16:creationId xmlns:a16="http://schemas.microsoft.com/office/drawing/2014/main" id="{406F3BF7-EA9F-7B4A-9060-B2026A6E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228" y="5613421"/>
              <a:ext cx="495300" cy="479425"/>
            </a:xfrm>
            <a:custGeom>
              <a:avLst/>
              <a:gdLst>
                <a:gd name="T0" fmla="*/ 829 w 1377"/>
                <a:gd name="T1" fmla="*/ 1305 h 1331"/>
                <a:gd name="T2" fmla="*/ 547 w 1377"/>
                <a:gd name="T3" fmla="*/ 1242 h 1331"/>
                <a:gd name="T4" fmla="*/ 547 w 1377"/>
                <a:gd name="T5" fmla="*/ 1305 h 1331"/>
                <a:gd name="T6" fmla="*/ 544 w 1377"/>
                <a:gd name="T7" fmla="*/ 1027 h 1331"/>
                <a:gd name="T8" fmla="*/ 305 w 1377"/>
                <a:gd name="T9" fmla="*/ 1105 h 1331"/>
                <a:gd name="T10" fmla="*/ 71 w 1377"/>
                <a:gd name="T11" fmla="*/ 576 h 1331"/>
                <a:gd name="T12" fmla="*/ 145 w 1377"/>
                <a:gd name="T13" fmla="*/ 391 h 1331"/>
                <a:gd name="T14" fmla="*/ 175 w 1377"/>
                <a:gd name="T15" fmla="*/ 650 h 1331"/>
                <a:gd name="T16" fmla="*/ 300 w 1377"/>
                <a:gd name="T17" fmla="*/ 949 h 1331"/>
                <a:gd name="T18" fmla="*/ 194 w 1377"/>
                <a:gd name="T19" fmla="*/ 721 h 1331"/>
                <a:gd name="T20" fmla="*/ 287 w 1377"/>
                <a:gd name="T21" fmla="*/ 734 h 1331"/>
                <a:gd name="T22" fmla="*/ 412 w 1377"/>
                <a:gd name="T23" fmla="*/ 830 h 1331"/>
                <a:gd name="T24" fmla="*/ 402 w 1377"/>
                <a:gd name="T25" fmla="*/ 756 h 1331"/>
                <a:gd name="T26" fmla="*/ 313 w 1377"/>
                <a:gd name="T27" fmla="*/ 672 h 1331"/>
                <a:gd name="T28" fmla="*/ 198 w 1377"/>
                <a:gd name="T29" fmla="*/ 358 h 1331"/>
                <a:gd name="T30" fmla="*/ 10 w 1377"/>
                <a:gd name="T31" fmla="*/ 558 h 1331"/>
                <a:gd name="T32" fmla="*/ 148 w 1377"/>
                <a:gd name="T33" fmla="*/ 1021 h 1331"/>
                <a:gd name="T34" fmla="*/ 237 w 1377"/>
                <a:gd name="T35" fmla="*/ 1158 h 1331"/>
                <a:gd name="T36" fmla="*/ 268 w 1377"/>
                <a:gd name="T37" fmla="*/ 1330 h 1331"/>
                <a:gd name="T38" fmla="*/ 601 w 1377"/>
                <a:gd name="T39" fmla="*/ 1330 h 1331"/>
                <a:gd name="T40" fmla="*/ 632 w 1377"/>
                <a:gd name="T41" fmla="*/ 1158 h 1331"/>
                <a:gd name="T42" fmla="*/ 557 w 1377"/>
                <a:gd name="T43" fmla="*/ 886 h 1331"/>
                <a:gd name="T44" fmla="*/ 402 w 1377"/>
                <a:gd name="T45" fmla="*/ 756 h 1331"/>
                <a:gd name="T46" fmla="*/ 778 w 1377"/>
                <a:gd name="T47" fmla="*/ 17 h 1331"/>
                <a:gd name="T48" fmla="*/ 606 w 1377"/>
                <a:gd name="T49" fmla="*/ 669 h 1331"/>
                <a:gd name="T50" fmla="*/ 769 w 1377"/>
                <a:gd name="T51" fmla="*/ 321 h 1331"/>
                <a:gd name="T52" fmla="*/ 713 w 1377"/>
                <a:gd name="T53" fmla="*/ 294 h 1331"/>
                <a:gd name="T54" fmla="*/ 683 w 1377"/>
                <a:gd name="T55" fmla="*/ 195 h 1331"/>
                <a:gd name="T56" fmla="*/ 716 w 1377"/>
                <a:gd name="T57" fmla="*/ 599 h 1331"/>
                <a:gd name="T58" fmla="*/ 824 w 1377"/>
                <a:gd name="T59" fmla="*/ 7 h 1331"/>
                <a:gd name="T60" fmla="*/ 1044 w 1377"/>
                <a:gd name="T61" fmla="*/ 1158 h 1331"/>
                <a:gd name="T62" fmla="*/ 863 w 1377"/>
                <a:gd name="T63" fmla="*/ 929 h 1331"/>
                <a:gd name="T64" fmla="*/ 991 w 1377"/>
                <a:gd name="T65" fmla="*/ 816 h 1331"/>
                <a:gd name="T66" fmla="*/ 1107 w 1377"/>
                <a:gd name="T67" fmla="*/ 716 h 1331"/>
                <a:gd name="T68" fmla="*/ 1163 w 1377"/>
                <a:gd name="T69" fmla="*/ 772 h 1331"/>
                <a:gd name="T70" fmla="*/ 1207 w 1377"/>
                <a:gd name="T71" fmla="*/ 815 h 1331"/>
                <a:gd name="T72" fmla="*/ 1235 w 1377"/>
                <a:gd name="T73" fmla="*/ 543 h 1331"/>
                <a:gd name="T74" fmla="*/ 1283 w 1377"/>
                <a:gd name="T75" fmla="*/ 348 h 1331"/>
                <a:gd name="T76" fmla="*/ 1292 w 1377"/>
                <a:gd name="T77" fmla="*/ 854 h 1331"/>
                <a:gd name="T78" fmla="*/ 1334 w 1377"/>
                <a:gd name="T79" fmla="*/ 303 h 1331"/>
                <a:gd name="T80" fmla="*/ 1172 w 1377"/>
                <a:gd name="T81" fmla="*/ 534 h 1331"/>
                <a:gd name="T82" fmla="*/ 1044 w 1377"/>
                <a:gd name="T83" fmla="*/ 692 h 1331"/>
                <a:gd name="T84" fmla="*/ 920 w 1377"/>
                <a:gd name="T85" fmla="*/ 786 h 1331"/>
                <a:gd name="T86" fmla="*/ 770 w 1377"/>
                <a:gd name="T87" fmla="*/ 1027 h 1331"/>
                <a:gd name="T88" fmla="*/ 714 w 1377"/>
                <a:gd name="T89" fmla="*/ 1189 h 1331"/>
                <a:gd name="T90" fmla="*/ 776 w 1377"/>
                <a:gd name="T91" fmla="*/ 1220 h 1331"/>
                <a:gd name="T92" fmla="*/ 1171 w 1377"/>
                <a:gd name="T93" fmla="*/ 1330 h 1331"/>
                <a:gd name="T94" fmla="*/ 1108 w 1377"/>
                <a:gd name="T95" fmla="*/ 1158 h 1331"/>
                <a:gd name="T96" fmla="*/ 1338 w 1377"/>
                <a:gd name="T97" fmla="*/ 89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7" h="1331">
                  <a:moveTo>
                    <a:pt x="886" y="1242"/>
                  </a:moveTo>
                  <a:lnTo>
                    <a:pt x="829" y="1242"/>
                  </a:lnTo>
                  <a:lnTo>
                    <a:pt x="829" y="1305"/>
                  </a:lnTo>
                  <a:lnTo>
                    <a:pt x="886" y="1305"/>
                  </a:lnTo>
                  <a:lnTo>
                    <a:pt x="886" y="1242"/>
                  </a:lnTo>
                  <a:close/>
                  <a:moveTo>
                    <a:pt x="547" y="1242"/>
                  </a:moveTo>
                  <a:lnTo>
                    <a:pt x="491" y="1242"/>
                  </a:lnTo>
                  <a:lnTo>
                    <a:pt x="491" y="1305"/>
                  </a:lnTo>
                  <a:lnTo>
                    <a:pt x="547" y="1305"/>
                  </a:lnTo>
                  <a:lnTo>
                    <a:pt x="547" y="1242"/>
                  </a:lnTo>
                  <a:close/>
                  <a:moveTo>
                    <a:pt x="513" y="929"/>
                  </a:moveTo>
                  <a:cubicBezTo>
                    <a:pt x="532" y="948"/>
                    <a:pt x="543" y="993"/>
                    <a:pt x="544" y="1027"/>
                  </a:cubicBezTo>
                  <a:lnTo>
                    <a:pt x="544" y="1158"/>
                  </a:lnTo>
                  <a:lnTo>
                    <a:pt x="333" y="1158"/>
                  </a:lnTo>
                  <a:cubicBezTo>
                    <a:pt x="330" y="1142"/>
                    <a:pt x="323" y="1124"/>
                    <a:pt x="305" y="1105"/>
                  </a:cubicBezTo>
                  <a:cubicBezTo>
                    <a:pt x="293" y="1094"/>
                    <a:pt x="241" y="1033"/>
                    <a:pt x="195" y="980"/>
                  </a:cubicBezTo>
                  <a:cubicBezTo>
                    <a:pt x="146" y="924"/>
                    <a:pt x="100" y="871"/>
                    <a:pt x="84" y="854"/>
                  </a:cubicBezTo>
                  <a:cubicBezTo>
                    <a:pt x="71" y="820"/>
                    <a:pt x="68" y="624"/>
                    <a:pt x="71" y="576"/>
                  </a:cubicBezTo>
                  <a:lnTo>
                    <a:pt x="72" y="561"/>
                  </a:lnTo>
                  <a:cubicBezTo>
                    <a:pt x="73" y="521"/>
                    <a:pt x="79" y="408"/>
                    <a:pt x="94" y="348"/>
                  </a:cubicBezTo>
                  <a:cubicBezTo>
                    <a:pt x="110" y="353"/>
                    <a:pt x="130" y="367"/>
                    <a:pt x="145" y="391"/>
                  </a:cubicBezTo>
                  <a:cubicBezTo>
                    <a:pt x="164" y="422"/>
                    <a:pt x="163" y="457"/>
                    <a:pt x="142" y="525"/>
                  </a:cubicBezTo>
                  <a:cubicBezTo>
                    <a:pt x="140" y="531"/>
                    <a:pt x="140" y="537"/>
                    <a:pt x="142" y="543"/>
                  </a:cubicBezTo>
                  <a:lnTo>
                    <a:pt x="175" y="650"/>
                  </a:lnTo>
                  <a:cubicBezTo>
                    <a:pt x="156" y="662"/>
                    <a:pt x="140" y="682"/>
                    <a:pt x="134" y="705"/>
                  </a:cubicBezTo>
                  <a:cubicBezTo>
                    <a:pt x="124" y="743"/>
                    <a:pt x="137" y="783"/>
                    <a:pt x="169" y="815"/>
                  </a:cubicBezTo>
                  <a:cubicBezTo>
                    <a:pt x="189" y="835"/>
                    <a:pt x="300" y="949"/>
                    <a:pt x="300" y="949"/>
                  </a:cubicBezTo>
                  <a:lnTo>
                    <a:pt x="345" y="906"/>
                  </a:lnTo>
                  <a:cubicBezTo>
                    <a:pt x="345" y="906"/>
                    <a:pt x="233" y="792"/>
                    <a:pt x="213" y="772"/>
                  </a:cubicBezTo>
                  <a:cubicBezTo>
                    <a:pt x="197" y="755"/>
                    <a:pt x="190" y="737"/>
                    <a:pt x="194" y="721"/>
                  </a:cubicBezTo>
                  <a:cubicBezTo>
                    <a:pt x="197" y="709"/>
                    <a:pt x="207" y="700"/>
                    <a:pt x="219" y="697"/>
                  </a:cubicBezTo>
                  <a:cubicBezTo>
                    <a:pt x="235" y="692"/>
                    <a:pt x="253" y="699"/>
                    <a:pt x="269" y="716"/>
                  </a:cubicBezTo>
                  <a:cubicBezTo>
                    <a:pt x="276" y="723"/>
                    <a:pt x="281" y="728"/>
                    <a:pt x="287" y="734"/>
                  </a:cubicBezTo>
                  <a:cubicBezTo>
                    <a:pt x="297" y="745"/>
                    <a:pt x="311" y="760"/>
                    <a:pt x="346" y="795"/>
                  </a:cubicBezTo>
                  <a:cubicBezTo>
                    <a:pt x="359" y="809"/>
                    <a:pt x="374" y="813"/>
                    <a:pt x="385" y="816"/>
                  </a:cubicBezTo>
                  <a:cubicBezTo>
                    <a:pt x="396" y="819"/>
                    <a:pt x="403" y="821"/>
                    <a:pt x="412" y="830"/>
                  </a:cubicBezTo>
                  <a:cubicBezTo>
                    <a:pt x="417" y="834"/>
                    <a:pt x="429" y="847"/>
                    <a:pt x="444" y="861"/>
                  </a:cubicBezTo>
                  <a:cubicBezTo>
                    <a:pt x="468" y="884"/>
                    <a:pt x="497" y="913"/>
                    <a:pt x="513" y="929"/>
                  </a:cubicBezTo>
                  <a:close/>
                  <a:moveTo>
                    <a:pt x="402" y="756"/>
                  </a:moveTo>
                  <a:cubicBezTo>
                    <a:pt x="396" y="754"/>
                    <a:pt x="392" y="753"/>
                    <a:pt x="390" y="752"/>
                  </a:cubicBezTo>
                  <a:cubicBezTo>
                    <a:pt x="356" y="717"/>
                    <a:pt x="342" y="703"/>
                    <a:pt x="332" y="692"/>
                  </a:cubicBezTo>
                  <a:cubicBezTo>
                    <a:pt x="326" y="685"/>
                    <a:pt x="321" y="680"/>
                    <a:pt x="313" y="672"/>
                  </a:cubicBezTo>
                  <a:cubicBezTo>
                    <a:pt x="290" y="649"/>
                    <a:pt x="263" y="636"/>
                    <a:pt x="235" y="634"/>
                  </a:cubicBezTo>
                  <a:lnTo>
                    <a:pt x="204" y="534"/>
                  </a:lnTo>
                  <a:cubicBezTo>
                    <a:pt x="225" y="465"/>
                    <a:pt x="231" y="411"/>
                    <a:pt x="198" y="358"/>
                  </a:cubicBezTo>
                  <a:cubicBezTo>
                    <a:pt x="161" y="299"/>
                    <a:pt x="104" y="279"/>
                    <a:pt x="67" y="284"/>
                  </a:cubicBezTo>
                  <a:cubicBezTo>
                    <a:pt x="56" y="285"/>
                    <a:pt x="47" y="293"/>
                    <a:pt x="43" y="303"/>
                  </a:cubicBezTo>
                  <a:cubicBezTo>
                    <a:pt x="21" y="356"/>
                    <a:pt x="14" y="467"/>
                    <a:pt x="10" y="558"/>
                  </a:cubicBezTo>
                  <a:lnTo>
                    <a:pt x="9" y="572"/>
                  </a:lnTo>
                  <a:cubicBezTo>
                    <a:pt x="9" y="575"/>
                    <a:pt x="0" y="857"/>
                    <a:pt x="38" y="895"/>
                  </a:cubicBezTo>
                  <a:cubicBezTo>
                    <a:pt x="49" y="907"/>
                    <a:pt x="102" y="967"/>
                    <a:pt x="148" y="1021"/>
                  </a:cubicBezTo>
                  <a:cubicBezTo>
                    <a:pt x="199" y="1080"/>
                    <a:pt x="248" y="1136"/>
                    <a:pt x="261" y="1149"/>
                  </a:cubicBezTo>
                  <a:cubicBezTo>
                    <a:pt x="264" y="1152"/>
                    <a:pt x="266" y="1155"/>
                    <a:pt x="268" y="1158"/>
                  </a:cubicBezTo>
                  <a:lnTo>
                    <a:pt x="237" y="1158"/>
                  </a:lnTo>
                  <a:cubicBezTo>
                    <a:pt x="219" y="1158"/>
                    <a:pt x="206" y="1172"/>
                    <a:pt x="206" y="1189"/>
                  </a:cubicBezTo>
                  <a:lnTo>
                    <a:pt x="206" y="1330"/>
                  </a:lnTo>
                  <a:lnTo>
                    <a:pt x="268" y="1330"/>
                  </a:lnTo>
                  <a:lnTo>
                    <a:pt x="268" y="1220"/>
                  </a:lnTo>
                  <a:lnTo>
                    <a:pt x="601" y="1220"/>
                  </a:lnTo>
                  <a:lnTo>
                    <a:pt x="601" y="1330"/>
                  </a:lnTo>
                  <a:lnTo>
                    <a:pt x="663" y="1330"/>
                  </a:lnTo>
                  <a:lnTo>
                    <a:pt x="663" y="1189"/>
                  </a:lnTo>
                  <a:cubicBezTo>
                    <a:pt x="663" y="1172"/>
                    <a:pt x="649" y="1158"/>
                    <a:pt x="632" y="1158"/>
                  </a:cubicBezTo>
                  <a:lnTo>
                    <a:pt x="606" y="1158"/>
                  </a:lnTo>
                  <a:lnTo>
                    <a:pt x="606" y="1026"/>
                  </a:lnTo>
                  <a:cubicBezTo>
                    <a:pt x="605" y="982"/>
                    <a:pt x="591" y="919"/>
                    <a:pt x="557" y="886"/>
                  </a:cubicBezTo>
                  <a:cubicBezTo>
                    <a:pt x="541" y="869"/>
                    <a:pt x="511" y="840"/>
                    <a:pt x="488" y="817"/>
                  </a:cubicBezTo>
                  <a:cubicBezTo>
                    <a:pt x="473" y="802"/>
                    <a:pt x="460" y="791"/>
                    <a:pt x="456" y="786"/>
                  </a:cubicBezTo>
                  <a:cubicBezTo>
                    <a:pt x="435" y="766"/>
                    <a:pt x="415" y="760"/>
                    <a:pt x="402" y="756"/>
                  </a:cubicBezTo>
                  <a:close/>
                  <a:moveTo>
                    <a:pt x="824" y="7"/>
                  </a:moveTo>
                  <a:cubicBezTo>
                    <a:pt x="817" y="2"/>
                    <a:pt x="808" y="0"/>
                    <a:pt x="799" y="2"/>
                  </a:cubicBezTo>
                  <a:cubicBezTo>
                    <a:pt x="790" y="3"/>
                    <a:pt x="783" y="9"/>
                    <a:pt x="778" y="17"/>
                  </a:cubicBezTo>
                  <a:cubicBezTo>
                    <a:pt x="748" y="72"/>
                    <a:pt x="699" y="107"/>
                    <a:pt x="647" y="145"/>
                  </a:cubicBezTo>
                  <a:cubicBezTo>
                    <a:pt x="572" y="199"/>
                    <a:pt x="488" y="261"/>
                    <a:pt x="458" y="387"/>
                  </a:cubicBezTo>
                  <a:cubicBezTo>
                    <a:pt x="438" y="467"/>
                    <a:pt x="489" y="612"/>
                    <a:pt x="606" y="669"/>
                  </a:cubicBezTo>
                  <a:cubicBezTo>
                    <a:pt x="607" y="721"/>
                    <a:pt x="615" y="774"/>
                    <a:pt x="635" y="831"/>
                  </a:cubicBezTo>
                  <a:lnTo>
                    <a:pt x="694" y="811"/>
                  </a:lnTo>
                  <a:cubicBezTo>
                    <a:pt x="626" y="616"/>
                    <a:pt x="702" y="460"/>
                    <a:pt x="769" y="321"/>
                  </a:cubicBezTo>
                  <a:cubicBezTo>
                    <a:pt x="781" y="296"/>
                    <a:pt x="793" y="272"/>
                    <a:pt x="804" y="248"/>
                  </a:cubicBezTo>
                  <a:lnTo>
                    <a:pt x="747" y="223"/>
                  </a:lnTo>
                  <a:cubicBezTo>
                    <a:pt x="737" y="246"/>
                    <a:pt x="725" y="270"/>
                    <a:pt x="713" y="294"/>
                  </a:cubicBezTo>
                  <a:cubicBezTo>
                    <a:pt x="671" y="382"/>
                    <a:pt x="622" y="484"/>
                    <a:pt x="609" y="600"/>
                  </a:cubicBezTo>
                  <a:cubicBezTo>
                    <a:pt x="539" y="551"/>
                    <a:pt x="505" y="455"/>
                    <a:pt x="518" y="402"/>
                  </a:cubicBezTo>
                  <a:cubicBezTo>
                    <a:pt x="543" y="297"/>
                    <a:pt x="611" y="248"/>
                    <a:pt x="683" y="195"/>
                  </a:cubicBezTo>
                  <a:cubicBezTo>
                    <a:pt x="729" y="162"/>
                    <a:pt x="777" y="127"/>
                    <a:pt x="813" y="78"/>
                  </a:cubicBezTo>
                  <a:cubicBezTo>
                    <a:pt x="904" y="165"/>
                    <a:pt x="937" y="319"/>
                    <a:pt x="890" y="460"/>
                  </a:cubicBezTo>
                  <a:cubicBezTo>
                    <a:pt x="858" y="555"/>
                    <a:pt x="767" y="588"/>
                    <a:pt x="716" y="599"/>
                  </a:cubicBezTo>
                  <a:lnTo>
                    <a:pt x="729" y="660"/>
                  </a:lnTo>
                  <a:cubicBezTo>
                    <a:pt x="793" y="646"/>
                    <a:pt x="907" y="604"/>
                    <a:pt x="949" y="479"/>
                  </a:cubicBezTo>
                  <a:cubicBezTo>
                    <a:pt x="1008" y="302"/>
                    <a:pt x="955" y="103"/>
                    <a:pt x="824" y="7"/>
                  </a:cubicBezTo>
                  <a:close/>
                  <a:moveTo>
                    <a:pt x="1181" y="980"/>
                  </a:moveTo>
                  <a:cubicBezTo>
                    <a:pt x="1135" y="1033"/>
                    <a:pt x="1083" y="1094"/>
                    <a:pt x="1072" y="1105"/>
                  </a:cubicBezTo>
                  <a:cubicBezTo>
                    <a:pt x="1053" y="1124"/>
                    <a:pt x="1046" y="1142"/>
                    <a:pt x="1044" y="1158"/>
                  </a:cubicBezTo>
                  <a:lnTo>
                    <a:pt x="832" y="1158"/>
                  </a:lnTo>
                  <a:lnTo>
                    <a:pt x="832" y="1027"/>
                  </a:lnTo>
                  <a:cubicBezTo>
                    <a:pt x="832" y="995"/>
                    <a:pt x="844" y="948"/>
                    <a:pt x="863" y="929"/>
                  </a:cubicBezTo>
                  <a:cubicBezTo>
                    <a:pt x="879" y="913"/>
                    <a:pt x="909" y="884"/>
                    <a:pt x="932" y="861"/>
                  </a:cubicBezTo>
                  <a:cubicBezTo>
                    <a:pt x="947" y="847"/>
                    <a:pt x="959" y="834"/>
                    <a:pt x="964" y="830"/>
                  </a:cubicBezTo>
                  <a:cubicBezTo>
                    <a:pt x="973" y="821"/>
                    <a:pt x="980" y="819"/>
                    <a:pt x="991" y="816"/>
                  </a:cubicBezTo>
                  <a:cubicBezTo>
                    <a:pt x="1002" y="813"/>
                    <a:pt x="1017" y="809"/>
                    <a:pt x="1030" y="795"/>
                  </a:cubicBezTo>
                  <a:cubicBezTo>
                    <a:pt x="1065" y="760"/>
                    <a:pt x="1079" y="745"/>
                    <a:pt x="1089" y="734"/>
                  </a:cubicBezTo>
                  <a:cubicBezTo>
                    <a:pt x="1095" y="728"/>
                    <a:pt x="1100" y="723"/>
                    <a:pt x="1107" y="716"/>
                  </a:cubicBezTo>
                  <a:cubicBezTo>
                    <a:pt x="1124" y="699"/>
                    <a:pt x="1141" y="692"/>
                    <a:pt x="1157" y="697"/>
                  </a:cubicBezTo>
                  <a:cubicBezTo>
                    <a:pt x="1169" y="700"/>
                    <a:pt x="1179" y="709"/>
                    <a:pt x="1182" y="721"/>
                  </a:cubicBezTo>
                  <a:cubicBezTo>
                    <a:pt x="1186" y="737"/>
                    <a:pt x="1180" y="755"/>
                    <a:pt x="1163" y="772"/>
                  </a:cubicBezTo>
                  <a:cubicBezTo>
                    <a:pt x="1143" y="792"/>
                    <a:pt x="1031" y="906"/>
                    <a:pt x="1031" y="906"/>
                  </a:cubicBezTo>
                  <a:lnTo>
                    <a:pt x="1076" y="949"/>
                  </a:lnTo>
                  <a:cubicBezTo>
                    <a:pt x="1076" y="949"/>
                    <a:pt x="1187" y="835"/>
                    <a:pt x="1207" y="815"/>
                  </a:cubicBezTo>
                  <a:cubicBezTo>
                    <a:pt x="1239" y="783"/>
                    <a:pt x="1252" y="743"/>
                    <a:pt x="1242" y="705"/>
                  </a:cubicBezTo>
                  <a:cubicBezTo>
                    <a:pt x="1236" y="682"/>
                    <a:pt x="1221" y="662"/>
                    <a:pt x="1201" y="650"/>
                  </a:cubicBezTo>
                  <a:lnTo>
                    <a:pt x="1235" y="543"/>
                  </a:lnTo>
                  <a:cubicBezTo>
                    <a:pt x="1236" y="537"/>
                    <a:pt x="1236" y="531"/>
                    <a:pt x="1235" y="525"/>
                  </a:cubicBezTo>
                  <a:cubicBezTo>
                    <a:pt x="1213" y="457"/>
                    <a:pt x="1212" y="422"/>
                    <a:pt x="1231" y="391"/>
                  </a:cubicBezTo>
                  <a:cubicBezTo>
                    <a:pt x="1246" y="367"/>
                    <a:pt x="1267" y="353"/>
                    <a:pt x="1283" y="348"/>
                  </a:cubicBezTo>
                  <a:cubicBezTo>
                    <a:pt x="1297" y="408"/>
                    <a:pt x="1303" y="520"/>
                    <a:pt x="1305" y="561"/>
                  </a:cubicBezTo>
                  <a:lnTo>
                    <a:pt x="1305" y="576"/>
                  </a:lnTo>
                  <a:cubicBezTo>
                    <a:pt x="1308" y="624"/>
                    <a:pt x="1305" y="820"/>
                    <a:pt x="1292" y="854"/>
                  </a:cubicBezTo>
                  <a:cubicBezTo>
                    <a:pt x="1276" y="871"/>
                    <a:pt x="1230" y="924"/>
                    <a:pt x="1181" y="980"/>
                  </a:cubicBezTo>
                  <a:close/>
                  <a:moveTo>
                    <a:pt x="1367" y="558"/>
                  </a:moveTo>
                  <a:cubicBezTo>
                    <a:pt x="1362" y="467"/>
                    <a:pt x="1355" y="356"/>
                    <a:pt x="1334" y="303"/>
                  </a:cubicBezTo>
                  <a:cubicBezTo>
                    <a:pt x="1329" y="293"/>
                    <a:pt x="1320" y="285"/>
                    <a:pt x="1309" y="284"/>
                  </a:cubicBezTo>
                  <a:cubicBezTo>
                    <a:pt x="1272" y="278"/>
                    <a:pt x="1215" y="299"/>
                    <a:pt x="1179" y="358"/>
                  </a:cubicBezTo>
                  <a:cubicBezTo>
                    <a:pt x="1146" y="411"/>
                    <a:pt x="1151" y="465"/>
                    <a:pt x="1172" y="534"/>
                  </a:cubicBezTo>
                  <a:lnTo>
                    <a:pt x="1141" y="634"/>
                  </a:lnTo>
                  <a:cubicBezTo>
                    <a:pt x="1113" y="636"/>
                    <a:pt x="1086" y="649"/>
                    <a:pt x="1063" y="672"/>
                  </a:cubicBezTo>
                  <a:cubicBezTo>
                    <a:pt x="1056" y="680"/>
                    <a:pt x="1050" y="685"/>
                    <a:pt x="1044" y="692"/>
                  </a:cubicBezTo>
                  <a:cubicBezTo>
                    <a:pt x="1034" y="703"/>
                    <a:pt x="1020" y="717"/>
                    <a:pt x="986" y="752"/>
                  </a:cubicBezTo>
                  <a:cubicBezTo>
                    <a:pt x="985" y="753"/>
                    <a:pt x="981" y="754"/>
                    <a:pt x="974" y="756"/>
                  </a:cubicBezTo>
                  <a:cubicBezTo>
                    <a:pt x="961" y="760"/>
                    <a:pt x="941" y="765"/>
                    <a:pt x="920" y="786"/>
                  </a:cubicBezTo>
                  <a:cubicBezTo>
                    <a:pt x="916" y="790"/>
                    <a:pt x="903" y="802"/>
                    <a:pt x="888" y="817"/>
                  </a:cubicBezTo>
                  <a:cubicBezTo>
                    <a:pt x="865" y="840"/>
                    <a:pt x="835" y="869"/>
                    <a:pt x="819" y="886"/>
                  </a:cubicBezTo>
                  <a:cubicBezTo>
                    <a:pt x="785" y="919"/>
                    <a:pt x="770" y="983"/>
                    <a:pt x="770" y="1027"/>
                  </a:cubicBezTo>
                  <a:lnTo>
                    <a:pt x="770" y="1158"/>
                  </a:lnTo>
                  <a:lnTo>
                    <a:pt x="745" y="1158"/>
                  </a:lnTo>
                  <a:cubicBezTo>
                    <a:pt x="727" y="1158"/>
                    <a:pt x="714" y="1172"/>
                    <a:pt x="714" y="1189"/>
                  </a:cubicBezTo>
                  <a:lnTo>
                    <a:pt x="714" y="1330"/>
                  </a:lnTo>
                  <a:lnTo>
                    <a:pt x="776" y="1330"/>
                  </a:lnTo>
                  <a:lnTo>
                    <a:pt x="776" y="1220"/>
                  </a:lnTo>
                  <a:lnTo>
                    <a:pt x="1109" y="1220"/>
                  </a:lnTo>
                  <a:lnTo>
                    <a:pt x="1109" y="1330"/>
                  </a:lnTo>
                  <a:lnTo>
                    <a:pt x="1171" y="1330"/>
                  </a:lnTo>
                  <a:lnTo>
                    <a:pt x="1171" y="1189"/>
                  </a:lnTo>
                  <a:cubicBezTo>
                    <a:pt x="1171" y="1172"/>
                    <a:pt x="1157" y="1158"/>
                    <a:pt x="1140" y="1158"/>
                  </a:cubicBezTo>
                  <a:lnTo>
                    <a:pt x="1108" y="1158"/>
                  </a:lnTo>
                  <a:cubicBezTo>
                    <a:pt x="1110" y="1155"/>
                    <a:pt x="1112" y="1152"/>
                    <a:pt x="1115" y="1149"/>
                  </a:cubicBezTo>
                  <a:cubicBezTo>
                    <a:pt x="1128" y="1136"/>
                    <a:pt x="1177" y="1080"/>
                    <a:pt x="1228" y="1021"/>
                  </a:cubicBezTo>
                  <a:cubicBezTo>
                    <a:pt x="1274" y="967"/>
                    <a:pt x="1327" y="907"/>
                    <a:pt x="1338" y="895"/>
                  </a:cubicBezTo>
                  <a:cubicBezTo>
                    <a:pt x="1376" y="857"/>
                    <a:pt x="1368" y="575"/>
                    <a:pt x="1367" y="572"/>
                  </a:cubicBezTo>
                  <a:lnTo>
                    <a:pt x="1367" y="5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E4948C87-B1FC-6140-9FFA-BE30D6E3D5F4}"/>
              </a:ext>
            </a:extLst>
          </p:cNvPr>
          <p:cNvGrpSpPr/>
          <p:nvPr userDrawn="1"/>
        </p:nvGrpSpPr>
        <p:grpSpPr>
          <a:xfrm>
            <a:off x="6282600" y="4454581"/>
            <a:ext cx="710291" cy="710292"/>
            <a:chOff x="4783583" y="4528578"/>
            <a:chExt cx="710291" cy="710292"/>
          </a:xfrm>
        </p:grpSpPr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B1605C57-12B5-C648-B7DF-8EDA921370E3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47" name="Freeform 10">
              <a:extLst>
                <a:ext uri="{FF2B5EF4-FFF2-40B4-BE49-F238E27FC236}">
                  <a16:creationId xmlns:a16="http://schemas.microsoft.com/office/drawing/2014/main" id="{B0F249D3-68FF-3244-B5D9-0B92578CE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497" y="4644012"/>
              <a:ext cx="398462" cy="479425"/>
            </a:xfrm>
            <a:custGeom>
              <a:avLst/>
              <a:gdLst>
                <a:gd name="T0" fmla="*/ 762 w 1108"/>
                <a:gd name="T1" fmla="*/ 878 h 1330"/>
                <a:gd name="T2" fmla="*/ 824 w 1108"/>
                <a:gd name="T3" fmla="*/ 1329 h 1330"/>
                <a:gd name="T4" fmla="*/ 285 w 1108"/>
                <a:gd name="T5" fmla="*/ 931 h 1330"/>
                <a:gd name="T6" fmla="*/ 0 w 1108"/>
                <a:gd name="T7" fmla="*/ 1304 h 1330"/>
                <a:gd name="T8" fmla="*/ 401 w 1108"/>
                <a:gd name="T9" fmla="*/ 1132 h 1330"/>
                <a:gd name="T10" fmla="*/ 339 w 1108"/>
                <a:gd name="T11" fmla="*/ 1242 h 1330"/>
                <a:gd name="T12" fmla="*/ 63 w 1108"/>
                <a:gd name="T13" fmla="*/ 994 h 1330"/>
                <a:gd name="T14" fmla="*/ 285 w 1108"/>
                <a:gd name="T15" fmla="*/ 931 h 1330"/>
                <a:gd name="T16" fmla="*/ 0 w 1108"/>
                <a:gd name="T17" fmla="*/ 480 h 1330"/>
                <a:gd name="T18" fmla="*/ 401 w 1108"/>
                <a:gd name="T19" fmla="*/ 852 h 1330"/>
                <a:gd name="T20" fmla="*/ 339 w 1108"/>
                <a:gd name="T21" fmla="*/ 680 h 1330"/>
                <a:gd name="T22" fmla="*/ 63 w 1108"/>
                <a:gd name="T23" fmla="*/ 790 h 1330"/>
                <a:gd name="T24" fmla="*/ 285 w 1108"/>
                <a:gd name="T25" fmla="*/ 542 h 1330"/>
                <a:gd name="T26" fmla="*/ 63 w 1108"/>
                <a:gd name="T27" fmla="*/ 90 h 1330"/>
                <a:gd name="T28" fmla="*/ 285 w 1108"/>
                <a:gd name="T29" fmla="*/ 28 h 1330"/>
                <a:gd name="T30" fmla="*/ 0 w 1108"/>
                <a:gd name="T31" fmla="*/ 401 h 1330"/>
                <a:gd name="T32" fmla="*/ 401 w 1108"/>
                <a:gd name="T33" fmla="*/ 229 h 1330"/>
                <a:gd name="T34" fmla="*/ 339 w 1108"/>
                <a:gd name="T35" fmla="*/ 339 h 1330"/>
                <a:gd name="T36" fmla="*/ 63 w 1108"/>
                <a:gd name="T37" fmla="*/ 90 h 1330"/>
                <a:gd name="T38" fmla="*/ 422 w 1108"/>
                <a:gd name="T39" fmla="*/ 80 h 1330"/>
                <a:gd name="T40" fmla="*/ 199 w 1108"/>
                <a:gd name="T41" fmla="*/ 240 h 1330"/>
                <a:gd name="T42" fmla="*/ 94 w 1108"/>
                <a:gd name="T43" fmla="*/ 222 h 1330"/>
                <a:gd name="T44" fmla="*/ 202 w 1108"/>
                <a:gd name="T45" fmla="*/ 782 h 1330"/>
                <a:gd name="T46" fmla="*/ 375 w 1108"/>
                <a:gd name="T47" fmla="*/ 491 h 1330"/>
                <a:gd name="T48" fmla="*/ 138 w 1108"/>
                <a:gd name="T49" fmla="*/ 630 h 1330"/>
                <a:gd name="T50" fmla="*/ 202 w 1108"/>
                <a:gd name="T51" fmla="*/ 782 h 1330"/>
                <a:gd name="T52" fmla="*/ 422 w 1108"/>
                <a:gd name="T53" fmla="*/ 983 h 1330"/>
                <a:gd name="T54" fmla="*/ 199 w 1108"/>
                <a:gd name="T55" fmla="*/ 1143 h 1330"/>
                <a:gd name="T56" fmla="*/ 94 w 1108"/>
                <a:gd name="T57" fmla="*/ 1126 h 1330"/>
                <a:gd name="T58" fmla="*/ 875 w 1108"/>
                <a:gd name="T59" fmla="*/ 201 h 1330"/>
                <a:gd name="T60" fmla="*/ 712 w 1108"/>
                <a:gd name="T61" fmla="*/ 201 h 1330"/>
                <a:gd name="T62" fmla="*/ 793 w 1108"/>
                <a:gd name="T63" fmla="*/ 62 h 1330"/>
                <a:gd name="T64" fmla="*/ 875 w 1108"/>
                <a:gd name="T65" fmla="*/ 201 h 1330"/>
                <a:gd name="T66" fmla="*/ 793 w 1108"/>
                <a:gd name="T67" fmla="*/ 0 h 1330"/>
                <a:gd name="T68" fmla="*/ 650 w 1108"/>
                <a:gd name="T69" fmla="*/ 201 h 1330"/>
                <a:gd name="T70" fmla="*/ 937 w 1108"/>
                <a:gd name="T71" fmla="*/ 201 h 1330"/>
                <a:gd name="T72" fmla="*/ 1107 w 1108"/>
                <a:gd name="T73" fmla="*/ 539 h 1330"/>
                <a:gd name="T74" fmla="*/ 480 w 1108"/>
                <a:gd name="T75" fmla="*/ 539 h 1330"/>
                <a:gd name="T76" fmla="*/ 593 w 1108"/>
                <a:gd name="T77" fmla="*/ 933 h 1330"/>
                <a:gd name="T78" fmla="*/ 655 w 1108"/>
                <a:gd name="T79" fmla="*/ 1329 h 1330"/>
                <a:gd name="T80" fmla="*/ 593 w 1108"/>
                <a:gd name="T81" fmla="*/ 596 h 1330"/>
                <a:gd name="T82" fmla="*/ 542 w 1108"/>
                <a:gd name="T83" fmla="*/ 793 h 1330"/>
                <a:gd name="T84" fmla="*/ 793 w 1108"/>
                <a:gd name="T85" fmla="*/ 429 h 1330"/>
                <a:gd name="T86" fmla="*/ 1045 w 1108"/>
                <a:gd name="T87" fmla="*/ 793 h 1330"/>
                <a:gd name="T88" fmla="*/ 994 w 1108"/>
                <a:gd name="T89" fmla="*/ 596 h 1330"/>
                <a:gd name="T90" fmla="*/ 932 w 1108"/>
                <a:gd name="T91" fmla="*/ 1329 h 1330"/>
                <a:gd name="T92" fmla="*/ 994 w 1108"/>
                <a:gd name="T93" fmla="*/ 933 h 1330"/>
                <a:gd name="T94" fmla="*/ 1107 w 1108"/>
                <a:gd name="T95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8" h="1330">
                  <a:moveTo>
                    <a:pt x="824" y="878"/>
                  </a:moveTo>
                  <a:lnTo>
                    <a:pt x="762" y="878"/>
                  </a:lnTo>
                  <a:lnTo>
                    <a:pt x="762" y="1329"/>
                  </a:lnTo>
                  <a:lnTo>
                    <a:pt x="824" y="1329"/>
                  </a:lnTo>
                  <a:lnTo>
                    <a:pt x="824" y="878"/>
                  </a:lnTo>
                  <a:close/>
                  <a:moveTo>
                    <a:pt x="285" y="931"/>
                  </a:moveTo>
                  <a:lnTo>
                    <a:pt x="0" y="931"/>
                  </a:lnTo>
                  <a:lnTo>
                    <a:pt x="0" y="1304"/>
                  </a:lnTo>
                  <a:lnTo>
                    <a:pt x="401" y="1304"/>
                  </a:lnTo>
                  <a:lnTo>
                    <a:pt x="401" y="1132"/>
                  </a:lnTo>
                  <a:lnTo>
                    <a:pt x="339" y="1132"/>
                  </a:lnTo>
                  <a:lnTo>
                    <a:pt x="339" y="1242"/>
                  </a:lnTo>
                  <a:lnTo>
                    <a:pt x="63" y="1242"/>
                  </a:lnTo>
                  <a:lnTo>
                    <a:pt x="63" y="994"/>
                  </a:lnTo>
                  <a:lnTo>
                    <a:pt x="285" y="994"/>
                  </a:lnTo>
                  <a:lnTo>
                    <a:pt x="285" y="931"/>
                  </a:lnTo>
                  <a:close/>
                  <a:moveTo>
                    <a:pt x="285" y="480"/>
                  </a:moveTo>
                  <a:lnTo>
                    <a:pt x="0" y="480"/>
                  </a:lnTo>
                  <a:lnTo>
                    <a:pt x="0" y="852"/>
                  </a:lnTo>
                  <a:lnTo>
                    <a:pt x="401" y="852"/>
                  </a:lnTo>
                  <a:lnTo>
                    <a:pt x="401" y="680"/>
                  </a:lnTo>
                  <a:lnTo>
                    <a:pt x="339" y="680"/>
                  </a:lnTo>
                  <a:lnTo>
                    <a:pt x="339" y="790"/>
                  </a:lnTo>
                  <a:lnTo>
                    <a:pt x="63" y="790"/>
                  </a:lnTo>
                  <a:lnTo>
                    <a:pt x="63" y="542"/>
                  </a:lnTo>
                  <a:lnTo>
                    <a:pt x="285" y="542"/>
                  </a:lnTo>
                  <a:lnTo>
                    <a:pt x="285" y="480"/>
                  </a:lnTo>
                  <a:close/>
                  <a:moveTo>
                    <a:pt x="63" y="90"/>
                  </a:moveTo>
                  <a:lnTo>
                    <a:pt x="285" y="90"/>
                  </a:lnTo>
                  <a:lnTo>
                    <a:pt x="285" y="28"/>
                  </a:lnTo>
                  <a:lnTo>
                    <a:pt x="0" y="28"/>
                  </a:lnTo>
                  <a:lnTo>
                    <a:pt x="0" y="401"/>
                  </a:lnTo>
                  <a:lnTo>
                    <a:pt x="401" y="401"/>
                  </a:lnTo>
                  <a:lnTo>
                    <a:pt x="401" y="229"/>
                  </a:lnTo>
                  <a:lnTo>
                    <a:pt x="339" y="229"/>
                  </a:lnTo>
                  <a:lnTo>
                    <a:pt x="339" y="339"/>
                  </a:lnTo>
                  <a:lnTo>
                    <a:pt x="63" y="339"/>
                  </a:lnTo>
                  <a:lnTo>
                    <a:pt x="63" y="90"/>
                  </a:lnTo>
                  <a:close/>
                  <a:moveTo>
                    <a:pt x="202" y="331"/>
                  </a:moveTo>
                  <a:lnTo>
                    <a:pt x="422" y="80"/>
                  </a:lnTo>
                  <a:lnTo>
                    <a:pt x="375" y="39"/>
                  </a:lnTo>
                  <a:lnTo>
                    <a:pt x="199" y="240"/>
                  </a:lnTo>
                  <a:lnTo>
                    <a:pt x="138" y="179"/>
                  </a:lnTo>
                  <a:lnTo>
                    <a:pt x="94" y="222"/>
                  </a:lnTo>
                  <a:lnTo>
                    <a:pt x="202" y="331"/>
                  </a:lnTo>
                  <a:close/>
                  <a:moveTo>
                    <a:pt x="202" y="782"/>
                  </a:moveTo>
                  <a:lnTo>
                    <a:pt x="422" y="531"/>
                  </a:lnTo>
                  <a:lnTo>
                    <a:pt x="375" y="491"/>
                  </a:lnTo>
                  <a:lnTo>
                    <a:pt x="199" y="691"/>
                  </a:lnTo>
                  <a:lnTo>
                    <a:pt x="138" y="630"/>
                  </a:lnTo>
                  <a:lnTo>
                    <a:pt x="94" y="674"/>
                  </a:lnTo>
                  <a:lnTo>
                    <a:pt x="202" y="782"/>
                  </a:lnTo>
                  <a:close/>
                  <a:moveTo>
                    <a:pt x="202" y="1234"/>
                  </a:moveTo>
                  <a:lnTo>
                    <a:pt x="422" y="983"/>
                  </a:lnTo>
                  <a:lnTo>
                    <a:pt x="375" y="942"/>
                  </a:lnTo>
                  <a:lnTo>
                    <a:pt x="199" y="1143"/>
                  </a:lnTo>
                  <a:lnTo>
                    <a:pt x="138" y="1082"/>
                  </a:lnTo>
                  <a:lnTo>
                    <a:pt x="94" y="1126"/>
                  </a:lnTo>
                  <a:lnTo>
                    <a:pt x="202" y="1234"/>
                  </a:lnTo>
                  <a:close/>
                  <a:moveTo>
                    <a:pt x="875" y="201"/>
                  </a:moveTo>
                  <a:cubicBezTo>
                    <a:pt x="875" y="249"/>
                    <a:pt x="842" y="282"/>
                    <a:pt x="793" y="282"/>
                  </a:cubicBezTo>
                  <a:cubicBezTo>
                    <a:pt x="744" y="282"/>
                    <a:pt x="712" y="249"/>
                    <a:pt x="712" y="201"/>
                  </a:cubicBezTo>
                  <a:lnTo>
                    <a:pt x="712" y="144"/>
                  </a:lnTo>
                  <a:cubicBezTo>
                    <a:pt x="712" y="95"/>
                    <a:pt x="744" y="62"/>
                    <a:pt x="793" y="62"/>
                  </a:cubicBezTo>
                  <a:cubicBezTo>
                    <a:pt x="842" y="62"/>
                    <a:pt x="875" y="95"/>
                    <a:pt x="875" y="144"/>
                  </a:cubicBezTo>
                  <a:lnTo>
                    <a:pt x="875" y="201"/>
                  </a:lnTo>
                  <a:close/>
                  <a:moveTo>
                    <a:pt x="937" y="144"/>
                  </a:moveTo>
                  <a:cubicBezTo>
                    <a:pt x="937" y="61"/>
                    <a:pt x="877" y="0"/>
                    <a:pt x="793" y="0"/>
                  </a:cubicBezTo>
                  <a:cubicBezTo>
                    <a:pt x="710" y="0"/>
                    <a:pt x="650" y="61"/>
                    <a:pt x="650" y="144"/>
                  </a:cubicBezTo>
                  <a:lnTo>
                    <a:pt x="650" y="201"/>
                  </a:lnTo>
                  <a:cubicBezTo>
                    <a:pt x="650" y="284"/>
                    <a:pt x="709" y="344"/>
                    <a:pt x="793" y="344"/>
                  </a:cubicBezTo>
                  <a:cubicBezTo>
                    <a:pt x="876" y="344"/>
                    <a:pt x="937" y="284"/>
                    <a:pt x="937" y="201"/>
                  </a:cubicBezTo>
                  <a:lnTo>
                    <a:pt x="937" y="144"/>
                  </a:lnTo>
                  <a:close/>
                  <a:moveTo>
                    <a:pt x="1107" y="539"/>
                  </a:moveTo>
                  <a:cubicBezTo>
                    <a:pt x="1107" y="419"/>
                    <a:pt x="898" y="367"/>
                    <a:pt x="793" y="367"/>
                  </a:cubicBezTo>
                  <a:cubicBezTo>
                    <a:pt x="687" y="367"/>
                    <a:pt x="480" y="419"/>
                    <a:pt x="480" y="539"/>
                  </a:cubicBezTo>
                  <a:lnTo>
                    <a:pt x="480" y="793"/>
                  </a:lnTo>
                  <a:cubicBezTo>
                    <a:pt x="480" y="858"/>
                    <a:pt x="531" y="917"/>
                    <a:pt x="593" y="933"/>
                  </a:cubicBezTo>
                  <a:lnTo>
                    <a:pt x="593" y="1329"/>
                  </a:lnTo>
                  <a:lnTo>
                    <a:pt x="655" y="1329"/>
                  </a:lnTo>
                  <a:lnTo>
                    <a:pt x="655" y="596"/>
                  </a:lnTo>
                  <a:lnTo>
                    <a:pt x="593" y="596"/>
                  </a:lnTo>
                  <a:lnTo>
                    <a:pt x="593" y="868"/>
                  </a:lnTo>
                  <a:cubicBezTo>
                    <a:pt x="564" y="853"/>
                    <a:pt x="542" y="821"/>
                    <a:pt x="542" y="793"/>
                  </a:cubicBezTo>
                  <a:lnTo>
                    <a:pt x="542" y="539"/>
                  </a:lnTo>
                  <a:cubicBezTo>
                    <a:pt x="542" y="478"/>
                    <a:pt x="694" y="429"/>
                    <a:pt x="793" y="429"/>
                  </a:cubicBezTo>
                  <a:cubicBezTo>
                    <a:pt x="893" y="429"/>
                    <a:pt x="1045" y="478"/>
                    <a:pt x="1045" y="539"/>
                  </a:cubicBezTo>
                  <a:lnTo>
                    <a:pt x="1045" y="793"/>
                  </a:lnTo>
                  <a:cubicBezTo>
                    <a:pt x="1045" y="821"/>
                    <a:pt x="1023" y="853"/>
                    <a:pt x="994" y="868"/>
                  </a:cubicBezTo>
                  <a:lnTo>
                    <a:pt x="994" y="596"/>
                  </a:lnTo>
                  <a:lnTo>
                    <a:pt x="932" y="596"/>
                  </a:lnTo>
                  <a:lnTo>
                    <a:pt x="932" y="1329"/>
                  </a:lnTo>
                  <a:lnTo>
                    <a:pt x="994" y="1329"/>
                  </a:lnTo>
                  <a:lnTo>
                    <a:pt x="994" y="933"/>
                  </a:lnTo>
                  <a:cubicBezTo>
                    <a:pt x="1056" y="917"/>
                    <a:pt x="1107" y="858"/>
                    <a:pt x="1107" y="793"/>
                  </a:cubicBezTo>
                  <a:lnTo>
                    <a:pt x="1107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2952709D-1780-5F43-AC59-E2EAD7D22ABB}"/>
              </a:ext>
            </a:extLst>
          </p:cNvPr>
          <p:cNvGrpSpPr/>
          <p:nvPr userDrawn="1"/>
        </p:nvGrpSpPr>
        <p:grpSpPr>
          <a:xfrm>
            <a:off x="6275144" y="3456206"/>
            <a:ext cx="710291" cy="710292"/>
            <a:chOff x="4776127" y="3530203"/>
            <a:chExt cx="710291" cy="710292"/>
          </a:xfrm>
        </p:grpSpPr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F44BDAB0-3CFF-034D-AA37-AD8F11D63FC2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0" name="Freeform 13">
              <a:extLst>
                <a:ext uri="{FF2B5EF4-FFF2-40B4-BE49-F238E27FC236}">
                  <a16:creationId xmlns:a16="http://schemas.microsoft.com/office/drawing/2014/main" id="{D6A1595F-E230-DD46-95A2-B8CE778EA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885" y="3663893"/>
              <a:ext cx="358775" cy="442913"/>
            </a:xfrm>
            <a:custGeom>
              <a:avLst/>
              <a:gdLst>
                <a:gd name="T0" fmla="*/ 169 w 997"/>
                <a:gd name="T1" fmla="*/ 755 h 1229"/>
                <a:gd name="T2" fmla="*/ 256 w 997"/>
                <a:gd name="T3" fmla="*/ 962 h 1229"/>
                <a:gd name="T4" fmla="*/ 926 w 997"/>
                <a:gd name="T5" fmla="*/ 1116 h 1229"/>
                <a:gd name="T6" fmla="*/ 723 w 997"/>
                <a:gd name="T7" fmla="*/ 976 h 1229"/>
                <a:gd name="T8" fmla="*/ 437 w 997"/>
                <a:gd name="T9" fmla="*/ 795 h 1229"/>
                <a:gd name="T10" fmla="*/ 849 w 997"/>
                <a:gd name="T11" fmla="*/ 755 h 1229"/>
                <a:gd name="T12" fmla="*/ 406 w 997"/>
                <a:gd name="T13" fmla="*/ 695 h 1229"/>
                <a:gd name="T14" fmla="*/ 408 w 997"/>
                <a:gd name="T15" fmla="*/ 553 h 1229"/>
                <a:gd name="T16" fmla="*/ 849 w 997"/>
                <a:gd name="T17" fmla="*/ 526 h 1229"/>
                <a:gd name="T18" fmla="*/ 426 w 997"/>
                <a:gd name="T19" fmla="*/ 466 h 1229"/>
                <a:gd name="T20" fmla="*/ 480 w 997"/>
                <a:gd name="T21" fmla="*/ 351 h 1229"/>
                <a:gd name="T22" fmla="*/ 880 w 997"/>
                <a:gd name="T23" fmla="*/ 274 h 1229"/>
                <a:gd name="T24" fmla="*/ 685 w 997"/>
                <a:gd name="T25" fmla="*/ 62 h 1229"/>
                <a:gd name="T26" fmla="*/ 179 w 997"/>
                <a:gd name="T27" fmla="*/ 443 h 1229"/>
                <a:gd name="T28" fmla="*/ 62 w 997"/>
                <a:gd name="T29" fmla="*/ 466 h 1229"/>
                <a:gd name="T30" fmla="*/ 157 w 997"/>
                <a:gd name="T31" fmla="*/ 526 h 1229"/>
                <a:gd name="T32" fmla="*/ 156 w 997"/>
                <a:gd name="T33" fmla="*/ 587 h 1229"/>
                <a:gd name="T34" fmla="*/ 156 w 997"/>
                <a:gd name="T35" fmla="*/ 695 h 1229"/>
                <a:gd name="T36" fmla="*/ 62 w 997"/>
                <a:gd name="T37" fmla="*/ 755 h 1229"/>
                <a:gd name="T38" fmla="*/ 119 w 997"/>
                <a:gd name="T39" fmla="*/ 817 h 1229"/>
                <a:gd name="T40" fmla="*/ 0 w 997"/>
                <a:gd name="T41" fmla="*/ 633 h 1229"/>
                <a:gd name="T42" fmla="*/ 94 w 997"/>
                <a:gd name="T43" fmla="*/ 616 h 1229"/>
                <a:gd name="T44" fmla="*/ 0 w 997"/>
                <a:gd name="T45" fmla="*/ 588 h 1229"/>
                <a:gd name="T46" fmla="*/ 125 w 997"/>
                <a:gd name="T47" fmla="*/ 404 h 1229"/>
                <a:gd name="T48" fmla="*/ 685 w 997"/>
                <a:gd name="T49" fmla="*/ 0 h 1229"/>
                <a:gd name="T50" fmla="*/ 994 w 997"/>
                <a:gd name="T51" fmla="*/ 64 h 1229"/>
                <a:gd name="T52" fmla="*/ 891 w 997"/>
                <a:gd name="T53" fmla="*/ 344 h 1229"/>
                <a:gd name="T54" fmla="*/ 530 w 997"/>
                <a:gd name="T55" fmla="*/ 389 h 1229"/>
                <a:gd name="T56" fmla="*/ 911 w 997"/>
                <a:gd name="T57" fmla="*/ 404 h 1229"/>
                <a:gd name="T58" fmla="*/ 468 w 997"/>
                <a:gd name="T59" fmla="*/ 588 h 1229"/>
                <a:gd name="T60" fmla="*/ 468 w 997"/>
                <a:gd name="T61" fmla="*/ 633 h 1229"/>
                <a:gd name="T62" fmla="*/ 911 w 997"/>
                <a:gd name="T63" fmla="*/ 817 h 1229"/>
                <a:gd name="T64" fmla="*/ 532 w 997"/>
                <a:gd name="T65" fmla="*/ 842 h 1229"/>
                <a:gd name="T66" fmla="*/ 900 w 997"/>
                <a:gd name="T67" fmla="*/ 876 h 1229"/>
                <a:gd name="T68" fmla="*/ 996 w 997"/>
                <a:gd name="T69" fmla="*/ 1149 h 1229"/>
                <a:gd name="T70" fmla="*/ 685 w 997"/>
                <a:gd name="T71" fmla="*/ 1228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7" h="1229">
                  <a:moveTo>
                    <a:pt x="62" y="755"/>
                  </a:moveTo>
                  <a:lnTo>
                    <a:pt x="169" y="755"/>
                  </a:lnTo>
                  <a:lnTo>
                    <a:pt x="174" y="779"/>
                  </a:lnTo>
                  <a:cubicBezTo>
                    <a:pt x="189" y="845"/>
                    <a:pt x="216" y="905"/>
                    <a:pt x="256" y="962"/>
                  </a:cubicBezTo>
                  <a:cubicBezTo>
                    <a:pt x="349" y="1092"/>
                    <a:pt x="505" y="1166"/>
                    <a:pt x="685" y="1166"/>
                  </a:cubicBezTo>
                  <a:cubicBezTo>
                    <a:pt x="783" y="1166"/>
                    <a:pt x="871" y="1141"/>
                    <a:pt x="926" y="1116"/>
                  </a:cubicBezTo>
                  <a:lnTo>
                    <a:pt x="891" y="947"/>
                  </a:lnTo>
                  <a:cubicBezTo>
                    <a:pt x="846" y="963"/>
                    <a:pt x="782" y="976"/>
                    <a:pt x="723" y="976"/>
                  </a:cubicBezTo>
                  <a:cubicBezTo>
                    <a:pt x="621" y="976"/>
                    <a:pt x="539" y="944"/>
                    <a:pt x="485" y="883"/>
                  </a:cubicBezTo>
                  <a:cubicBezTo>
                    <a:pt x="464" y="857"/>
                    <a:pt x="448" y="829"/>
                    <a:pt x="437" y="795"/>
                  </a:cubicBezTo>
                  <a:lnTo>
                    <a:pt x="423" y="755"/>
                  </a:lnTo>
                  <a:lnTo>
                    <a:pt x="849" y="755"/>
                  </a:lnTo>
                  <a:lnTo>
                    <a:pt x="849" y="695"/>
                  </a:lnTo>
                  <a:lnTo>
                    <a:pt x="406" y="695"/>
                  </a:lnTo>
                  <a:lnTo>
                    <a:pt x="406" y="621"/>
                  </a:lnTo>
                  <a:cubicBezTo>
                    <a:pt x="406" y="594"/>
                    <a:pt x="406" y="567"/>
                    <a:pt x="408" y="553"/>
                  </a:cubicBezTo>
                  <a:lnTo>
                    <a:pt x="411" y="526"/>
                  </a:lnTo>
                  <a:lnTo>
                    <a:pt x="849" y="526"/>
                  </a:lnTo>
                  <a:lnTo>
                    <a:pt x="849" y="466"/>
                  </a:lnTo>
                  <a:lnTo>
                    <a:pt x="426" y="466"/>
                  </a:lnTo>
                  <a:lnTo>
                    <a:pt x="441" y="425"/>
                  </a:lnTo>
                  <a:cubicBezTo>
                    <a:pt x="451" y="397"/>
                    <a:pt x="464" y="372"/>
                    <a:pt x="480" y="351"/>
                  </a:cubicBezTo>
                  <a:cubicBezTo>
                    <a:pt x="532" y="283"/>
                    <a:pt x="613" y="244"/>
                    <a:pt x="709" y="244"/>
                  </a:cubicBezTo>
                  <a:cubicBezTo>
                    <a:pt x="763" y="244"/>
                    <a:pt x="820" y="254"/>
                    <a:pt x="880" y="274"/>
                  </a:cubicBezTo>
                  <a:lnTo>
                    <a:pt x="921" y="102"/>
                  </a:lnTo>
                  <a:cubicBezTo>
                    <a:pt x="851" y="76"/>
                    <a:pt x="767" y="62"/>
                    <a:pt x="685" y="62"/>
                  </a:cubicBezTo>
                  <a:cubicBezTo>
                    <a:pt x="524" y="62"/>
                    <a:pt x="381" y="126"/>
                    <a:pt x="282" y="243"/>
                  </a:cubicBezTo>
                  <a:cubicBezTo>
                    <a:pt x="233" y="301"/>
                    <a:pt x="198" y="368"/>
                    <a:pt x="179" y="443"/>
                  </a:cubicBezTo>
                  <a:lnTo>
                    <a:pt x="173" y="466"/>
                  </a:lnTo>
                  <a:lnTo>
                    <a:pt x="62" y="466"/>
                  </a:lnTo>
                  <a:lnTo>
                    <a:pt x="62" y="526"/>
                  </a:lnTo>
                  <a:lnTo>
                    <a:pt x="157" y="526"/>
                  </a:lnTo>
                  <a:lnTo>
                    <a:pt x="157" y="557"/>
                  </a:lnTo>
                  <a:cubicBezTo>
                    <a:pt x="157" y="564"/>
                    <a:pt x="157" y="576"/>
                    <a:pt x="156" y="587"/>
                  </a:cubicBezTo>
                  <a:cubicBezTo>
                    <a:pt x="156" y="598"/>
                    <a:pt x="156" y="609"/>
                    <a:pt x="156" y="616"/>
                  </a:cubicBezTo>
                  <a:lnTo>
                    <a:pt x="156" y="695"/>
                  </a:lnTo>
                  <a:lnTo>
                    <a:pt x="62" y="695"/>
                  </a:lnTo>
                  <a:lnTo>
                    <a:pt x="62" y="755"/>
                  </a:lnTo>
                  <a:close/>
                  <a:moveTo>
                    <a:pt x="205" y="998"/>
                  </a:moveTo>
                  <a:cubicBezTo>
                    <a:pt x="165" y="941"/>
                    <a:pt x="137" y="882"/>
                    <a:pt x="119" y="817"/>
                  </a:cubicBezTo>
                  <a:lnTo>
                    <a:pt x="0" y="817"/>
                  </a:lnTo>
                  <a:lnTo>
                    <a:pt x="0" y="633"/>
                  </a:lnTo>
                  <a:lnTo>
                    <a:pt x="94" y="633"/>
                  </a:lnTo>
                  <a:lnTo>
                    <a:pt x="94" y="616"/>
                  </a:lnTo>
                  <a:cubicBezTo>
                    <a:pt x="94" y="609"/>
                    <a:pt x="94" y="598"/>
                    <a:pt x="94" y="588"/>
                  </a:cubicBezTo>
                  <a:lnTo>
                    <a:pt x="0" y="588"/>
                  </a:lnTo>
                  <a:lnTo>
                    <a:pt x="0" y="404"/>
                  </a:lnTo>
                  <a:lnTo>
                    <a:pt x="125" y="404"/>
                  </a:lnTo>
                  <a:cubicBezTo>
                    <a:pt x="148" y="330"/>
                    <a:pt x="184" y="262"/>
                    <a:pt x="235" y="203"/>
                  </a:cubicBezTo>
                  <a:cubicBezTo>
                    <a:pt x="345" y="72"/>
                    <a:pt x="505" y="0"/>
                    <a:pt x="685" y="0"/>
                  </a:cubicBezTo>
                  <a:cubicBezTo>
                    <a:pt x="784" y="0"/>
                    <a:pt x="888" y="19"/>
                    <a:pt x="970" y="54"/>
                  </a:cubicBezTo>
                  <a:lnTo>
                    <a:pt x="994" y="64"/>
                  </a:lnTo>
                  <a:lnTo>
                    <a:pt x="924" y="357"/>
                  </a:lnTo>
                  <a:lnTo>
                    <a:pt x="891" y="344"/>
                  </a:lnTo>
                  <a:cubicBezTo>
                    <a:pt x="826" y="319"/>
                    <a:pt x="765" y="306"/>
                    <a:pt x="709" y="306"/>
                  </a:cubicBezTo>
                  <a:cubicBezTo>
                    <a:pt x="656" y="306"/>
                    <a:pt x="581" y="321"/>
                    <a:pt x="530" y="389"/>
                  </a:cubicBezTo>
                  <a:cubicBezTo>
                    <a:pt x="526" y="394"/>
                    <a:pt x="522" y="399"/>
                    <a:pt x="519" y="404"/>
                  </a:cubicBezTo>
                  <a:lnTo>
                    <a:pt x="911" y="404"/>
                  </a:lnTo>
                  <a:lnTo>
                    <a:pt x="911" y="588"/>
                  </a:lnTo>
                  <a:lnTo>
                    <a:pt x="468" y="588"/>
                  </a:lnTo>
                  <a:cubicBezTo>
                    <a:pt x="468" y="600"/>
                    <a:pt x="468" y="614"/>
                    <a:pt x="468" y="621"/>
                  </a:cubicBezTo>
                  <a:lnTo>
                    <a:pt x="468" y="633"/>
                  </a:lnTo>
                  <a:lnTo>
                    <a:pt x="911" y="633"/>
                  </a:lnTo>
                  <a:lnTo>
                    <a:pt x="911" y="817"/>
                  </a:lnTo>
                  <a:lnTo>
                    <a:pt x="514" y="817"/>
                  </a:lnTo>
                  <a:cubicBezTo>
                    <a:pt x="519" y="826"/>
                    <a:pt x="525" y="834"/>
                    <a:pt x="532" y="842"/>
                  </a:cubicBezTo>
                  <a:cubicBezTo>
                    <a:pt x="585" y="902"/>
                    <a:pt x="665" y="914"/>
                    <a:pt x="723" y="914"/>
                  </a:cubicBezTo>
                  <a:cubicBezTo>
                    <a:pt x="794" y="914"/>
                    <a:pt x="871" y="892"/>
                    <a:pt x="900" y="876"/>
                  </a:cubicBezTo>
                  <a:lnTo>
                    <a:pt x="936" y="857"/>
                  </a:lnTo>
                  <a:lnTo>
                    <a:pt x="996" y="1149"/>
                  </a:lnTo>
                  <a:lnTo>
                    <a:pt x="976" y="1160"/>
                  </a:lnTo>
                  <a:cubicBezTo>
                    <a:pt x="918" y="1191"/>
                    <a:pt x="807" y="1228"/>
                    <a:pt x="685" y="1228"/>
                  </a:cubicBezTo>
                  <a:cubicBezTo>
                    <a:pt x="485" y="1228"/>
                    <a:pt x="310" y="1144"/>
                    <a:pt x="205" y="9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35E876EC-213F-1949-9A82-AA0D6A06F6FF}"/>
              </a:ext>
            </a:extLst>
          </p:cNvPr>
          <p:cNvGrpSpPr/>
          <p:nvPr userDrawn="1"/>
        </p:nvGrpSpPr>
        <p:grpSpPr>
          <a:xfrm>
            <a:off x="9558004" y="2424629"/>
            <a:ext cx="710291" cy="710292"/>
            <a:chOff x="8058987" y="2498626"/>
            <a:chExt cx="710291" cy="710292"/>
          </a:xfrm>
        </p:grpSpPr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8D7306DD-EDAF-104D-A7E6-C858ED4B7675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3" name="Freeform 22">
              <a:extLst>
                <a:ext uri="{FF2B5EF4-FFF2-40B4-BE49-F238E27FC236}">
                  <a16:creationId xmlns:a16="http://schemas.microsoft.com/office/drawing/2014/main" id="{9FECEF99-6E94-AE4F-9F6D-8DCA7EE40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889" y="2629141"/>
              <a:ext cx="466725" cy="449263"/>
            </a:xfrm>
            <a:custGeom>
              <a:avLst/>
              <a:gdLst>
                <a:gd name="T0" fmla="*/ 510 w 1295"/>
                <a:gd name="T1" fmla="*/ 1125 h 1246"/>
                <a:gd name="T2" fmla="*/ 939 w 1295"/>
                <a:gd name="T3" fmla="*/ 1244 h 1246"/>
                <a:gd name="T4" fmla="*/ 970 w 1295"/>
                <a:gd name="T5" fmla="*/ 1235 h 1246"/>
                <a:gd name="T6" fmla="*/ 944 w 1295"/>
                <a:gd name="T7" fmla="*/ 1112 h 1246"/>
                <a:gd name="T8" fmla="*/ 1226 w 1295"/>
                <a:gd name="T9" fmla="*/ 582 h 1246"/>
                <a:gd name="T10" fmla="*/ 875 w 1295"/>
                <a:gd name="T11" fmla="*/ 1105 h 1246"/>
                <a:gd name="T12" fmla="*/ 593 w 1295"/>
                <a:gd name="T13" fmla="*/ 1096 h 1246"/>
                <a:gd name="T14" fmla="*/ 810 w 1295"/>
                <a:gd name="T15" fmla="*/ 920 h 1246"/>
                <a:gd name="T16" fmla="*/ 851 w 1295"/>
                <a:gd name="T17" fmla="*/ 938 h 1246"/>
                <a:gd name="T18" fmla="*/ 1089 w 1295"/>
                <a:gd name="T19" fmla="*/ 552 h 1246"/>
                <a:gd name="T20" fmla="*/ 1028 w 1295"/>
                <a:gd name="T21" fmla="*/ 582 h 1246"/>
                <a:gd name="T22" fmla="*/ 823 w 1295"/>
                <a:gd name="T23" fmla="*/ 771 h 1246"/>
                <a:gd name="T24" fmla="*/ 769 w 1295"/>
                <a:gd name="T25" fmla="*/ 763 h 1246"/>
                <a:gd name="T26" fmla="*/ 351 w 1295"/>
                <a:gd name="T27" fmla="*/ 177 h 1246"/>
                <a:gd name="T28" fmla="*/ 300 w 1295"/>
                <a:gd name="T29" fmla="*/ 168 h 1246"/>
                <a:gd name="T30" fmla="*/ 3 w 1295"/>
                <a:gd name="T31" fmla="*/ 502 h 1246"/>
                <a:gd name="T32" fmla="*/ 125 w 1295"/>
                <a:gd name="T33" fmla="*/ 541 h 1246"/>
                <a:gd name="T34" fmla="*/ 438 w 1295"/>
                <a:gd name="T35" fmla="*/ 1099 h 1246"/>
                <a:gd name="T36" fmla="*/ 185 w 1295"/>
                <a:gd name="T37" fmla="*/ 582 h 1246"/>
                <a:gd name="T38" fmla="*/ 164 w 1295"/>
                <a:gd name="T39" fmla="*/ 485 h 1246"/>
                <a:gd name="T40" fmla="*/ 312 w 1295"/>
                <a:gd name="T41" fmla="*/ 245 h 1246"/>
                <a:gd name="T42" fmla="*/ 359 w 1295"/>
                <a:gd name="T43" fmla="*/ 521 h 1246"/>
                <a:gd name="T44" fmla="*/ 322 w 1295"/>
                <a:gd name="T45" fmla="*/ 549 h 1246"/>
                <a:gd name="T46" fmla="*/ 563 w 1295"/>
                <a:gd name="T47" fmla="*/ 940 h 1246"/>
                <a:gd name="T48" fmla="*/ 383 w 1295"/>
                <a:gd name="T49" fmla="*/ 589 h 1246"/>
                <a:gd name="T50" fmla="*/ 509 w 1295"/>
                <a:gd name="T51" fmla="*/ 595 h 1246"/>
                <a:gd name="T52" fmla="*/ 351 w 1295"/>
                <a:gd name="T53" fmla="*/ 177 h 1246"/>
                <a:gd name="T54" fmla="*/ 1151 w 1295"/>
                <a:gd name="T55" fmla="*/ 51 h 1246"/>
                <a:gd name="T56" fmla="*/ 1065 w 1295"/>
                <a:gd name="T57" fmla="*/ 126 h 1246"/>
                <a:gd name="T58" fmla="*/ 382 w 1295"/>
                <a:gd name="T59" fmla="*/ 98 h 1246"/>
                <a:gd name="T60" fmla="*/ 705 w 1295"/>
                <a:gd name="T61" fmla="*/ 62 h 1246"/>
                <a:gd name="T62" fmla="*/ 1071 w 1295"/>
                <a:gd name="T63" fmla="*/ 200 h 1246"/>
                <a:gd name="T64" fmla="*/ 1131 w 1295"/>
                <a:gd name="T65" fmla="*/ 145 h 1246"/>
                <a:gd name="T66" fmla="*/ 907 w 1295"/>
                <a:gd name="T67" fmla="*/ 407 h 1246"/>
                <a:gd name="T68" fmla="*/ 962 w 1295"/>
                <a:gd name="T69" fmla="*/ 296 h 1246"/>
                <a:gd name="T70" fmla="*/ 458 w 1295"/>
                <a:gd name="T71" fmla="*/ 288 h 1246"/>
                <a:gd name="T72" fmla="*/ 705 w 1295"/>
                <a:gd name="T73" fmla="*/ 260 h 1246"/>
                <a:gd name="T74" fmla="*/ 822 w 1295"/>
                <a:gd name="T75" fmla="*/ 410 h 1246"/>
                <a:gd name="T76" fmla="*/ 842 w 1295"/>
                <a:gd name="T77" fmla="*/ 461 h 1246"/>
                <a:gd name="T78" fmla="*/ 1262 w 1295"/>
                <a:gd name="T79" fmla="*/ 514 h 1246"/>
                <a:gd name="T80" fmla="*/ 1292 w 1295"/>
                <a:gd name="T81" fmla="*/ 475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5" h="1246">
                  <a:moveTo>
                    <a:pt x="515" y="1096"/>
                  </a:moveTo>
                  <a:cubicBezTo>
                    <a:pt x="509" y="1104"/>
                    <a:pt x="507" y="1115"/>
                    <a:pt x="510" y="1125"/>
                  </a:cubicBezTo>
                  <a:cubicBezTo>
                    <a:pt x="514" y="1135"/>
                    <a:pt x="522" y="1143"/>
                    <a:pt x="532" y="1145"/>
                  </a:cubicBezTo>
                  <a:lnTo>
                    <a:pt x="939" y="1244"/>
                  </a:lnTo>
                  <a:cubicBezTo>
                    <a:pt x="942" y="1245"/>
                    <a:pt x="944" y="1245"/>
                    <a:pt x="947" y="1245"/>
                  </a:cubicBezTo>
                  <a:cubicBezTo>
                    <a:pt x="955" y="1245"/>
                    <a:pt x="964" y="1242"/>
                    <a:pt x="970" y="1235"/>
                  </a:cubicBezTo>
                  <a:cubicBezTo>
                    <a:pt x="977" y="1227"/>
                    <a:pt x="980" y="1215"/>
                    <a:pt x="976" y="1204"/>
                  </a:cubicBezTo>
                  <a:lnTo>
                    <a:pt x="944" y="1112"/>
                  </a:lnTo>
                  <a:cubicBezTo>
                    <a:pt x="1154" y="1018"/>
                    <a:pt x="1288" y="813"/>
                    <a:pt x="1287" y="580"/>
                  </a:cubicBezTo>
                  <a:lnTo>
                    <a:pt x="1226" y="582"/>
                  </a:lnTo>
                  <a:cubicBezTo>
                    <a:pt x="1226" y="798"/>
                    <a:pt x="1095" y="988"/>
                    <a:pt x="893" y="1066"/>
                  </a:cubicBezTo>
                  <a:cubicBezTo>
                    <a:pt x="878" y="1072"/>
                    <a:pt x="870" y="1090"/>
                    <a:pt x="875" y="1105"/>
                  </a:cubicBezTo>
                  <a:lnTo>
                    <a:pt x="898" y="1171"/>
                  </a:lnTo>
                  <a:lnTo>
                    <a:pt x="593" y="1096"/>
                  </a:lnTo>
                  <a:lnTo>
                    <a:pt x="783" y="846"/>
                  </a:lnTo>
                  <a:lnTo>
                    <a:pt x="810" y="920"/>
                  </a:lnTo>
                  <a:cubicBezTo>
                    <a:pt x="812" y="928"/>
                    <a:pt x="818" y="935"/>
                    <a:pt x="826" y="938"/>
                  </a:cubicBezTo>
                  <a:cubicBezTo>
                    <a:pt x="834" y="942"/>
                    <a:pt x="843" y="942"/>
                    <a:pt x="851" y="938"/>
                  </a:cubicBezTo>
                  <a:cubicBezTo>
                    <a:pt x="996" y="879"/>
                    <a:pt x="1090" y="739"/>
                    <a:pt x="1090" y="582"/>
                  </a:cubicBezTo>
                  <a:cubicBezTo>
                    <a:pt x="1090" y="572"/>
                    <a:pt x="1089" y="562"/>
                    <a:pt x="1089" y="552"/>
                  </a:cubicBezTo>
                  <a:lnTo>
                    <a:pt x="1027" y="557"/>
                  </a:lnTo>
                  <a:cubicBezTo>
                    <a:pt x="1027" y="565"/>
                    <a:pt x="1028" y="574"/>
                    <a:pt x="1028" y="582"/>
                  </a:cubicBezTo>
                  <a:cubicBezTo>
                    <a:pt x="1028" y="703"/>
                    <a:pt x="962" y="811"/>
                    <a:pt x="857" y="867"/>
                  </a:cubicBezTo>
                  <a:lnTo>
                    <a:pt x="823" y="771"/>
                  </a:lnTo>
                  <a:cubicBezTo>
                    <a:pt x="819" y="760"/>
                    <a:pt x="809" y="752"/>
                    <a:pt x="798" y="751"/>
                  </a:cubicBezTo>
                  <a:cubicBezTo>
                    <a:pt x="787" y="749"/>
                    <a:pt x="776" y="754"/>
                    <a:pt x="769" y="763"/>
                  </a:cubicBezTo>
                  <a:lnTo>
                    <a:pt x="515" y="1096"/>
                  </a:lnTo>
                  <a:close/>
                  <a:moveTo>
                    <a:pt x="351" y="177"/>
                  </a:moveTo>
                  <a:cubicBezTo>
                    <a:pt x="347" y="168"/>
                    <a:pt x="339" y="161"/>
                    <a:pt x="328" y="159"/>
                  </a:cubicBezTo>
                  <a:cubicBezTo>
                    <a:pt x="318" y="157"/>
                    <a:pt x="308" y="160"/>
                    <a:pt x="300" y="168"/>
                  </a:cubicBezTo>
                  <a:lnTo>
                    <a:pt x="11" y="471"/>
                  </a:lnTo>
                  <a:cubicBezTo>
                    <a:pt x="3" y="479"/>
                    <a:pt x="0" y="491"/>
                    <a:pt x="3" y="502"/>
                  </a:cubicBezTo>
                  <a:cubicBezTo>
                    <a:pt x="7" y="513"/>
                    <a:pt x="16" y="521"/>
                    <a:pt x="27" y="523"/>
                  </a:cubicBezTo>
                  <a:lnTo>
                    <a:pt x="125" y="541"/>
                  </a:lnTo>
                  <a:cubicBezTo>
                    <a:pt x="123" y="556"/>
                    <a:pt x="123" y="569"/>
                    <a:pt x="123" y="582"/>
                  </a:cubicBezTo>
                  <a:cubicBezTo>
                    <a:pt x="123" y="800"/>
                    <a:pt x="243" y="998"/>
                    <a:pt x="438" y="1099"/>
                  </a:cubicBezTo>
                  <a:lnTo>
                    <a:pt x="466" y="1044"/>
                  </a:lnTo>
                  <a:cubicBezTo>
                    <a:pt x="293" y="954"/>
                    <a:pt x="185" y="777"/>
                    <a:pt x="185" y="582"/>
                  </a:cubicBezTo>
                  <a:cubicBezTo>
                    <a:pt x="185" y="563"/>
                    <a:pt x="186" y="543"/>
                    <a:pt x="189" y="519"/>
                  </a:cubicBezTo>
                  <a:cubicBezTo>
                    <a:pt x="191" y="503"/>
                    <a:pt x="180" y="488"/>
                    <a:pt x="164" y="485"/>
                  </a:cubicBezTo>
                  <a:lnTo>
                    <a:pt x="95" y="472"/>
                  </a:lnTo>
                  <a:lnTo>
                    <a:pt x="312" y="245"/>
                  </a:lnTo>
                  <a:lnTo>
                    <a:pt x="434" y="535"/>
                  </a:lnTo>
                  <a:lnTo>
                    <a:pt x="359" y="521"/>
                  </a:lnTo>
                  <a:cubicBezTo>
                    <a:pt x="350" y="520"/>
                    <a:pt x="341" y="522"/>
                    <a:pt x="334" y="527"/>
                  </a:cubicBezTo>
                  <a:cubicBezTo>
                    <a:pt x="327" y="532"/>
                    <a:pt x="323" y="540"/>
                    <a:pt x="322" y="549"/>
                  </a:cubicBezTo>
                  <a:cubicBezTo>
                    <a:pt x="321" y="560"/>
                    <a:pt x="320" y="571"/>
                    <a:pt x="320" y="582"/>
                  </a:cubicBezTo>
                  <a:cubicBezTo>
                    <a:pt x="320" y="740"/>
                    <a:pt x="416" y="881"/>
                    <a:pt x="563" y="940"/>
                  </a:cubicBezTo>
                  <a:lnTo>
                    <a:pt x="586" y="882"/>
                  </a:lnTo>
                  <a:cubicBezTo>
                    <a:pt x="464" y="833"/>
                    <a:pt x="385" y="719"/>
                    <a:pt x="383" y="589"/>
                  </a:cubicBezTo>
                  <a:lnTo>
                    <a:pt x="479" y="607"/>
                  </a:lnTo>
                  <a:cubicBezTo>
                    <a:pt x="490" y="608"/>
                    <a:pt x="502" y="604"/>
                    <a:pt x="509" y="595"/>
                  </a:cubicBezTo>
                  <a:cubicBezTo>
                    <a:pt x="516" y="587"/>
                    <a:pt x="518" y="574"/>
                    <a:pt x="513" y="564"/>
                  </a:cubicBezTo>
                  <a:lnTo>
                    <a:pt x="351" y="177"/>
                  </a:lnTo>
                  <a:close/>
                  <a:moveTo>
                    <a:pt x="1174" y="72"/>
                  </a:moveTo>
                  <a:cubicBezTo>
                    <a:pt x="1171" y="61"/>
                    <a:pt x="1162" y="53"/>
                    <a:pt x="1151" y="51"/>
                  </a:cubicBezTo>
                  <a:cubicBezTo>
                    <a:pt x="1139" y="48"/>
                    <a:pt x="1128" y="52"/>
                    <a:pt x="1121" y="61"/>
                  </a:cubicBezTo>
                  <a:lnTo>
                    <a:pt x="1065" y="126"/>
                  </a:lnTo>
                  <a:cubicBezTo>
                    <a:pt x="963" y="44"/>
                    <a:pt x="836" y="0"/>
                    <a:pt x="705" y="0"/>
                  </a:cubicBezTo>
                  <a:cubicBezTo>
                    <a:pt x="590" y="0"/>
                    <a:pt x="478" y="34"/>
                    <a:pt x="382" y="98"/>
                  </a:cubicBezTo>
                  <a:lnTo>
                    <a:pt x="417" y="150"/>
                  </a:lnTo>
                  <a:cubicBezTo>
                    <a:pt x="502" y="92"/>
                    <a:pt x="602" y="62"/>
                    <a:pt x="705" y="62"/>
                  </a:cubicBezTo>
                  <a:cubicBezTo>
                    <a:pt x="831" y="62"/>
                    <a:pt x="953" y="109"/>
                    <a:pt x="1048" y="193"/>
                  </a:cubicBezTo>
                  <a:cubicBezTo>
                    <a:pt x="1055" y="198"/>
                    <a:pt x="1063" y="201"/>
                    <a:pt x="1071" y="200"/>
                  </a:cubicBezTo>
                  <a:cubicBezTo>
                    <a:pt x="1079" y="200"/>
                    <a:pt x="1087" y="196"/>
                    <a:pt x="1093" y="189"/>
                  </a:cubicBezTo>
                  <a:lnTo>
                    <a:pt x="1131" y="145"/>
                  </a:lnTo>
                  <a:lnTo>
                    <a:pt x="1219" y="447"/>
                  </a:lnTo>
                  <a:lnTo>
                    <a:pt x="907" y="407"/>
                  </a:lnTo>
                  <a:lnTo>
                    <a:pt x="964" y="340"/>
                  </a:lnTo>
                  <a:cubicBezTo>
                    <a:pt x="975" y="327"/>
                    <a:pt x="974" y="308"/>
                    <a:pt x="962" y="296"/>
                  </a:cubicBezTo>
                  <a:cubicBezTo>
                    <a:pt x="891" y="233"/>
                    <a:pt x="800" y="198"/>
                    <a:pt x="705" y="198"/>
                  </a:cubicBezTo>
                  <a:cubicBezTo>
                    <a:pt x="615" y="198"/>
                    <a:pt x="527" y="230"/>
                    <a:pt x="458" y="288"/>
                  </a:cubicBezTo>
                  <a:lnTo>
                    <a:pt x="498" y="335"/>
                  </a:lnTo>
                  <a:cubicBezTo>
                    <a:pt x="556" y="287"/>
                    <a:pt x="630" y="260"/>
                    <a:pt x="705" y="260"/>
                  </a:cubicBezTo>
                  <a:cubicBezTo>
                    <a:pt x="774" y="260"/>
                    <a:pt x="841" y="282"/>
                    <a:pt x="897" y="323"/>
                  </a:cubicBezTo>
                  <a:lnTo>
                    <a:pt x="822" y="410"/>
                  </a:lnTo>
                  <a:cubicBezTo>
                    <a:pt x="815" y="419"/>
                    <a:pt x="813" y="431"/>
                    <a:pt x="817" y="442"/>
                  </a:cubicBezTo>
                  <a:cubicBezTo>
                    <a:pt x="821" y="452"/>
                    <a:pt x="831" y="460"/>
                    <a:pt x="842" y="461"/>
                  </a:cubicBezTo>
                  <a:lnTo>
                    <a:pt x="1258" y="514"/>
                  </a:lnTo>
                  <a:cubicBezTo>
                    <a:pt x="1259" y="514"/>
                    <a:pt x="1260" y="514"/>
                    <a:pt x="1262" y="514"/>
                  </a:cubicBezTo>
                  <a:cubicBezTo>
                    <a:pt x="1271" y="514"/>
                    <a:pt x="1279" y="511"/>
                    <a:pt x="1285" y="504"/>
                  </a:cubicBezTo>
                  <a:cubicBezTo>
                    <a:pt x="1292" y="496"/>
                    <a:pt x="1294" y="485"/>
                    <a:pt x="1292" y="475"/>
                  </a:cubicBezTo>
                  <a:lnTo>
                    <a:pt x="1174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1409495-990E-B34A-9831-4BF86B4348D8}"/>
              </a:ext>
            </a:extLst>
          </p:cNvPr>
          <p:cNvGrpSpPr/>
          <p:nvPr userDrawn="1"/>
        </p:nvGrpSpPr>
        <p:grpSpPr>
          <a:xfrm>
            <a:off x="9566884" y="4454581"/>
            <a:ext cx="710291" cy="710292"/>
            <a:chOff x="8067867" y="4528578"/>
            <a:chExt cx="710291" cy="710292"/>
          </a:xfrm>
        </p:grpSpPr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BE8D5E8B-B768-BE4E-8109-8CE95186B3E0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6" name="Freeform 19">
              <a:extLst>
                <a:ext uri="{FF2B5EF4-FFF2-40B4-BE49-F238E27FC236}">
                  <a16:creationId xmlns:a16="http://schemas.microsoft.com/office/drawing/2014/main" id="{0C85BCA7-85BD-E44A-9D9A-728E87B24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59887"/>
              <a:ext cx="469900" cy="447675"/>
            </a:xfrm>
            <a:custGeom>
              <a:avLst/>
              <a:gdLst>
                <a:gd name="T0" fmla="*/ 652 w 1304"/>
                <a:gd name="T1" fmla="*/ 852 h 1244"/>
                <a:gd name="T2" fmla="*/ 733 w 1304"/>
                <a:gd name="T3" fmla="*/ 982 h 1244"/>
                <a:gd name="T4" fmla="*/ 570 w 1304"/>
                <a:gd name="T5" fmla="*/ 982 h 1244"/>
                <a:gd name="T6" fmla="*/ 451 w 1304"/>
                <a:gd name="T7" fmla="*/ 1243 h 1244"/>
                <a:gd name="T8" fmla="*/ 513 w 1304"/>
                <a:gd name="T9" fmla="*/ 1174 h 1244"/>
                <a:gd name="T10" fmla="*/ 790 w 1304"/>
                <a:gd name="T11" fmla="*/ 1174 h 1244"/>
                <a:gd name="T12" fmla="*/ 852 w 1304"/>
                <a:gd name="T13" fmla="*/ 1243 h 1244"/>
                <a:gd name="T14" fmla="*/ 754 w 1304"/>
                <a:gd name="T15" fmla="*/ 1067 h 1244"/>
                <a:gd name="T16" fmla="*/ 796 w 1304"/>
                <a:gd name="T17" fmla="*/ 911 h 1244"/>
                <a:gd name="T18" fmla="*/ 508 w 1304"/>
                <a:gd name="T19" fmla="*/ 911 h 1244"/>
                <a:gd name="T20" fmla="*/ 549 w 1304"/>
                <a:gd name="T21" fmla="*/ 1067 h 1244"/>
                <a:gd name="T22" fmla="*/ 451 w 1304"/>
                <a:gd name="T23" fmla="*/ 1243 h 1244"/>
                <a:gd name="T24" fmla="*/ 282 w 1304"/>
                <a:gd name="T25" fmla="*/ 982 h 1244"/>
                <a:gd name="T26" fmla="*/ 118 w 1304"/>
                <a:gd name="T27" fmla="*/ 982 h 1244"/>
                <a:gd name="T28" fmla="*/ 200 w 1304"/>
                <a:gd name="T29" fmla="*/ 852 h 1244"/>
                <a:gd name="T30" fmla="*/ 56 w 1304"/>
                <a:gd name="T31" fmla="*/ 911 h 1244"/>
                <a:gd name="T32" fmla="*/ 98 w 1304"/>
                <a:gd name="T33" fmla="*/ 1068 h 1244"/>
                <a:gd name="T34" fmla="*/ 0 w 1304"/>
                <a:gd name="T35" fmla="*/ 1243 h 1244"/>
                <a:gd name="T36" fmla="*/ 62 w 1304"/>
                <a:gd name="T37" fmla="*/ 1174 h 1244"/>
                <a:gd name="T38" fmla="*/ 338 w 1304"/>
                <a:gd name="T39" fmla="*/ 1174 h 1244"/>
                <a:gd name="T40" fmla="*/ 400 w 1304"/>
                <a:gd name="T41" fmla="*/ 1243 h 1244"/>
                <a:gd name="T42" fmla="*/ 302 w 1304"/>
                <a:gd name="T43" fmla="*/ 1067 h 1244"/>
                <a:gd name="T44" fmla="*/ 344 w 1304"/>
                <a:gd name="T45" fmla="*/ 911 h 1244"/>
                <a:gd name="T46" fmla="*/ 56 w 1304"/>
                <a:gd name="T47" fmla="*/ 911 h 1244"/>
                <a:gd name="T48" fmla="*/ 652 w 1304"/>
                <a:gd name="T49" fmla="*/ 254 h 1244"/>
                <a:gd name="T50" fmla="*/ 570 w 1304"/>
                <a:gd name="T51" fmla="*/ 132 h 1244"/>
                <a:gd name="T52" fmla="*/ 733 w 1304"/>
                <a:gd name="T53" fmla="*/ 132 h 1244"/>
                <a:gd name="T54" fmla="*/ 790 w 1304"/>
                <a:gd name="T55" fmla="*/ 454 h 1244"/>
                <a:gd name="T56" fmla="*/ 852 w 1304"/>
                <a:gd name="T57" fmla="*/ 385 h 1244"/>
                <a:gd name="T58" fmla="*/ 796 w 1304"/>
                <a:gd name="T59" fmla="*/ 183 h 1244"/>
                <a:gd name="T60" fmla="*/ 652 w 1304"/>
                <a:gd name="T61" fmla="*/ 0 h 1244"/>
                <a:gd name="T62" fmla="*/ 508 w 1304"/>
                <a:gd name="T63" fmla="*/ 183 h 1244"/>
                <a:gd name="T64" fmla="*/ 451 w 1304"/>
                <a:gd name="T65" fmla="*/ 385 h 1244"/>
                <a:gd name="T66" fmla="*/ 513 w 1304"/>
                <a:gd name="T67" fmla="*/ 454 h 1244"/>
                <a:gd name="T68" fmla="*/ 652 w 1304"/>
                <a:gd name="T69" fmla="*/ 316 h 1244"/>
                <a:gd name="T70" fmla="*/ 790 w 1304"/>
                <a:gd name="T71" fmla="*/ 454 h 1244"/>
                <a:gd name="T72" fmla="*/ 1134 w 1304"/>
                <a:gd name="T73" fmla="*/ 736 h 1244"/>
                <a:gd name="T74" fmla="*/ 683 w 1304"/>
                <a:gd name="T75" fmla="*/ 564 h 1244"/>
                <a:gd name="T76" fmla="*/ 621 w 1304"/>
                <a:gd name="T77" fmla="*/ 454 h 1244"/>
                <a:gd name="T78" fmla="*/ 169 w 1304"/>
                <a:gd name="T79" fmla="*/ 564 h 1244"/>
                <a:gd name="T80" fmla="*/ 231 w 1304"/>
                <a:gd name="T81" fmla="*/ 736 h 1244"/>
                <a:gd name="T82" fmla="*/ 621 w 1304"/>
                <a:gd name="T83" fmla="*/ 626 h 1244"/>
                <a:gd name="T84" fmla="*/ 683 w 1304"/>
                <a:gd name="T85" fmla="*/ 736 h 1244"/>
                <a:gd name="T86" fmla="*/ 1072 w 1304"/>
                <a:gd name="T87" fmla="*/ 626 h 1244"/>
                <a:gd name="T88" fmla="*/ 1185 w 1304"/>
                <a:gd name="T89" fmla="*/ 982 h 1244"/>
                <a:gd name="T90" fmla="*/ 1021 w 1304"/>
                <a:gd name="T91" fmla="*/ 982 h 1244"/>
                <a:gd name="T92" fmla="*/ 1103 w 1304"/>
                <a:gd name="T93" fmla="*/ 852 h 1244"/>
                <a:gd name="T94" fmla="*/ 1185 w 1304"/>
                <a:gd name="T95" fmla="*/ 982 h 1244"/>
                <a:gd name="T96" fmla="*/ 1205 w 1304"/>
                <a:gd name="T97" fmla="*/ 1067 h 1244"/>
                <a:gd name="T98" fmla="*/ 1247 w 1304"/>
                <a:gd name="T99" fmla="*/ 911 h 1244"/>
                <a:gd name="T100" fmla="*/ 959 w 1304"/>
                <a:gd name="T101" fmla="*/ 911 h 1244"/>
                <a:gd name="T102" fmla="*/ 1001 w 1304"/>
                <a:gd name="T103" fmla="*/ 1067 h 1244"/>
                <a:gd name="T104" fmla="*/ 903 w 1304"/>
                <a:gd name="T105" fmla="*/ 1243 h 1244"/>
                <a:gd name="T106" fmla="*/ 965 w 1304"/>
                <a:gd name="T107" fmla="*/ 1174 h 1244"/>
                <a:gd name="T108" fmla="*/ 1241 w 1304"/>
                <a:gd name="T109" fmla="*/ 1174 h 1244"/>
                <a:gd name="T110" fmla="*/ 1303 w 1304"/>
                <a:gd name="T111" fmla="*/ 12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4" h="1244">
                  <a:moveTo>
                    <a:pt x="570" y="911"/>
                  </a:moveTo>
                  <a:cubicBezTo>
                    <a:pt x="570" y="880"/>
                    <a:pt x="609" y="852"/>
                    <a:pt x="652" y="852"/>
                  </a:cubicBezTo>
                  <a:cubicBezTo>
                    <a:pt x="694" y="852"/>
                    <a:pt x="733" y="880"/>
                    <a:pt x="733" y="911"/>
                  </a:cubicBezTo>
                  <a:lnTo>
                    <a:pt x="733" y="982"/>
                  </a:lnTo>
                  <a:cubicBezTo>
                    <a:pt x="733" y="1014"/>
                    <a:pt x="694" y="1043"/>
                    <a:pt x="652" y="1043"/>
                  </a:cubicBezTo>
                  <a:cubicBezTo>
                    <a:pt x="609" y="1043"/>
                    <a:pt x="570" y="1014"/>
                    <a:pt x="570" y="982"/>
                  </a:cubicBezTo>
                  <a:lnTo>
                    <a:pt x="570" y="911"/>
                  </a:lnTo>
                  <a:close/>
                  <a:moveTo>
                    <a:pt x="451" y="1243"/>
                  </a:moveTo>
                  <a:lnTo>
                    <a:pt x="513" y="1243"/>
                  </a:lnTo>
                  <a:lnTo>
                    <a:pt x="513" y="1174"/>
                  </a:lnTo>
                  <a:cubicBezTo>
                    <a:pt x="516" y="1156"/>
                    <a:pt x="586" y="1105"/>
                    <a:pt x="652" y="1105"/>
                  </a:cubicBezTo>
                  <a:cubicBezTo>
                    <a:pt x="718" y="1105"/>
                    <a:pt x="787" y="1156"/>
                    <a:pt x="790" y="1174"/>
                  </a:cubicBezTo>
                  <a:lnTo>
                    <a:pt x="790" y="1243"/>
                  </a:lnTo>
                  <a:lnTo>
                    <a:pt x="852" y="1243"/>
                  </a:lnTo>
                  <a:lnTo>
                    <a:pt x="852" y="1174"/>
                  </a:lnTo>
                  <a:cubicBezTo>
                    <a:pt x="852" y="1133"/>
                    <a:pt x="808" y="1092"/>
                    <a:pt x="754" y="1067"/>
                  </a:cubicBezTo>
                  <a:cubicBezTo>
                    <a:pt x="779" y="1045"/>
                    <a:pt x="796" y="1015"/>
                    <a:pt x="796" y="982"/>
                  </a:cubicBezTo>
                  <a:lnTo>
                    <a:pt x="796" y="911"/>
                  </a:lnTo>
                  <a:cubicBezTo>
                    <a:pt x="796" y="846"/>
                    <a:pt x="730" y="790"/>
                    <a:pt x="652" y="790"/>
                  </a:cubicBezTo>
                  <a:cubicBezTo>
                    <a:pt x="574" y="790"/>
                    <a:pt x="508" y="846"/>
                    <a:pt x="508" y="911"/>
                  </a:cubicBezTo>
                  <a:lnTo>
                    <a:pt x="508" y="982"/>
                  </a:lnTo>
                  <a:cubicBezTo>
                    <a:pt x="508" y="1015"/>
                    <a:pt x="524" y="1045"/>
                    <a:pt x="549" y="1067"/>
                  </a:cubicBezTo>
                  <a:cubicBezTo>
                    <a:pt x="495" y="1092"/>
                    <a:pt x="451" y="1133"/>
                    <a:pt x="451" y="1174"/>
                  </a:cubicBezTo>
                  <a:lnTo>
                    <a:pt x="451" y="1243"/>
                  </a:lnTo>
                  <a:close/>
                  <a:moveTo>
                    <a:pt x="282" y="911"/>
                  </a:moveTo>
                  <a:lnTo>
                    <a:pt x="282" y="982"/>
                  </a:lnTo>
                  <a:cubicBezTo>
                    <a:pt x="282" y="1014"/>
                    <a:pt x="243" y="1043"/>
                    <a:pt x="200" y="1043"/>
                  </a:cubicBezTo>
                  <a:cubicBezTo>
                    <a:pt x="157" y="1043"/>
                    <a:pt x="118" y="1014"/>
                    <a:pt x="118" y="982"/>
                  </a:cubicBezTo>
                  <a:lnTo>
                    <a:pt x="118" y="911"/>
                  </a:lnTo>
                  <a:cubicBezTo>
                    <a:pt x="118" y="880"/>
                    <a:pt x="157" y="852"/>
                    <a:pt x="200" y="852"/>
                  </a:cubicBezTo>
                  <a:cubicBezTo>
                    <a:pt x="243" y="852"/>
                    <a:pt x="282" y="880"/>
                    <a:pt x="282" y="911"/>
                  </a:cubicBezTo>
                  <a:close/>
                  <a:moveTo>
                    <a:pt x="56" y="911"/>
                  </a:moveTo>
                  <a:lnTo>
                    <a:pt x="56" y="982"/>
                  </a:lnTo>
                  <a:cubicBezTo>
                    <a:pt x="56" y="1015"/>
                    <a:pt x="72" y="1045"/>
                    <a:pt x="98" y="1068"/>
                  </a:cubicBezTo>
                  <a:cubicBezTo>
                    <a:pt x="44" y="1092"/>
                    <a:pt x="0" y="1133"/>
                    <a:pt x="0" y="1174"/>
                  </a:cubicBezTo>
                  <a:lnTo>
                    <a:pt x="0" y="1243"/>
                  </a:lnTo>
                  <a:lnTo>
                    <a:pt x="62" y="1243"/>
                  </a:lnTo>
                  <a:lnTo>
                    <a:pt x="62" y="1174"/>
                  </a:lnTo>
                  <a:cubicBezTo>
                    <a:pt x="64" y="1156"/>
                    <a:pt x="134" y="1105"/>
                    <a:pt x="200" y="1105"/>
                  </a:cubicBezTo>
                  <a:cubicBezTo>
                    <a:pt x="266" y="1105"/>
                    <a:pt x="336" y="1156"/>
                    <a:pt x="338" y="1174"/>
                  </a:cubicBezTo>
                  <a:lnTo>
                    <a:pt x="338" y="1243"/>
                  </a:lnTo>
                  <a:lnTo>
                    <a:pt x="400" y="1243"/>
                  </a:lnTo>
                  <a:lnTo>
                    <a:pt x="400" y="1174"/>
                  </a:lnTo>
                  <a:cubicBezTo>
                    <a:pt x="400" y="1133"/>
                    <a:pt x="356" y="1092"/>
                    <a:pt x="302" y="1067"/>
                  </a:cubicBezTo>
                  <a:cubicBezTo>
                    <a:pt x="328" y="1045"/>
                    <a:pt x="344" y="1015"/>
                    <a:pt x="344" y="982"/>
                  </a:cubicBezTo>
                  <a:lnTo>
                    <a:pt x="344" y="911"/>
                  </a:lnTo>
                  <a:cubicBezTo>
                    <a:pt x="344" y="846"/>
                    <a:pt x="278" y="790"/>
                    <a:pt x="200" y="790"/>
                  </a:cubicBezTo>
                  <a:cubicBezTo>
                    <a:pt x="122" y="790"/>
                    <a:pt x="56" y="846"/>
                    <a:pt x="56" y="911"/>
                  </a:cubicBezTo>
                  <a:close/>
                  <a:moveTo>
                    <a:pt x="733" y="183"/>
                  </a:moveTo>
                  <a:cubicBezTo>
                    <a:pt x="733" y="220"/>
                    <a:pt x="694" y="254"/>
                    <a:pt x="652" y="254"/>
                  </a:cubicBezTo>
                  <a:cubicBezTo>
                    <a:pt x="609" y="254"/>
                    <a:pt x="570" y="220"/>
                    <a:pt x="570" y="183"/>
                  </a:cubicBezTo>
                  <a:lnTo>
                    <a:pt x="570" y="132"/>
                  </a:lnTo>
                  <a:cubicBezTo>
                    <a:pt x="570" y="95"/>
                    <a:pt x="609" y="62"/>
                    <a:pt x="652" y="62"/>
                  </a:cubicBezTo>
                  <a:cubicBezTo>
                    <a:pt x="694" y="62"/>
                    <a:pt x="733" y="95"/>
                    <a:pt x="733" y="132"/>
                  </a:cubicBezTo>
                  <a:lnTo>
                    <a:pt x="733" y="183"/>
                  </a:lnTo>
                  <a:close/>
                  <a:moveTo>
                    <a:pt x="790" y="454"/>
                  </a:moveTo>
                  <a:lnTo>
                    <a:pt x="852" y="454"/>
                  </a:lnTo>
                  <a:lnTo>
                    <a:pt x="852" y="385"/>
                  </a:lnTo>
                  <a:cubicBezTo>
                    <a:pt x="852" y="343"/>
                    <a:pt x="807" y="302"/>
                    <a:pt x="752" y="277"/>
                  </a:cubicBezTo>
                  <a:cubicBezTo>
                    <a:pt x="778" y="253"/>
                    <a:pt x="796" y="220"/>
                    <a:pt x="796" y="183"/>
                  </a:cubicBezTo>
                  <a:lnTo>
                    <a:pt x="796" y="132"/>
                  </a:lnTo>
                  <a:cubicBezTo>
                    <a:pt x="796" y="60"/>
                    <a:pt x="730" y="0"/>
                    <a:pt x="652" y="0"/>
                  </a:cubicBezTo>
                  <a:cubicBezTo>
                    <a:pt x="574" y="0"/>
                    <a:pt x="508" y="60"/>
                    <a:pt x="508" y="132"/>
                  </a:cubicBezTo>
                  <a:lnTo>
                    <a:pt x="508" y="183"/>
                  </a:lnTo>
                  <a:cubicBezTo>
                    <a:pt x="508" y="220"/>
                    <a:pt x="525" y="253"/>
                    <a:pt x="552" y="277"/>
                  </a:cubicBezTo>
                  <a:cubicBezTo>
                    <a:pt x="497" y="302"/>
                    <a:pt x="451" y="343"/>
                    <a:pt x="451" y="385"/>
                  </a:cubicBezTo>
                  <a:lnTo>
                    <a:pt x="451" y="454"/>
                  </a:lnTo>
                  <a:lnTo>
                    <a:pt x="513" y="454"/>
                  </a:lnTo>
                  <a:lnTo>
                    <a:pt x="513" y="385"/>
                  </a:lnTo>
                  <a:cubicBezTo>
                    <a:pt x="516" y="366"/>
                    <a:pt x="586" y="316"/>
                    <a:pt x="652" y="316"/>
                  </a:cubicBezTo>
                  <a:cubicBezTo>
                    <a:pt x="718" y="316"/>
                    <a:pt x="787" y="366"/>
                    <a:pt x="790" y="385"/>
                  </a:cubicBezTo>
                  <a:lnTo>
                    <a:pt x="790" y="454"/>
                  </a:lnTo>
                  <a:close/>
                  <a:moveTo>
                    <a:pt x="1072" y="736"/>
                  </a:moveTo>
                  <a:lnTo>
                    <a:pt x="1134" y="736"/>
                  </a:lnTo>
                  <a:lnTo>
                    <a:pt x="1134" y="564"/>
                  </a:lnTo>
                  <a:lnTo>
                    <a:pt x="683" y="564"/>
                  </a:lnTo>
                  <a:lnTo>
                    <a:pt x="683" y="454"/>
                  </a:lnTo>
                  <a:lnTo>
                    <a:pt x="621" y="454"/>
                  </a:lnTo>
                  <a:lnTo>
                    <a:pt x="621" y="564"/>
                  </a:lnTo>
                  <a:lnTo>
                    <a:pt x="169" y="564"/>
                  </a:lnTo>
                  <a:lnTo>
                    <a:pt x="169" y="736"/>
                  </a:lnTo>
                  <a:lnTo>
                    <a:pt x="231" y="736"/>
                  </a:lnTo>
                  <a:lnTo>
                    <a:pt x="231" y="626"/>
                  </a:lnTo>
                  <a:lnTo>
                    <a:pt x="621" y="626"/>
                  </a:lnTo>
                  <a:lnTo>
                    <a:pt x="621" y="736"/>
                  </a:lnTo>
                  <a:lnTo>
                    <a:pt x="683" y="736"/>
                  </a:lnTo>
                  <a:lnTo>
                    <a:pt x="683" y="626"/>
                  </a:lnTo>
                  <a:lnTo>
                    <a:pt x="1072" y="626"/>
                  </a:lnTo>
                  <a:lnTo>
                    <a:pt x="1072" y="736"/>
                  </a:lnTo>
                  <a:close/>
                  <a:moveTo>
                    <a:pt x="1185" y="982"/>
                  </a:moveTo>
                  <a:cubicBezTo>
                    <a:pt x="1185" y="1014"/>
                    <a:pt x="1146" y="1043"/>
                    <a:pt x="1103" y="1043"/>
                  </a:cubicBezTo>
                  <a:cubicBezTo>
                    <a:pt x="1060" y="1043"/>
                    <a:pt x="1021" y="1014"/>
                    <a:pt x="1021" y="982"/>
                  </a:cubicBezTo>
                  <a:lnTo>
                    <a:pt x="1021" y="911"/>
                  </a:lnTo>
                  <a:cubicBezTo>
                    <a:pt x="1021" y="880"/>
                    <a:pt x="1060" y="852"/>
                    <a:pt x="1103" y="852"/>
                  </a:cubicBezTo>
                  <a:cubicBezTo>
                    <a:pt x="1146" y="852"/>
                    <a:pt x="1185" y="880"/>
                    <a:pt x="1185" y="911"/>
                  </a:cubicBezTo>
                  <a:lnTo>
                    <a:pt x="1185" y="982"/>
                  </a:lnTo>
                  <a:close/>
                  <a:moveTo>
                    <a:pt x="1303" y="1174"/>
                  </a:moveTo>
                  <a:cubicBezTo>
                    <a:pt x="1303" y="1133"/>
                    <a:pt x="1259" y="1092"/>
                    <a:pt x="1205" y="1067"/>
                  </a:cubicBezTo>
                  <a:cubicBezTo>
                    <a:pt x="1231" y="1045"/>
                    <a:pt x="1247" y="1015"/>
                    <a:pt x="1247" y="982"/>
                  </a:cubicBezTo>
                  <a:lnTo>
                    <a:pt x="1247" y="911"/>
                  </a:lnTo>
                  <a:cubicBezTo>
                    <a:pt x="1247" y="846"/>
                    <a:pt x="1181" y="790"/>
                    <a:pt x="1103" y="790"/>
                  </a:cubicBezTo>
                  <a:cubicBezTo>
                    <a:pt x="1025" y="790"/>
                    <a:pt x="959" y="846"/>
                    <a:pt x="959" y="911"/>
                  </a:cubicBezTo>
                  <a:lnTo>
                    <a:pt x="959" y="982"/>
                  </a:lnTo>
                  <a:cubicBezTo>
                    <a:pt x="959" y="1015"/>
                    <a:pt x="975" y="1045"/>
                    <a:pt x="1001" y="1067"/>
                  </a:cubicBezTo>
                  <a:cubicBezTo>
                    <a:pt x="947" y="1092"/>
                    <a:pt x="903" y="1133"/>
                    <a:pt x="903" y="1174"/>
                  </a:cubicBezTo>
                  <a:lnTo>
                    <a:pt x="903" y="1243"/>
                  </a:lnTo>
                  <a:lnTo>
                    <a:pt x="965" y="1243"/>
                  </a:lnTo>
                  <a:lnTo>
                    <a:pt x="965" y="1174"/>
                  </a:lnTo>
                  <a:cubicBezTo>
                    <a:pt x="967" y="1156"/>
                    <a:pt x="1037" y="1105"/>
                    <a:pt x="1103" y="1105"/>
                  </a:cubicBezTo>
                  <a:cubicBezTo>
                    <a:pt x="1169" y="1105"/>
                    <a:pt x="1239" y="1156"/>
                    <a:pt x="1241" y="1174"/>
                  </a:cubicBezTo>
                  <a:lnTo>
                    <a:pt x="1241" y="1243"/>
                  </a:lnTo>
                  <a:lnTo>
                    <a:pt x="1303" y="1243"/>
                  </a:lnTo>
                  <a:lnTo>
                    <a:pt x="1303" y="1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F1888FE-2EE8-1348-AE32-168616EA6010}"/>
              </a:ext>
            </a:extLst>
          </p:cNvPr>
          <p:cNvGrpSpPr/>
          <p:nvPr userDrawn="1"/>
        </p:nvGrpSpPr>
        <p:grpSpPr>
          <a:xfrm>
            <a:off x="1876356" y="5432871"/>
            <a:ext cx="710291" cy="710292"/>
            <a:chOff x="377339" y="5506868"/>
            <a:chExt cx="710291" cy="710292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D38B5F61-5899-C149-A0B5-A20B620A9771}"/>
                </a:ext>
              </a:extLst>
            </p:cNvPr>
            <p:cNvSpPr/>
            <p:nvPr/>
          </p:nvSpPr>
          <p:spPr>
            <a:xfrm>
              <a:off x="377339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9" name="Freeform 20">
              <a:extLst>
                <a:ext uri="{FF2B5EF4-FFF2-40B4-BE49-F238E27FC236}">
                  <a16:creationId xmlns:a16="http://schemas.microsoft.com/office/drawing/2014/main" id="{504C49D1-C4C4-5F41-AACA-EE27B09B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34" y="5627064"/>
              <a:ext cx="469900" cy="469900"/>
            </a:xfrm>
            <a:custGeom>
              <a:avLst/>
              <a:gdLst>
                <a:gd name="T0" fmla="*/ 1275 w 1305"/>
                <a:gd name="T1" fmla="*/ 773 h 1304"/>
                <a:gd name="T2" fmla="*/ 948 w 1305"/>
                <a:gd name="T3" fmla="*/ 1132 h 1304"/>
                <a:gd name="T4" fmla="*/ 485 w 1305"/>
                <a:gd name="T5" fmla="*/ 1119 h 1304"/>
                <a:gd name="T6" fmla="*/ 819 w 1305"/>
                <a:gd name="T7" fmla="*/ 1118 h 1304"/>
                <a:gd name="T8" fmla="*/ 652 w 1305"/>
                <a:gd name="T9" fmla="*/ 1241 h 1304"/>
                <a:gd name="T10" fmla="*/ 485 w 1305"/>
                <a:gd name="T11" fmla="*/ 1119 h 1304"/>
                <a:gd name="T12" fmla="*/ 652 w 1305"/>
                <a:gd name="T13" fmla="*/ 987 h 1304"/>
                <a:gd name="T14" fmla="*/ 570 w 1305"/>
                <a:gd name="T15" fmla="*/ 838 h 1304"/>
                <a:gd name="T16" fmla="*/ 734 w 1305"/>
                <a:gd name="T17" fmla="*/ 838 h 1304"/>
                <a:gd name="T18" fmla="*/ 423 w 1305"/>
                <a:gd name="T19" fmla="*/ 1230 h 1304"/>
                <a:gd name="T20" fmla="*/ 652 w 1305"/>
                <a:gd name="T21" fmla="*/ 1303 h 1304"/>
                <a:gd name="T22" fmla="*/ 881 w 1305"/>
                <a:gd name="T23" fmla="*/ 1230 h 1304"/>
                <a:gd name="T24" fmla="*/ 756 w 1305"/>
                <a:gd name="T25" fmla="*/ 1007 h 1304"/>
                <a:gd name="T26" fmla="*/ 796 w 1305"/>
                <a:gd name="T27" fmla="*/ 838 h 1304"/>
                <a:gd name="T28" fmla="*/ 508 w 1305"/>
                <a:gd name="T29" fmla="*/ 838 h 1304"/>
                <a:gd name="T30" fmla="*/ 548 w 1305"/>
                <a:gd name="T31" fmla="*/ 1007 h 1304"/>
                <a:gd name="T32" fmla="*/ 423 w 1305"/>
                <a:gd name="T33" fmla="*/ 1230 h 1304"/>
                <a:gd name="T34" fmla="*/ 327 w 1305"/>
                <a:gd name="T35" fmla="*/ 1186 h 1304"/>
                <a:gd name="T36" fmla="*/ 90 w 1305"/>
                <a:gd name="T37" fmla="*/ 764 h 1304"/>
                <a:gd name="T38" fmla="*/ 395 w 1305"/>
                <a:gd name="T39" fmla="*/ 607 h 1304"/>
                <a:gd name="T40" fmla="*/ 62 w 1305"/>
                <a:gd name="T41" fmla="*/ 607 h 1304"/>
                <a:gd name="T42" fmla="*/ 229 w 1305"/>
                <a:gd name="T43" fmla="*/ 457 h 1304"/>
                <a:gd name="T44" fmla="*/ 395 w 1305"/>
                <a:gd name="T45" fmla="*/ 607 h 1304"/>
                <a:gd name="T46" fmla="*/ 229 w 1305"/>
                <a:gd name="T47" fmla="*/ 395 h 1304"/>
                <a:gd name="T48" fmla="*/ 147 w 1305"/>
                <a:gd name="T49" fmla="*/ 246 h 1304"/>
                <a:gd name="T50" fmla="*/ 311 w 1305"/>
                <a:gd name="T51" fmla="*/ 246 h 1304"/>
                <a:gd name="T52" fmla="*/ 373 w 1305"/>
                <a:gd name="T53" fmla="*/ 246 h 1304"/>
                <a:gd name="T54" fmla="*/ 85 w 1305"/>
                <a:gd name="T55" fmla="*/ 246 h 1304"/>
                <a:gd name="T56" fmla="*/ 125 w 1305"/>
                <a:gd name="T57" fmla="*/ 415 h 1304"/>
                <a:gd name="T58" fmla="*/ 0 w 1305"/>
                <a:gd name="T59" fmla="*/ 640 h 1304"/>
                <a:gd name="T60" fmla="*/ 229 w 1305"/>
                <a:gd name="T61" fmla="*/ 711 h 1304"/>
                <a:gd name="T62" fmla="*/ 457 w 1305"/>
                <a:gd name="T63" fmla="*/ 640 h 1304"/>
                <a:gd name="T64" fmla="*/ 332 w 1305"/>
                <a:gd name="T65" fmla="*/ 415 h 1304"/>
                <a:gd name="T66" fmla="*/ 373 w 1305"/>
                <a:gd name="T67" fmla="*/ 246 h 1304"/>
                <a:gd name="T68" fmla="*/ 652 w 1305"/>
                <a:gd name="T69" fmla="*/ 0 h 1304"/>
                <a:gd name="T70" fmla="*/ 401 w 1305"/>
                <a:gd name="T71" fmla="*/ 124 h 1304"/>
                <a:gd name="T72" fmla="*/ 903 w 1305"/>
                <a:gd name="T73" fmla="*/ 124 h 1304"/>
                <a:gd name="T74" fmla="*/ 1242 w 1305"/>
                <a:gd name="T75" fmla="*/ 607 h 1304"/>
                <a:gd name="T76" fmla="*/ 909 w 1305"/>
                <a:gd name="T77" fmla="*/ 607 h 1304"/>
                <a:gd name="T78" fmla="*/ 1075 w 1305"/>
                <a:gd name="T79" fmla="*/ 457 h 1304"/>
                <a:gd name="T80" fmla="*/ 1242 w 1305"/>
                <a:gd name="T81" fmla="*/ 607 h 1304"/>
                <a:gd name="T82" fmla="*/ 1075 w 1305"/>
                <a:gd name="T83" fmla="*/ 395 h 1304"/>
                <a:gd name="T84" fmla="*/ 994 w 1305"/>
                <a:gd name="T85" fmla="*/ 246 h 1304"/>
                <a:gd name="T86" fmla="*/ 1157 w 1305"/>
                <a:gd name="T87" fmla="*/ 246 h 1304"/>
                <a:gd name="T88" fmla="*/ 1304 w 1305"/>
                <a:gd name="T89" fmla="*/ 640 h 1304"/>
                <a:gd name="T90" fmla="*/ 1179 w 1305"/>
                <a:gd name="T91" fmla="*/ 415 h 1304"/>
                <a:gd name="T92" fmla="*/ 1219 w 1305"/>
                <a:gd name="T93" fmla="*/ 246 h 1304"/>
                <a:gd name="T94" fmla="*/ 931 w 1305"/>
                <a:gd name="T95" fmla="*/ 246 h 1304"/>
                <a:gd name="T96" fmla="*/ 972 w 1305"/>
                <a:gd name="T97" fmla="*/ 415 h 1304"/>
                <a:gd name="T98" fmla="*/ 847 w 1305"/>
                <a:gd name="T99" fmla="*/ 640 h 1304"/>
                <a:gd name="T100" fmla="*/ 1075 w 1305"/>
                <a:gd name="T101" fmla="*/ 711 h 1304"/>
                <a:gd name="T102" fmla="*/ 1304 w 1305"/>
                <a:gd name="T103" fmla="*/ 64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5" h="1304">
                  <a:moveTo>
                    <a:pt x="978" y="1186"/>
                  </a:moveTo>
                  <a:cubicBezTo>
                    <a:pt x="1140" y="1096"/>
                    <a:pt x="1248" y="945"/>
                    <a:pt x="1275" y="773"/>
                  </a:cubicBezTo>
                  <a:lnTo>
                    <a:pt x="1214" y="764"/>
                  </a:lnTo>
                  <a:cubicBezTo>
                    <a:pt x="1190" y="917"/>
                    <a:pt x="1093" y="1051"/>
                    <a:pt x="948" y="1132"/>
                  </a:cubicBezTo>
                  <a:lnTo>
                    <a:pt x="978" y="1186"/>
                  </a:lnTo>
                  <a:close/>
                  <a:moveTo>
                    <a:pt x="485" y="1119"/>
                  </a:moveTo>
                  <a:cubicBezTo>
                    <a:pt x="491" y="1100"/>
                    <a:pt x="575" y="1049"/>
                    <a:pt x="652" y="1049"/>
                  </a:cubicBezTo>
                  <a:cubicBezTo>
                    <a:pt x="729" y="1049"/>
                    <a:pt x="813" y="1100"/>
                    <a:pt x="819" y="1118"/>
                  </a:cubicBezTo>
                  <a:lnTo>
                    <a:pt x="819" y="1200"/>
                  </a:lnTo>
                  <a:cubicBezTo>
                    <a:pt x="778" y="1228"/>
                    <a:pt x="726" y="1241"/>
                    <a:pt x="652" y="1241"/>
                  </a:cubicBezTo>
                  <a:cubicBezTo>
                    <a:pt x="579" y="1241"/>
                    <a:pt x="526" y="1228"/>
                    <a:pt x="486" y="1200"/>
                  </a:cubicBezTo>
                  <a:lnTo>
                    <a:pt x="485" y="1119"/>
                  </a:lnTo>
                  <a:close/>
                  <a:moveTo>
                    <a:pt x="734" y="916"/>
                  </a:moveTo>
                  <a:cubicBezTo>
                    <a:pt x="734" y="953"/>
                    <a:pt x="695" y="987"/>
                    <a:pt x="652" y="987"/>
                  </a:cubicBezTo>
                  <a:cubicBezTo>
                    <a:pt x="609" y="987"/>
                    <a:pt x="570" y="953"/>
                    <a:pt x="570" y="916"/>
                  </a:cubicBezTo>
                  <a:lnTo>
                    <a:pt x="570" y="838"/>
                  </a:lnTo>
                  <a:cubicBezTo>
                    <a:pt x="570" y="801"/>
                    <a:pt x="609" y="768"/>
                    <a:pt x="652" y="768"/>
                  </a:cubicBezTo>
                  <a:cubicBezTo>
                    <a:pt x="695" y="768"/>
                    <a:pt x="734" y="801"/>
                    <a:pt x="734" y="838"/>
                  </a:cubicBezTo>
                  <a:lnTo>
                    <a:pt x="734" y="916"/>
                  </a:lnTo>
                  <a:close/>
                  <a:moveTo>
                    <a:pt x="423" y="1230"/>
                  </a:moveTo>
                  <a:lnTo>
                    <a:pt x="435" y="1239"/>
                  </a:lnTo>
                  <a:cubicBezTo>
                    <a:pt x="506" y="1296"/>
                    <a:pt x="593" y="1303"/>
                    <a:pt x="652" y="1303"/>
                  </a:cubicBezTo>
                  <a:cubicBezTo>
                    <a:pt x="711" y="1303"/>
                    <a:pt x="799" y="1296"/>
                    <a:pt x="869" y="1239"/>
                  </a:cubicBezTo>
                  <a:lnTo>
                    <a:pt x="881" y="1230"/>
                  </a:lnTo>
                  <a:lnTo>
                    <a:pt x="881" y="1118"/>
                  </a:lnTo>
                  <a:cubicBezTo>
                    <a:pt x="881" y="1074"/>
                    <a:pt x="823" y="1031"/>
                    <a:pt x="756" y="1007"/>
                  </a:cubicBezTo>
                  <a:cubicBezTo>
                    <a:pt x="780" y="983"/>
                    <a:pt x="796" y="951"/>
                    <a:pt x="796" y="916"/>
                  </a:cubicBezTo>
                  <a:lnTo>
                    <a:pt x="796" y="838"/>
                  </a:lnTo>
                  <a:cubicBezTo>
                    <a:pt x="796" y="766"/>
                    <a:pt x="730" y="706"/>
                    <a:pt x="652" y="706"/>
                  </a:cubicBezTo>
                  <a:cubicBezTo>
                    <a:pt x="574" y="706"/>
                    <a:pt x="508" y="766"/>
                    <a:pt x="508" y="838"/>
                  </a:cubicBezTo>
                  <a:lnTo>
                    <a:pt x="508" y="916"/>
                  </a:lnTo>
                  <a:cubicBezTo>
                    <a:pt x="508" y="951"/>
                    <a:pt x="524" y="983"/>
                    <a:pt x="548" y="1007"/>
                  </a:cubicBezTo>
                  <a:cubicBezTo>
                    <a:pt x="481" y="1031"/>
                    <a:pt x="423" y="1074"/>
                    <a:pt x="423" y="1118"/>
                  </a:cubicBezTo>
                  <a:lnTo>
                    <a:pt x="423" y="1230"/>
                  </a:lnTo>
                  <a:close/>
                  <a:moveTo>
                    <a:pt x="29" y="773"/>
                  </a:moveTo>
                  <a:cubicBezTo>
                    <a:pt x="56" y="945"/>
                    <a:pt x="164" y="1096"/>
                    <a:pt x="327" y="1186"/>
                  </a:cubicBezTo>
                  <a:lnTo>
                    <a:pt x="357" y="1132"/>
                  </a:lnTo>
                  <a:cubicBezTo>
                    <a:pt x="211" y="1051"/>
                    <a:pt x="114" y="917"/>
                    <a:pt x="90" y="764"/>
                  </a:cubicBezTo>
                  <a:lnTo>
                    <a:pt x="29" y="773"/>
                  </a:lnTo>
                  <a:close/>
                  <a:moveTo>
                    <a:pt x="395" y="607"/>
                  </a:moveTo>
                  <a:cubicBezTo>
                    <a:pt x="338" y="642"/>
                    <a:pt x="287" y="649"/>
                    <a:pt x="229" y="649"/>
                  </a:cubicBezTo>
                  <a:cubicBezTo>
                    <a:pt x="171" y="649"/>
                    <a:pt x="120" y="642"/>
                    <a:pt x="62" y="607"/>
                  </a:cubicBezTo>
                  <a:lnTo>
                    <a:pt x="62" y="528"/>
                  </a:lnTo>
                  <a:cubicBezTo>
                    <a:pt x="67" y="508"/>
                    <a:pt x="151" y="457"/>
                    <a:pt x="229" y="457"/>
                  </a:cubicBezTo>
                  <a:cubicBezTo>
                    <a:pt x="306" y="457"/>
                    <a:pt x="390" y="508"/>
                    <a:pt x="395" y="526"/>
                  </a:cubicBezTo>
                  <a:lnTo>
                    <a:pt x="395" y="607"/>
                  </a:lnTo>
                  <a:close/>
                  <a:moveTo>
                    <a:pt x="311" y="325"/>
                  </a:moveTo>
                  <a:cubicBezTo>
                    <a:pt x="311" y="361"/>
                    <a:pt x="272" y="395"/>
                    <a:pt x="229" y="395"/>
                  </a:cubicBezTo>
                  <a:cubicBezTo>
                    <a:pt x="186" y="395"/>
                    <a:pt x="147" y="361"/>
                    <a:pt x="147" y="325"/>
                  </a:cubicBezTo>
                  <a:lnTo>
                    <a:pt x="147" y="246"/>
                  </a:lnTo>
                  <a:cubicBezTo>
                    <a:pt x="147" y="209"/>
                    <a:pt x="186" y="175"/>
                    <a:pt x="229" y="175"/>
                  </a:cubicBezTo>
                  <a:cubicBezTo>
                    <a:pt x="272" y="175"/>
                    <a:pt x="311" y="209"/>
                    <a:pt x="311" y="246"/>
                  </a:cubicBezTo>
                  <a:lnTo>
                    <a:pt x="311" y="325"/>
                  </a:lnTo>
                  <a:close/>
                  <a:moveTo>
                    <a:pt x="373" y="246"/>
                  </a:moveTo>
                  <a:cubicBezTo>
                    <a:pt x="373" y="174"/>
                    <a:pt x="307" y="113"/>
                    <a:pt x="229" y="113"/>
                  </a:cubicBezTo>
                  <a:cubicBezTo>
                    <a:pt x="151" y="113"/>
                    <a:pt x="85" y="174"/>
                    <a:pt x="85" y="246"/>
                  </a:cubicBezTo>
                  <a:lnTo>
                    <a:pt x="85" y="325"/>
                  </a:lnTo>
                  <a:cubicBezTo>
                    <a:pt x="85" y="359"/>
                    <a:pt x="100" y="391"/>
                    <a:pt x="125" y="415"/>
                  </a:cubicBezTo>
                  <a:cubicBezTo>
                    <a:pt x="58" y="439"/>
                    <a:pt x="0" y="482"/>
                    <a:pt x="0" y="526"/>
                  </a:cubicBezTo>
                  <a:lnTo>
                    <a:pt x="0" y="640"/>
                  </a:lnTo>
                  <a:lnTo>
                    <a:pt x="14" y="649"/>
                  </a:lnTo>
                  <a:cubicBezTo>
                    <a:pt x="94" y="704"/>
                    <a:pt x="165" y="711"/>
                    <a:pt x="229" y="711"/>
                  </a:cubicBezTo>
                  <a:cubicBezTo>
                    <a:pt x="293" y="711"/>
                    <a:pt x="363" y="704"/>
                    <a:pt x="444" y="649"/>
                  </a:cubicBezTo>
                  <a:lnTo>
                    <a:pt x="457" y="640"/>
                  </a:lnTo>
                  <a:lnTo>
                    <a:pt x="457" y="526"/>
                  </a:lnTo>
                  <a:cubicBezTo>
                    <a:pt x="457" y="482"/>
                    <a:pt x="400" y="439"/>
                    <a:pt x="332" y="415"/>
                  </a:cubicBezTo>
                  <a:cubicBezTo>
                    <a:pt x="357" y="391"/>
                    <a:pt x="373" y="359"/>
                    <a:pt x="373" y="325"/>
                  </a:cubicBezTo>
                  <a:lnTo>
                    <a:pt x="373" y="246"/>
                  </a:lnTo>
                  <a:close/>
                  <a:moveTo>
                    <a:pt x="932" y="69"/>
                  </a:moveTo>
                  <a:cubicBezTo>
                    <a:pt x="844" y="23"/>
                    <a:pt x="750" y="0"/>
                    <a:pt x="652" y="0"/>
                  </a:cubicBezTo>
                  <a:cubicBezTo>
                    <a:pt x="554" y="0"/>
                    <a:pt x="460" y="23"/>
                    <a:pt x="372" y="69"/>
                  </a:cubicBezTo>
                  <a:lnTo>
                    <a:pt x="401" y="124"/>
                  </a:lnTo>
                  <a:cubicBezTo>
                    <a:pt x="480" y="83"/>
                    <a:pt x="564" y="62"/>
                    <a:pt x="652" y="62"/>
                  </a:cubicBezTo>
                  <a:cubicBezTo>
                    <a:pt x="740" y="62"/>
                    <a:pt x="824" y="83"/>
                    <a:pt x="903" y="124"/>
                  </a:cubicBezTo>
                  <a:lnTo>
                    <a:pt x="932" y="69"/>
                  </a:lnTo>
                  <a:close/>
                  <a:moveTo>
                    <a:pt x="1242" y="607"/>
                  </a:moveTo>
                  <a:cubicBezTo>
                    <a:pt x="1185" y="642"/>
                    <a:pt x="1133" y="649"/>
                    <a:pt x="1075" y="649"/>
                  </a:cubicBezTo>
                  <a:cubicBezTo>
                    <a:pt x="1017" y="649"/>
                    <a:pt x="966" y="642"/>
                    <a:pt x="909" y="607"/>
                  </a:cubicBezTo>
                  <a:lnTo>
                    <a:pt x="909" y="528"/>
                  </a:lnTo>
                  <a:cubicBezTo>
                    <a:pt x="914" y="508"/>
                    <a:pt x="998" y="457"/>
                    <a:pt x="1075" y="457"/>
                  </a:cubicBezTo>
                  <a:cubicBezTo>
                    <a:pt x="1153" y="457"/>
                    <a:pt x="1237" y="508"/>
                    <a:pt x="1242" y="526"/>
                  </a:cubicBezTo>
                  <a:lnTo>
                    <a:pt x="1242" y="607"/>
                  </a:lnTo>
                  <a:close/>
                  <a:moveTo>
                    <a:pt x="1157" y="325"/>
                  </a:moveTo>
                  <a:cubicBezTo>
                    <a:pt x="1157" y="361"/>
                    <a:pt x="1118" y="395"/>
                    <a:pt x="1075" y="395"/>
                  </a:cubicBezTo>
                  <a:cubicBezTo>
                    <a:pt x="1033" y="395"/>
                    <a:pt x="994" y="361"/>
                    <a:pt x="994" y="325"/>
                  </a:cubicBezTo>
                  <a:lnTo>
                    <a:pt x="994" y="246"/>
                  </a:lnTo>
                  <a:cubicBezTo>
                    <a:pt x="994" y="209"/>
                    <a:pt x="1033" y="175"/>
                    <a:pt x="1075" y="175"/>
                  </a:cubicBezTo>
                  <a:cubicBezTo>
                    <a:pt x="1118" y="175"/>
                    <a:pt x="1157" y="209"/>
                    <a:pt x="1157" y="246"/>
                  </a:cubicBezTo>
                  <a:lnTo>
                    <a:pt x="1157" y="325"/>
                  </a:lnTo>
                  <a:close/>
                  <a:moveTo>
                    <a:pt x="1304" y="640"/>
                  </a:moveTo>
                  <a:lnTo>
                    <a:pt x="1304" y="526"/>
                  </a:lnTo>
                  <a:cubicBezTo>
                    <a:pt x="1304" y="482"/>
                    <a:pt x="1246" y="439"/>
                    <a:pt x="1179" y="415"/>
                  </a:cubicBezTo>
                  <a:cubicBezTo>
                    <a:pt x="1204" y="391"/>
                    <a:pt x="1219" y="359"/>
                    <a:pt x="1219" y="325"/>
                  </a:cubicBezTo>
                  <a:lnTo>
                    <a:pt x="1219" y="246"/>
                  </a:lnTo>
                  <a:cubicBezTo>
                    <a:pt x="1219" y="174"/>
                    <a:pt x="1153" y="113"/>
                    <a:pt x="1075" y="113"/>
                  </a:cubicBezTo>
                  <a:cubicBezTo>
                    <a:pt x="997" y="113"/>
                    <a:pt x="931" y="174"/>
                    <a:pt x="931" y="246"/>
                  </a:cubicBezTo>
                  <a:lnTo>
                    <a:pt x="931" y="325"/>
                  </a:lnTo>
                  <a:cubicBezTo>
                    <a:pt x="931" y="359"/>
                    <a:pt x="947" y="391"/>
                    <a:pt x="972" y="415"/>
                  </a:cubicBezTo>
                  <a:cubicBezTo>
                    <a:pt x="904" y="439"/>
                    <a:pt x="847" y="482"/>
                    <a:pt x="847" y="526"/>
                  </a:cubicBezTo>
                  <a:lnTo>
                    <a:pt x="847" y="640"/>
                  </a:lnTo>
                  <a:lnTo>
                    <a:pt x="860" y="649"/>
                  </a:lnTo>
                  <a:cubicBezTo>
                    <a:pt x="941" y="704"/>
                    <a:pt x="1011" y="711"/>
                    <a:pt x="1075" y="711"/>
                  </a:cubicBezTo>
                  <a:cubicBezTo>
                    <a:pt x="1139" y="711"/>
                    <a:pt x="1210" y="704"/>
                    <a:pt x="1290" y="649"/>
                  </a:cubicBezTo>
                  <a:lnTo>
                    <a:pt x="130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54975861-7630-4C45-9CDC-EC82806AA0FE}"/>
              </a:ext>
            </a:extLst>
          </p:cNvPr>
          <p:cNvGrpSpPr/>
          <p:nvPr userDrawn="1"/>
        </p:nvGrpSpPr>
        <p:grpSpPr>
          <a:xfrm>
            <a:off x="8481991" y="4454581"/>
            <a:ext cx="710291" cy="710292"/>
            <a:chOff x="6982974" y="4528578"/>
            <a:chExt cx="710291" cy="710292"/>
          </a:xfrm>
        </p:grpSpPr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1D9F3F82-C1BB-A245-AEE7-52112685334A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62" name="Freeform 23">
              <a:extLst>
                <a:ext uri="{FF2B5EF4-FFF2-40B4-BE49-F238E27FC236}">
                  <a16:creationId xmlns:a16="http://schemas.microsoft.com/office/drawing/2014/main" id="{DF800D6D-85D8-E342-8AAC-6516DA473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48774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CEB18AF-A3E8-474C-847F-CE5B85DF75DB}"/>
              </a:ext>
            </a:extLst>
          </p:cNvPr>
          <p:cNvGrpSpPr/>
          <p:nvPr userDrawn="1"/>
        </p:nvGrpSpPr>
        <p:grpSpPr>
          <a:xfrm>
            <a:off x="7382297" y="4454581"/>
            <a:ext cx="710291" cy="710292"/>
            <a:chOff x="5883280" y="4528578"/>
            <a:chExt cx="710291" cy="710292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E13EF3A8-7749-5A46-ADA4-5FA933012D95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65" name="Freeform 24">
              <a:extLst>
                <a:ext uri="{FF2B5EF4-FFF2-40B4-BE49-F238E27FC236}">
                  <a16:creationId xmlns:a16="http://schemas.microsoft.com/office/drawing/2014/main" id="{FDCA9B98-DBDD-9F40-8022-2493921A7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800" y="4644012"/>
              <a:ext cx="481013" cy="479425"/>
            </a:xfrm>
            <a:custGeom>
              <a:avLst/>
              <a:gdLst>
                <a:gd name="T0" fmla="*/ 25 w 1335"/>
                <a:gd name="T1" fmla="*/ 1273 h 1332"/>
                <a:gd name="T2" fmla="*/ 65 w 1335"/>
                <a:gd name="T3" fmla="*/ 1253 h 1332"/>
                <a:gd name="T4" fmla="*/ 224 w 1335"/>
                <a:gd name="T5" fmla="*/ 836 h 1332"/>
                <a:gd name="T6" fmla="*/ 119 w 1335"/>
                <a:gd name="T7" fmla="*/ 1232 h 1332"/>
                <a:gd name="T8" fmla="*/ 148 w 1335"/>
                <a:gd name="T9" fmla="*/ 1275 h 1332"/>
                <a:gd name="T10" fmla="*/ 325 w 1335"/>
                <a:gd name="T11" fmla="*/ 875 h 1332"/>
                <a:gd name="T12" fmla="*/ 452 w 1335"/>
                <a:gd name="T13" fmla="*/ 1079 h 1332"/>
                <a:gd name="T14" fmla="*/ 488 w 1335"/>
                <a:gd name="T15" fmla="*/ 1105 h 1332"/>
                <a:gd name="T16" fmla="*/ 486 w 1335"/>
                <a:gd name="T17" fmla="*/ 887 h 1332"/>
                <a:gd name="T18" fmla="*/ 320 w 1335"/>
                <a:gd name="T19" fmla="*/ 806 h 1332"/>
                <a:gd name="T20" fmla="*/ 317 w 1335"/>
                <a:gd name="T21" fmla="*/ 805 h 1332"/>
                <a:gd name="T22" fmla="*/ 223 w 1335"/>
                <a:gd name="T23" fmla="*/ 757 h 1332"/>
                <a:gd name="T24" fmla="*/ 205 w 1335"/>
                <a:gd name="T25" fmla="*/ 691 h 1332"/>
                <a:gd name="T26" fmla="*/ 174 w 1335"/>
                <a:gd name="T27" fmla="*/ 395 h 1332"/>
                <a:gd name="T28" fmla="*/ 143 w 1335"/>
                <a:gd name="T29" fmla="*/ 691 h 1332"/>
                <a:gd name="T30" fmla="*/ 6 w 1335"/>
                <a:gd name="T31" fmla="*/ 1233 h 1332"/>
                <a:gd name="T32" fmla="*/ 264 w 1335"/>
                <a:gd name="T33" fmla="*/ 144 h 1332"/>
                <a:gd name="T34" fmla="*/ 428 w 1335"/>
                <a:gd name="T35" fmla="*/ 144 h 1332"/>
                <a:gd name="T36" fmla="*/ 346 w 1335"/>
                <a:gd name="T37" fmla="*/ 0 h 1332"/>
                <a:gd name="T38" fmla="*/ 346 w 1335"/>
                <a:gd name="T39" fmla="*/ 288 h 1332"/>
                <a:gd name="T40" fmla="*/ 346 w 1335"/>
                <a:gd name="T41" fmla="*/ 0 h 1332"/>
                <a:gd name="T42" fmla="*/ 584 w 1335"/>
                <a:gd name="T43" fmla="*/ 794 h 1332"/>
                <a:gd name="T44" fmla="*/ 403 w 1335"/>
                <a:gd name="T45" fmla="*/ 591 h 1332"/>
                <a:gd name="T46" fmla="*/ 541 w 1335"/>
                <a:gd name="T47" fmla="*/ 663 h 1332"/>
                <a:gd name="T48" fmla="*/ 556 w 1335"/>
                <a:gd name="T49" fmla="*/ 605 h 1332"/>
                <a:gd name="T50" fmla="*/ 403 w 1335"/>
                <a:gd name="T51" fmla="*/ 426 h 1332"/>
                <a:gd name="T52" fmla="*/ 302 w 1335"/>
                <a:gd name="T53" fmla="*/ 314 h 1332"/>
                <a:gd name="T54" fmla="*/ 43 w 1335"/>
                <a:gd name="T55" fmla="*/ 374 h 1332"/>
                <a:gd name="T56" fmla="*/ 2 w 1335"/>
                <a:gd name="T57" fmla="*/ 652 h 1332"/>
                <a:gd name="T58" fmla="*/ 64 w 1335"/>
                <a:gd name="T59" fmla="*/ 652 h 1332"/>
                <a:gd name="T60" fmla="*/ 83 w 1335"/>
                <a:gd name="T61" fmla="*/ 422 h 1332"/>
                <a:gd name="T62" fmla="*/ 274 w 1335"/>
                <a:gd name="T63" fmla="*/ 369 h 1332"/>
                <a:gd name="T64" fmla="*/ 341 w 1335"/>
                <a:gd name="T65" fmla="*/ 426 h 1332"/>
                <a:gd name="T66" fmla="*/ 356 w 1335"/>
                <a:gd name="T67" fmla="*/ 735 h 1332"/>
                <a:gd name="T68" fmla="*/ 567 w 1335"/>
                <a:gd name="T69" fmla="*/ 1078 h 1332"/>
                <a:gd name="T70" fmla="*/ 601 w 1335"/>
                <a:gd name="T71" fmla="*/ 1105 h 1332"/>
                <a:gd name="T72" fmla="*/ 599 w 1335"/>
                <a:gd name="T73" fmla="*/ 818 h 1332"/>
                <a:gd name="T74" fmla="*/ 1021 w 1335"/>
                <a:gd name="T75" fmla="*/ 564 h 1332"/>
                <a:gd name="T76" fmla="*/ 990 w 1335"/>
                <a:gd name="T77" fmla="*/ 847 h 1332"/>
                <a:gd name="T78" fmla="*/ 707 w 1335"/>
                <a:gd name="T79" fmla="*/ 878 h 1332"/>
                <a:gd name="T80" fmla="*/ 428 w 1335"/>
                <a:gd name="T81" fmla="*/ 1128 h 1332"/>
                <a:gd name="T82" fmla="*/ 397 w 1335"/>
                <a:gd name="T83" fmla="*/ 1300 h 1332"/>
                <a:gd name="T84" fmla="*/ 459 w 1335"/>
                <a:gd name="T85" fmla="*/ 1300 h 1332"/>
                <a:gd name="T86" fmla="*/ 738 w 1335"/>
                <a:gd name="T87" fmla="*/ 1190 h 1332"/>
                <a:gd name="T88" fmla="*/ 770 w 1335"/>
                <a:gd name="T89" fmla="*/ 909 h 1332"/>
                <a:gd name="T90" fmla="*/ 1052 w 1335"/>
                <a:gd name="T91" fmla="*/ 878 h 1332"/>
                <a:gd name="T92" fmla="*/ 1303 w 1335"/>
                <a:gd name="T93" fmla="*/ 626 h 1332"/>
                <a:gd name="T94" fmla="*/ 1303 w 1335"/>
                <a:gd name="T95" fmla="*/ 564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5" h="1332">
                  <a:moveTo>
                    <a:pt x="6" y="1233"/>
                  </a:moveTo>
                  <a:cubicBezTo>
                    <a:pt x="0" y="1250"/>
                    <a:pt x="9" y="1267"/>
                    <a:pt x="25" y="1273"/>
                  </a:cubicBezTo>
                  <a:cubicBezTo>
                    <a:pt x="29" y="1274"/>
                    <a:pt x="32" y="1275"/>
                    <a:pt x="35" y="1275"/>
                  </a:cubicBezTo>
                  <a:cubicBezTo>
                    <a:pt x="48" y="1275"/>
                    <a:pt x="60" y="1266"/>
                    <a:pt x="65" y="1253"/>
                  </a:cubicBezTo>
                  <a:lnTo>
                    <a:pt x="209" y="826"/>
                  </a:lnTo>
                  <a:cubicBezTo>
                    <a:pt x="214" y="829"/>
                    <a:pt x="218" y="833"/>
                    <a:pt x="224" y="836"/>
                  </a:cubicBezTo>
                  <a:lnTo>
                    <a:pt x="267" y="852"/>
                  </a:lnTo>
                  <a:lnTo>
                    <a:pt x="119" y="1232"/>
                  </a:lnTo>
                  <a:cubicBezTo>
                    <a:pt x="113" y="1248"/>
                    <a:pt x="121" y="1266"/>
                    <a:pt x="137" y="1272"/>
                  </a:cubicBezTo>
                  <a:cubicBezTo>
                    <a:pt x="141" y="1274"/>
                    <a:pt x="144" y="1275"/>
                    <a:pt x="148" y="1275"/>
                  </a:cubicBezTo>
                  <a:cubicBezTo>
                    <a:pt x="161" y="1275"/>
                    <a:pt x="172" y="1267"/>
                    <a:pt x="177" y="1255"/>
                  </a:cubicBezTo>
                  <a:lnTo>
                    <a:pt x="325" y="875"/>
                  </a:lnTo>
                  <a:lnTo>
                    <a:pt x="428" y="913"/>
                  </a:lnTo>
                  <a:lnTo>
                    <a:pt x="452" y="1079"/>
                  </a:lnTo>
                  <a:cubicBezTo>
                    <a:pt x="455" y="1094"/>
                    <a:pt x="468" y="1105"/>
                    <a:pt x="483" y="1105"/>
                  </a:cubicBezTo>
                  <a:cubicBezTo>
                    <a:pt x="485" y="1105"/>
                    <a:pt x="486" y="1105"/>
                    <a:pt x="488" y="1105"/>
                  </a:cubicBezTo>
                  <a:cubicBezTo>
                    <a:pt x="505" y="1102"/>
                    <a:pt x="516" y="1086"/>
                    <a:pt x="514" y="1070"/>
                  </a:cubicBezTo>
                  <a:lnTo>
                    <a:pt x="486" y="887"/>
                  </a:lnTo>
                  <a:cubicBezTo>
                    <a:pt x="485" y="876"/>
                    <a:pt x="477" y="867"/>
                    <a:pt x="467" y="863"/>
                  </a:cubicBezTo>
                  <a:lnTo>
                    <a:pt x="320" y="806"/>
                  </a:lnTo>
                  <a:lnTo>
                    <a:pt x="319" y="805"/>
                  </a:lnTo>
                  <a:cubicBezTo>
                    <a:pt x="318" y="805"/>
                    <a:pt x="317" y="805"/>
                    <a:pt x="317" y="805"/>
                  </a:cubicBezTo>
                  <a:lnTo>
                    <a:pt x="248" y="778"/>
                  </a:lnTo>
                  <a:cubicBezTo>
                    <a:pt x="237" y="774"/>
                    <a:pt x="229" y="766"/>
                    <a:pt x="223" y="757"/>
                  </a:cubicBezTo>
                  <a:cubicBezTo>
                    <a:pt x="222" y="756"/>
                    <a:pt x="222" y="756"/>
                    <a:pt x="221" y="755"/>
                  </a:cubicBezTo>
                  <a:cubicBezTo>
                    <a:pt x="211" y="740"/>
                    <a:pt x="205" y="719"/>
                    <a:pt x="205" y="691"/>
                  </a:cubicBezTo>
                  <a:lnTo>
                    <a:pt x="205" y="426"/>
                  </a:lnTo>
                  <a:cubicBezTo>
                    <a:pt x="205" y="409"/>
                    <a:pt x="191" y="395"/>
                    <a:pt x="174" y="395"/>
                  </a:cubicBezTo>
                  <a:cubicBezTo>
                    <a:pt x="157" y="395"/>
                    <a:pt x="143" y="409"/>
                    <a:pt x="143" y="426"/>
                  </a:cubicBezTo>
                  <a:lnTo>
                    <a:pt x="143" y="691"/>
                  </a:lnTo>
                  <a:cubicBezTo>
                    <a:pt x="143" y="723"/>
                    <a:pt x="150" y="751"/>
                    <a:pt x="161" y="774"/>
                  </a:cubicBezTo>
                  <a:lnTo>
                    <a:pt x="6" y="1233"/>
                  </a:lnTo>
                  <a:close/>
                  <a:moveTo>
                    <a:pt x="346" y="226"/>
                  </a:moveTo>
                  <a:cubicBezTo>
                    <a:pt x="301" y="226"/>
                    <a:pt x="264" y="189"/>
                    <a:pt x="264" y="144"/>
                  </a:cubicBezTo>
                  <a:cubicBezTo>
                    <a:pt x="264" y="99"/>
                    <a:pt x="301" y="62"/>
                    <a:pt x="346" y="62"/>
                  </a:cubicBezTo>
                  <a:cubicBezTo>
                    <a:pt x="391" y="62"/>
                    <a:pt x="428" y="99"/>
                    <a:pt x="428" y="144"/>
                  </a:cubicBezTo>
                  <a:cubicBezTo>
                    <a:pt x="428" y="189"/>
                    <a:pt x="391" y="226"/>
                    <a:pt x="346" y="226"/>
                  </a:cubicBezTo>
                  <a:close/>
                  <a:moveTo>
                    <a:pt x="346" y="0"/>
                  </a:moveTo>
                  <a:cubicBezTo>
                    <a:pt x="267" y="0"/>
                    <a:pt x="202" y="64"/>
                    <a:pt x="202" y="144"/>
                  </a:cubicBezTo>
                  <a:cubicBezTo>
                    <a:pt x="202" y="223"/>
                    <a:pt x="267" y="288"/>
                    <a:pt x="346" y="288"/>
                  </a:cubicBezTo>
                  <a:cubicBezTo>
                    <a:pt x="426" y="288"/>
                    <a:pt x="490" y="223"/>
                    <a:pt x="490" y="144"/>
                  </a:cubicBezTo>
                  <a:cubicBezTo>
                    <a:pt x="490" y="64"/>
                    <a:pt x="426" y="0"/>
                    <a:pt x="346" y="0"/>
                  </a:cubicBezTo>
                  <a:close/>
                  <a:moveTo>
                    <a:pt x="599" y="818"/>
                  </a:moveTo>
                  <a:cubicBezTo>
                    <a:pt x="598" y="808"/>
                    <a:pt x="592" y="799"/>
                    <a:pt x="584" y="794"/>
                  </a:cubicBezTo>
                  <a:lnTo>
                    <a:pt x="403" y="690"/>
                  </a:lnTo>
                  <a:lnTo>
                    <a:pt x="403" y="591"/>
                  </a:lnTo>
                  <a:lnTo>
                    <a:pt x="526" y="660"/>
                  </a:lnTo>
                  <a:cubicBezTo>
                    <a:pt x="531" y="662"/>
                    <a:pt x="536" y="663"/>
                    <a:pt x="541" y="663"/>
                  </a:cubicBezTo>
                  <a:cubicBezTo>
                    <a:pt x="552" y="663"/>
                    <a:pt x="562" y="658"/>
                    <a:pt x="568" y="647"/>
                  </a:cubicBezTo>
                  <a:cubicBezTo>
                    <a:pt x="576" y="632"/>
                    <a:pt x="571" y="614"/>
                    <a:pt x="556" y="605"/>
                  </a:cubicBezTo>
                  <a:lnTo>
                    <a:pt x="403" y="521"/>
                  </a:lnTo>
                  <a:lnTo>
                    <a:pt x="403" y="426"/>
                  </a:lnTo>
                  <a:cubicBezTo>
                    <a:pt x="403" y="362"/>
                    <a:pt x="360" y="342"/>
                    <a:pt x="323" y="324"/>
                  </a:cubicBezTo>
                  <a:cubicBezTo>
                    <a:pt x="316" y="321"/>
                    <a:pt x="309" y="317"/>
                    <a:pt x="302" y="314"/>
                  </a:cubicBezTo>
                  <a:cubicBezTo>
                    <a:pt x="242" y="283"/>
                    <a:pt x="187" y="283"/>
                    <a:pt x="132" y="314"/>
                  </a:cubicBezTo>
                  <a:cubicBezTo>
                    <a:pt x="81" y="344"/>
                    <a:pt x="45" y="372"/>
                    <a:pt x="43" y="374"/>
                  </a:cubicBezTo>
                  <a:cubicBezTo>
                    <a:pt x="18" y="395"/>
                    <a:pt x="2" y="430"/>
                    <a:pt x="2" y="466"/>
                  </a:cubicBezTo>
                  <a:lnTo>
                    <a:pt x="2" y="652"/>
                  </a:lnTo>
                  <a:cubicBezTo>
                    <a:pt x="2" y="669"/>
                    <a:pt x="16" y="683"/>
                    <a:pt x="33" y="683"/>
                  </a:cubicBezTo>
                  <a:cubicBezTo>
                    <a:pt x="50" y="683"/>
                    <a:pt x="64" y="669"/>
                    <a:pt x="64" y="652"/>
                  </a:cubicBezTo>
                  <a:lnTo>
                    <a:pt x="64" y="466"/>
                  </a:lnTo>
                  <a:cubicBezTo>
                    <a:pt x="64" y="449"/>
                    <a:pt x="72" y="431"/>
                    <a:pt x="83" y="422"/>
                  </a:cubicBezTo>
                  <a:cubicBezTo>
                    <a:pt x="83" y="422"/>
                    <a:pt x="117" y="395"/>
                    <a:pt x="163" y="368"/>
                  </a:cubicBezTo>
                  <a:cubicBezTo>
                    <a:pt x="199" y="348"/>
                    <a:pt x="233" y="348"/>
                    <a:pt x="274" y="369"/>
                  </a:cubicBezTo>
                  <a:cubicBezTo>
                    <a:pt x="282" y="373"/>
                    <a:pt x="289" y="376"/>
                    <a:pt x="296" y="380"/>
                  </a:cubicBezTo>
                  <a:cubicBezTo>
                    <a:pt x="334" y="398"/>
                    <a:pt x="341" y="403"/>
                    <a:pt x="341" y="426"/>
                  </a:cubicBezTo>
                  <a:lnTo>
                    <a:pt x="341" y="708"/>
                  </a:lnTo>
                  <a:cubicBezTo>
                    <a:pt x="341" y="719"/>
                    <a:pt x="347" y="730"/>
                    <a:pt x="356" y="735"/>
                  </a:cubicBezTo>
                  <a:lnTo>
                    <a:pt x="539" y="840"/>
                  </a:lnTo>
                  <a:lnTo>
                    <a:pt x="567" y="1078"/>
                  </a:lnTo>
                  <a:cubicBezTo>
                    <a:pt x="568" y="1094"/>
                    <a:pt x="582" y="1105"/>
                    <a:pt x="597" y="1105"/>
                  </a:cubicBezTo>
                  <a:cubicBezTo>
                    <a:pt x="599" y="1105"/>
                    <a:pt x="600" y="1105"/>
                    <a:pt x="601" y="1105"/>
                  </a:cubicBezTo>
                  <a:cubicBezTo>
                    <a:pt x="618" y="1103"/>
                    <a:pt x="630" y="1088"/>
                    <a:pt x="628" y="1071"/>
                  </a:cubicBezTo>
                  <a:lnTo>
                    <a:pt x="599" y="818"/>
                  </a:lnTo>
                  <a:close/>
                  <a:moveTo>
                    <a:pt x="1303" y="564"/>
                  </a:moveTo>
                  <a:lnTo>
                    <a:pt x="1021" y="564"/>
                  </a:lnTo>
                  <a:cubicBezTo>
                    <a:pt x="1004" y="564"/>
                    <a:pt x="990" y="578"/>
                    <a:pt x="990" y="595"/>
                  </a:cubicBezTo>
                  <a:lnTo>
                    <a:pt x="990" y="847"/>
                  </a:lnTo>
                  <a:lnTo>
                    <a:pt x="738" y="847"/>
                  </a:lnTo>
                  <a:cubicBezTo>
                    <a:pt x="721" y="847"/>
                    <a:pt x="707" y="860"/>
                    <a:pt x="707" y="878"/>
                  </a:cubicBezTo>
                  <a:lnTo>
                    <a:pt x="707" y="1128"/>
                  </a:lnTo>
                  <a:lnTo>
                    <a:pt x="428" y="1128"/>
                  </a:lnTo>
                  <a:cubicBezTo>
                    <a:pt x="411" y="1128"/>
                    <a:pt x="397" y="1142"/>
                    <a:pt x="397" y="1159"/>
                  </a:cubicBezTo>
                  <a:lnTo>
                    <a:pt x="397" y="1300"/>
                  </a:lnTo>
                  <a:cubicBezTo>
                    <a:pt x="397" y="1317"/>
                    <a:pt x="411" y="1331"/>
                    <a:pt x="428" y="1331"/>
                  </a:cubicBezTo>
                  <a:cubicBezTo>
                    <a:pt x="445" y="1331"/>
                    <a:pt x="459" y="1317"/>
                    <a:pt x="459" y="1300"/>
                  </a:cubicBezTo>
                  <a:lnTo>
                    <a:pt x="459" y="1190"/>
                  </a:lnTo>
                  <a:lnTo>
                    <a:pt x="738" y="1190"/>
                  </a:lnTo>
                  <a:cubicBezTo>
                    <a:pt x="756" y="1190"/>
                    <a:pt x="770" y="1176"/>
                    <a:pt x="770" y="1159"/>
                  </a:cubicBezTo>
                  <a:lnTo>
                    <a:pt x="770" y="909"/>
                  </a:lnTo>
                  <a:lnTo>
                    <a:pt x="1021" y="909"/>
                  </a:lnTo>
                  <a:cubicBezTo>
                    <a:pt x="1038" y="909"/>
                    <a:pt x="1052" y="895"/>
                    <a:pt x="1052" y="878"/>
                  </a:cubicBezTo>
                  <a:lnTo>
                    <a:pt x="1052" y="626"/>
                  </a:lnTo>
                  <a:lnTo>
                    <a:pt x="1303" y="626"/>
                  </a:lnTo>
                  <a:cubicBezTo>
                    <a:pt x="1320" y="626"/>
                    <a:pt x="1334" y="612"/>
                    <a:pt x="1334" y="595"/>
                  </a:cubicBezTo>
                  <a:cubicBezTo>
                    <a:pt x="1334" y="578"/>
                    <a:pt x="1320" y="564"/>
                    <a:pt x="1303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7343BF26-5E36-AF4E-A15C-18B687F42AFF}"/>
              </a:ext>
            </a:extLst>
          </p:cNvPr>
          <p:cNvGrpSpPr/>
          <p:nvPr userDrawn="1"/>
        </p:nvGrpSpPr>
        <p:grpSpPr>
          <a:xfrm>
            <a:off x="8474535" y="5432871"/>
            <a:ext cx="710291" cy="710292"/>
            <a:chOff x="6975518" y="5506868"/>
            <a:chExt cx="710291" cy="710292"/>
          </a:xfrm>
        </p:grpSpPr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40AE5E5E-CF77-C44D-AACC-8365F39E268B}"/>
                </a:ext>
              </a:extLst>
            </p:cNvPr>
            <p:cNvSpPr/>
            <p:nvPr/>
          </p:nvSpPr>
          <p:spPr>
            <a:xfrm>
              <a:off x="6975518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68" name="Freeform 9">
              <a:extLst>
                <a:ext uri="{FF2B5EF4-FFF2-40B4-BE49-F238E27FC236}">
                  <a16:creationId xmlns:a16="http://schemas.microsoft.com/office/drawing/2014/main" id="{054BFDFC-517A-4E40-A90F-3EECD02F8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032" y="5637383"/>
              <a:ext cx="449262" cy="449262"/>
            </a:xfrm>
            <a:custGeom>
              <a:avLst/>
              <a:gdLst>
                <a:gd name="T0" fmla="*/ 580 w 1248"/>
                <a:gd name="T1" fmla="*/ 626 h 1248"/>
                <a:gd name="T2" fmla="*/ 818 w 1248"/>
                <a:gd name="T3" fmla="*/ 749 h 1248"/>
                <a:gd name="T4" fmla="*/ 723 w 1248"/>
                <a:gd name="T5" fmla="*/ 1044 h 1248"/>
                <a:gd name="T6" fmla="*/ 683 w 1248"/>
                <a:gd name="T7" fmla="*/ 849 h 1248"/>
                <a:gd name="T8" fmla="*/ 617 w 1248"/>
                <a:gd name="T9" fmla="*/ 771 h 1248"/>
                <a:gd name="T10" fmla="*/ 513 w 1248"/>
                <a:gd name="T11" fmla="*/ 761 h 1248"/>
                <a:gd name="T12" fmla="*/ 460 w 1248"/>
                <a:gd name="T13" fmla="*/ 658 h 1248"/>
                <a:gd name="T14" fmla="*/ 451 w 1248"/>
                <a:gd name="T15" fmla="*/ 792 h 1248"/>
                <a:gd name="T16" fmla="*/ 582 w 1248"/>
                <a:gd name="T17" fmla="*/ 823 h 1248"/>
                <a:gd name="T18" fmla="*/ 621 w 1248"/>
                <a:gd name="T19" fmla="*/ 1075 h 1248"/>
                <a:gd name="T20" fmla="*/ 736 w 1248"/>
                <a:gd name="T21" fmla="*/ 1106 h 1248"/>
                <a:gd name="T22" fmla="*/ 871 w 1248"/>
                <a:gd name="T23" fmla="*/ 984 h 1248"/>
                <a:gd name="T24" fmla="*/ 880 w 1248"/>
                <a:gd name="T25" fmla="*/ 736 h 1248"/>
                <a:gd name="T26" fmla="*/ 730 w 1248"/>
                <a:gd name="T27" fmla="*/ 573 h 1248"/>
                <a:gd name="T28" fmla="*/ 567 w 1248"/>
                <a:gd name="T29" fmla="*/ 564 h 1248"/>
                <a:gd name="T30" fmla="*/ 460 w 1248"/>
                <a:gd name="T31" fmla="*/ 658 h 1248"/>
                <a:gd name="T32" fmla="*/ 1044 w 1248"/>
                <a:gd name="T33" fmla="*/ 550 h 1248"/>
                <a:gd name="T34" fmla="*/ 962 w 1248"/>
                <a:gd name="T35" fmla="*/ 536 h 1248"/>
                <a:gd name="T36" fmla="*/ 921 w 1248"/>
                <a:gd name="T37" fmla="*/ 564 h 1248"/>
                <a:gd name="T38" fmla="*/ 730 w 1248"/>
                <a:gd name="T39" fmla="*/ 432 h 1248"/>
                <a:gd name="T40" fmla="*/ 541 w 1248"/>
                <a:gd name="T41" fmla="*/ 423 h 1248"/>
                <a:gd name="T42" fmla="*/ 623 w 1248"/>
                <a:gd name="T43" fmla="*/ 316 h 1248"/>
                <a:gd name="T44" fmla="*/ 702 w 1248"/>
                <a:gd name="T45" fmla="*/ 306 h 1248"/>
                <a:gd name="T46" fmla="*/ 877 w 1248"/>
                <a:gd name="T47" fmla="*/ 259 h 1248"/>
                <a:gd name="T48" fmla="*/ 967 w 1248"/>
                <a:gd name="T49" fmla="*/ 180 h 1248"/>
                <a:gd name="T50" fmla="*/ 1091 w 1248"/>
                <a:gd name="T51" fmla="*/ 620 h 1248"/>
                <a:gd name="T52" fmla="*/ 736 w 1248"/>
                <a:gd name="T53" fmla="*/ 197 h 1248"/>
                <a:gd name="T54" fmla="*/ 667 w 1248"/>
                <a:gd name="T55" fmla="*/ 253 h 1248"/>
                <a:gd name="T56" fmla="*/ 479 w 1248"/>
                <a:gd name="T57" fmla="*/ 397 h 1248"/>
                <a:gd name="T58" fmla="*/ 510 w 1248"/>
                <a:gd name="T59" fmla="*/ 485 h 1248"/>
                <a:gd name="T60" fmla="*/ 827 w 1248"/>
                <a:gd name="T61" fmla="*/ 617 h 1248"/>
                <a:gd name="T62" fmla="*/ 934 w 1248"/>
                <a:gd name="T63" fmla="*/ 626 h 1248"/>
                <a:gd name="T64" fmla="*/ 975 w 1248"/>
                <a:gd name="T65" fmla="*/ 598 h 1248"/>
                <a:gd name="T66" fmla="*/ 1049 w 1248"/>
                <a:gd name="T67" fmla="*/ 669 h 1248"/>
                <a:gd name="T68" fmla="*/ 1182 w 1248"/>
                <a:gd name="T69" fmla="*/ 682 h 1248"/>
                <a:gd name="T70" fmla="*/ 249 w 1248"/>
                <a:gd name="T71" fmla="*/ 1041 h 1248"/>
                <a:gd name="T72" fmla="*/ 287 w 1248"/>
                <a:gd name="T73" fmla="*/ 990 h 1248"/>
                <a:gd name="T74" fmla="*/ 335 w 1248"/>
                <a:gd name="T75" fmla="*/ 814 h 1248"/>
                <a:gd name="T76" fmla="*/ 344 w 1248"/>
                <a:gd name="T77" fmla="*/ 736 h 1248"/>
                <a:gd name="T78" fmla="*/ 273 w 1248"/>
                <a:gd name="T79" fmla="*/ 657 h 1248"/>
                <a:gd name="T80" fmla="*/ 115 w 1248"/>
                <a:gd name="T81" fmla="*/ 649 h 1248"/>
                <a:gd name="T82" fmla="*/ 65 w 1248"/>
                <a:gd name="T83" fmla="*/ 686 h 1248"/>
                <a:gd name="T84" fmla="*/ 144 w 1248"/>
                <a:gd name="T85" fmla="*/ 626 h 1248"/>
                <a:gd name="T86" fmla="*/ 175 w 1248"/>
                <a:gd name="T87" fmla="*/ 523 h 1248"/>
                <a:gd name="T88" fmla="*/ 256 w 1248"/>
                <a:gd name="T89" fmla="*/ 485 h 1248"/>
                <a:gd name="T90" fmla="*/ 287 w 1248"/>
                <a:gd name="T91" fmla="*/ 397 h 1248"/>
                <a:gd name="T92" fmla="*/ 623 w 1248"/>
                <a:gd name="T93" fmla="*/ 62 h 1248"/>
                <a:gd name="T94" fmla="*/ 864 w 1248"/>
                <a:gd name="T95" fmla="*/ 197 h 1248"/>
                <a:gd name="T96" fmla="*/ 65 w 1248"/>
                <a:gd name="T97" fmla="*/ 564 h 1248"/>
                <a:gd name="T98" fmla="*/ 144 w 1248"/>
                <a:gd name="T99" fmla="*/ 344 h 1248"/>
                <a:gd name="T100" fmla="*/ 225 w 1248"/>
                <a:gd name="T101" fmla="*/ 397 h 1248"/>
                <a:gd name="T102" fmla="*/ 200 w 1248"/>
                <a:gd name="T103" fmla="*/ 423 h 1248"/>
                <a:gd name="T104" fmla="*/ 122 w 1248"/>
                <a:gd name="T105" fmla="*/ 488 h 1248"/>
                <a:gd name="T106" fmla="*/ 113 w 1248"/>
                <a:gd name="T107" fmla="*/ 564 h 1248"/>
                <a:gd name="T108" fmla="*/ 128 w 1248"/>
                <a:gd name="T109" fmla="*/ 711 h 1248"/>
                <a:gd name="T110" fmla="*/ 282 w 1248"/>
                <a:gd name="T111" fmla="*/ 750 h 1248"/>
                <a:gd name="T112" fmla="*/ 235 w 1248"/>
                <a:gd name="T113" fmla="*/ 827 h 1248"/>
                <a:gd name="T114" fmla="*/ 225 w 1248"/>
                <a:gd name="T115" fmla="*/ 977 h 1248"/>
                <a:gd name="T116" fmla="*/ 78 w 1248"/>
                <a:gd name="T117" fmla="*/ 755 h 1248"/>
                <a:gd name="T118" fmla="*/ 623 w 1248"/>
                <a:gd name="T119" fmla="*/ 0 h 1248"/>
                <a:gd name="T120" fmla="*/ 623 w 1248"/>
                <a:gd name="T121" fmla="*/ 1247 h 1248"/>
                <a:gd name="T122" fmla="*/ 623 w 1248"/>
                <a:gd name="T12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8" h="1248">
                  <a:moveTo>
                    <a:pt x="513" y="692"/>
                  </a:moveTo>
                  <a:lnTo>
                    <a:pt x="580" y="626"/>
                  </a:lnTo>
                  <a:lnTo>
                    <a:pt x="695" y="626"/>
                  </a:lnTo>
                  <a:lnTo>
                    <a:pt x="818" y="749"/>
                  </a:lnTo>
                  <a:lnTo>
                    <a:pt x="818" y="949"/>
                  </a:lnTo>
                  <a:lnTo>
                    <a:pt x="723" y="1044"/>
                  </a:lnTo>
                  <a:lnTo>
                    <a:pt x="683" y="1044"/>
                  </a:lnTo>
                  <a:lnTo>
                    <a:pt x="683" y="849"/>
                  </a:lnTo>
                  <a:cubicBezTo>
                    <a:pt x="683" y="841"/>
                    <a:pt x="679" y="833"/>
                    <a:pt x="673" y="827"/>
                  </a:cubicBezTo>
                  <a:lnTo>
                    <a:pt x="617" y="771"/>
                  </a:lnTo>
                  <a:cubicBezTo>
                    <a:pt x="611" y="765"/>
                    <a:pt x="603" y="761"/>
                    <a:pt x="595" y="761"/>
                  </a:cubicBezTo>
                  <a:lnTo>
                    <a:pt x="513" y="761"/>
                  </a:lnTo>
                  <a:lnTo>
                    <a:pt x="513" y="692"/>
                  </a:lnTo>
                  <a:close/>
                  <a:moveTo>
                    <a:pt x="460" y="658"/>
                  </a:moveTo>
                  <a:cubicBezTo>
                    <a:pt x="454" y="663"/>
                    <a:pt x="451" y="671"/>
                    <a:pt x="451" y="680"/>
                  </a:cubicBezTo>
                  <a:lnTo>
                    <a:pt x="451" y="792"/>
                  </a:lnTo>
                  <a:cubicBezTo>
                    <a:pt x="451" y="810"/>
                    <a:pt x="465" y="823"/>
                    <a:pt x="482" y="823"/>
                  </a:cubicBezTo>
                  <a:lnTo>
                    <a:pt x="582" y="823"/>
                  </a:lnTo>
                  <a:lnTo>
                    <a:pt x="621" y="862"/>
                  </a:lnTo>
                  <a:lnTo>
                    <a:pt x="621" y="1075"/>
                  </a:lnTo>
                  <a:cubicBezTo>
                    <a:pt x="621" y="1092"/>
                    <a:pt x="634" y="1106"/>
                    <a:pt x="652" y="1106"/>
                  </a:cubicBezTo>
                  <a:lnTo>
                    <a:pt x="736" y="1106"/>
                  </a:lnTo>
                  <a:cubicBezTo>
                    <a:pt x="744" y="1106"/>
                    <a:pt x="752" y="1102"/>
                    <a:pt x="758" y="1097"/>
                  </a:cubicBezTo>
                  <a:lnTo>
                    <a:pt x="871" y="984"/>
                  </a:lnTo>
                  <a:cubicBezTo>
                    <a:pt x="877" y="978"/>
                    <a:pt x="880" y="970"/>
                    <a:pt x="880" y="962"/>
                  </a:cubicBezTo>
                  <a:lnTo>
                    <a:pt x="880" y="736"/>
                  </a:lnTo>
                  <a:cubicBezTo>
                    <a:pt x="880" y="728"/>
                    <a:pt x="877" y="720"/>
                    <a:pt x="871" y="714"/>
                  </a:cubicBezTo>
                  <a:lnTo>
                    <a:pt x="730" y="573"/>
                  </a:lnTo>
                  <a:cubicBezTo>
                    <a:pt x="724" y="567"/>
                    <a:pt x="716" y="564"/>
                    <a:pt x="708" y="564"/>
                  </a:cubicBezTo>
                  <a:lnTo>
                    <a:pt x="567" y="564"/>
                  </a:lnTo>
                  <a:cubicBezTo>
                    <a:pt x="559" y="564"/>
                    <a:pt x="551" y="567"/>
                    <a:pt x="545" y="573"/>
                  </a:cubicBezTo>
                  <a:lnTo>
                    <a:pt x="460" y="658"/>
                  </a:lnTo>
                  <a:close/>
                  <a:moveTo>
                    <a:pt x="1091" y="620"/>
                  </a:moveTo>
                  <a:lnTo>
                    <a:pt x="1044" y="550"/>
                  </a:lnTo>
                  <a:cubicBezTo>
                    <a:pt x="1038" y="541"/>
                    <a:pt x="1029" y="536"/>
                    <a:pt x="1018" y="536"/>
                  </a:cubicBezTo>
                  <a:lnTo>
                    <a:pt x="962" y="536"/>
                  </a:lnTo>
                  <a:cubicBezTo>
                    <a:pt x="954" y="536"/>
                    <a:pt x="946" y="539"/>
                    <a:pt x="940" y="545"/>
                  </a:cubicBezTo>
                  <a:lnTo>
                    <a:pt x="921" y="564"/>
                  </a:lnTo>
                  <a:lnTo>
                    <a:pt x="862" y="564"/>
                  </a:lnTo>
                  <a:lnTo>
                    <a:pt x="730" y="432"/>
                  </a:lnTo>
                  <a:cubicBezTo>
                    <a:pt x="724" y="426"/>
                    <a:pt x="716" y="423"/>
                    <a:pt x="708" y="423"/>
                  </a:cubicBezTo>
                  <a:lnTo>
                    <a:pt x="541" y="423"/>
                  </a:lnTo>
                  <a:lnTo>
                    <a:pt x="541" y="397"/>
                  </a:lnTo>
                  <a:cubicBezTo>
                    <a:pt x="541" y="352"/>
                    <a:pt x="578" y="316"/>
                    <a:pt x="623" y="316"/>
                  </a:cubicBezTo>
                  <a:lnTo>
                    <a:pt x="680" y="316"/>
                  </a:lnTo>
                  <a:cubicBezTo>
                    <a:pt x="688" y="316"/>
                    <a:pt x="696" y="312"/>
                    <a:pt x="702" y="306"/>
                  </a:cubicBezTo>
                  <a:lnTo>
                    <a:pt x="749" y="259"/>
                  </a:lnTo>
                  <a:lnTo>
                    <a:pt x="877" y="259"/>
                  </a:lnTo>
                  <a:cubicBezTo>
                    <a:pt x="886" y="259"/>
                    <a:pt x="894" y="256"/>
                    <a:pt x="900" y="250"/>
                  </a:cubicBezTo>
                  <a:lnTo>
                    <a:pt x="967" y="180"/>
                  </a:lnTo>
                  <a:cubicBezTo>
                    <a:pt x="1099" y="283"/>
                    <a:pt x="1184" y="442"/>
                    <a:pt x="1185" y="620"/>
                  </a:cubicBezTo>
                  <a:lnTo>
                    <a:pt x="1091" y="620"/>
                  </a:lnTo>
                  <a:close/>
                  <a:moveTo>
                    <a:pt x="864" y="197"/>
                  </a:moveTo>
                  <a:lnTo>
                    <a:pt x="736" y="197"/>
                  </a:lnTo>
                  <a:cubicBezTo>
                    <a:pt x="728" y="197"/>
                    <a:pt x="720" y="200"/>
                    <a:pt x="714" y="206"/>
                  </a:cubicBezTo>
                  <a:lnTo>
                    <a:pt x="667" y="253"/>
                  </a:lnTo>
                  <a:lnTo>
                    <a:pt x="623" y="253"/>
                  </a:lnTo>
                  <a:cubicBezTo>
                    <a:pt x="544" y="253"/>
                    <a:pt x="479" y="318"/>
                    <a:pt x="479" y="397"/>
                  </a:cubicBezTo>
                  <a:lnTo>
                    <a:pt x="479" y="454"/>
                  </a:lnTo>
                  <a:cubicBezTo>
                    <a:pt x="479" y="471"/>
                    <a:pt x="493" y="485"/>
                    <a:pt x="510" y="485"/>
                  </a:cubicBezTo>
                  <a:lnTo>
                    <a:pt x="695" y="485"/>
                  </a:lnTo>
                  <a:lnTo>
                    <a:pt x="827" y="617"/>
                  </a:lnTo>
                  <a:cubicBezTo>
                    <a:pt x="833" y="623"/>
                    <a:pt x="841" y="626"/>
                    <a:pt x="849" y="626"/>
                  </a:cubicBezTo>
                  <a:lnTo>
                    <a:pt x="934" y="626"/>
                  </a:lnTo>
                  <a:cubicBezTo>
                    <a:pt x="942" y="626"/>
                    <a:pt x="950" y="623"/>
                    <a:pt x="956" y="617"/>
                  </a:cubicBezTo>
                  <a:lnTo>
                    <a:pt x="975" y="598"/>
                  </a:lnTo>
                  <a:lnTo>
                    <a:pt x="1002" y="598"/>
                  </a:lnTo>
                  <a:lnTo>
                    <a:pt x="1049" y="669"/>
                  </a:lnTo>
                  <a:cubicBezTo>
                    <a:pt x="1055" y="677"/>
                    <a:pt x="1064" y="682"/>
                    <a:pt x="1075" y="682"/>
                  </a:cubicBezTo>
                  <a:lnTo>
                    <a:pt x="1182" y="682"/>
                  </a:lnTo>
                  <a:cubicBezTo>
                    <a:pt x="1152" y="964"/>
                    <a:pt x="913" y="1185"/>
                    <a:pt x="623" y="1185"/>
                  </a:cubicBezTo>
                  <a:cubicBezTo>
                    <a:pt x="480" y="1185"/>
                    <a:pt x="349" y="1130"/>
                    <a:pt x="249" y="1041"/>
                  </a:cubicBezTo>
                  <a:lnTo>
                    <a:pt x="278" y="1012"/>
                  </a:lnTo>
                  <a:cubicBezTo>
                    <a:pt x="284" y="1006"/>
                    <a:pt x="287" y="998"/>
                    <a:pt x="287" y="990"/>
                  </a:cubicBezTo>
                  <a:lnTo>
                    <a:pt x="287" y="862"/>
                  </a:lnTo>
                  <a:lnTo>
                    <a:pt x="335" y="814"/>
                  </a:lnTo>
                  <a:cubicBezTo>
                    <a:pt x="341" y="809"/>
                    <a:pt x="344" y="801"/>
                    <a:pt x="344" y="792"/>
                  </a:cubicBezTo>
                  <a:lnTo>
                    <a:pt x="344" y="736"/>
                  </a:lnTo>
                  <a:cubicBezTo>
                    <a:pt x="344" y="727"/>
                    <a:pt x="340" y="719"/>
                    <a:pt x="334" y="713"/>
                  </a:cubicBezTo>
                  <a:lnTo>
                    <a:pt x="273" y="657"/>
                  </a:lnTo>
                  <a:cubicBezTo>
                    <a:pt x="268" y="652"/>
                    <a:pt x="260" y="649"/>
                    <a:pt x="252" y="649"/>
                  </a:cubicBezTo>
                  <a:lnTo>
                    <a:pt x="115" y="649"/>
                  </a:lnTo>
                  <a:cubicBezTo>
                    <a:pt x="107" y="649"/>
                    <a:pt x="99" y="652"/>
                    <a:pt x="93" y="658"/>
                  </a:cubicBezTo>
                  <a:lnTo>
                    <a:pt x="65" y="686"/>
                  </a:lnTo>
                  <a:cubicBezTo>
                    <a:pt x="63" y="666"/>
                    <a:pt x="62" y="646"/>
                    <a:pt x="62" y="626"/>
                  </a:cubicBezTo>
                  <a:lnTo>
                    <a:pt x="144" y="626"/>
                  </a:lnTo>
                  <a:cubicBezTo>
                    <a:pt x="161" y="626"/>
                    <a:pt x="175" y="612"/>
                    <a:pt x="175" y="595"/>
                  </a:cubicBezTo>
                  <a:lnTo>
                    <a:pt x="175" y="523"/>
                  </a:lnTo>
                  <a:lnTo>
                    <a:pt x="213" y="485"/>
                  </a:lnTo>
                  <a:lnTo>
                    <a:pt x="256" y="485"/>
                  </a:lnTo>
                  <a:cubicBezTo>
                    <a:pt x="274" y="485"/>
                    <a:pt x="287" y="471"/>
                    <a:pt x="287" y="454"/>
                  </a:cubicBezTo>
                  <a:lnTo>
                    <a:pt x="287" y="397"/>
                  </a:lnTo>
                  <a:cubicBezTo>
                    <a:pt x="287" y="336"/>
                    <a:pt x="239" y="286"/>
                    <a:pt x="178" y="282"/>
                  </a:cubicBezTo>
                  <a:cubicBezTo>
                    <a:pt x="281" y="148"/>
                    <a:pt x="442" y="62"/>
                    <a:pt x="623" y="62"/>
                  </a:cubicBezTo>
                  <a:cubicBezTo>
                    <a:pt x="730" y="62"/>
                    <a:pt x="830" y="92"/>
                    <a:pt x="916" y="145"/>
                  </a:cubicBezTo>
                  <a:lnTo>
                    <a:pt x="864" y="197"/>
                  </a:lnTo>
                  <a:close/>
                  <a:moveTo>
                    <a:pt x="113" y="564"/>
                  </a:moveTo>
                  <a:lnTo>
                    <a:pt x="65" y="564"/>
                  </a:lnTo>
                  <a:cubicBezTo>
                    <a:pt x="74" y="480"/>
                    <a:pt x="102" y="402"/>
                    <a:pt x="144" y="333"/>
                  </a:cubicBezTo>
                  <a:lnTo>
                    <a:pt x="144" y="344"/>
                  </a:lnTo>
                  <a:lnTo>
                    <a:pt x="172" y="344"/>
                  </a:lnTo>
                  <a:cubicBezTo>
                    <a:pt x="201" y="344"/>
                    <a:pt x="225" y="368"/>
                    <a:pt x="225" y="397"/>
                  </a:cubicBezTo>
                  <a:lnTo>
                    <a:pt x="225" y="423"/>
                  </a:lnTo>
                  <a:lnTo>
                    <a:pt x="200" y="423"/>
                  </a:lnTo>
                  <a:cubicBezTo>
                    <a:pt x="192" y="423"/>
                    <a:pt x="184" y="426"/>
                    <a:pt x="178" y="432"/>
                  </a:cubicBezTo>
                  <a:lnTo>
                    <a:pt x="122" y="488"/>
                  </a:lnTo>
                  <a:cubicBezTo>
                    <a:pt x="116" y="494"/>
                    <a:pt x="113" y="502"/>
                    <a:pt x="113" y="510"/>
                  </a:cubicBezTo>
                  <a:lnTo>
                    <a:pt x="113" y="564"/>
                  </a:lnTo>
                  <a:close/>
                  <a:moveTo>
                    <a:pt x="81" y="758"/>
                  </a:moveTo>
                  <a:lnTo>
                    <a:pt x="128" y="711"/>
                  </a:lnTo>
                  <a:lnTo>
                    <a:pt x="240" y="711"/>
                  </a:lnTo>
                  <a:lnTo>
                    <a:pt x="282" y="750"/>
                  </a:lnTo>
                  <a:lnTo>
                    <a:pt x="282" y="780"/>
                  </a:lnTo>
                  <a:lnTo>
                    <a:pt x="235" y="827"/>
                  </a:lnTo>
                  <a:cubicBezTo>
                    <a:pt x="229" y="833"/>
                    <a:pt x="225" y="841"/>
                    <a:pt x="225" y="849"/>
                  </a:cubicBezTo>
                  <a:lnTo>
                    <a:pt x="225" y="977"/>
                  </a:lnTo>
                  <a:lnTo>
                    <a:pt x="205" y="997"/>
                  </a:lnTo>
                  <a:cubicBezTo>
                    <a:pt x="145" y="929"/>
                    <a:pt x="100" y="847"/>
                    <a:pt x="78" y="755"/>
                  </a:cubicBezTo>
                  <a:lnTo>
                    <a:pt x="81" y="758"/>
                  </a:lnTo>
                  <a:close/>
                  <a:moveTo>
                    <a:pt x="623" y="0"/>
                  </a:moveTo>
                  <a:cubicBezTo>
                    <a:pt x="279" y="0"/>
                    <a:pt x="0" y="279"/>
                    <a:pt x="0" y="623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3"/>
                  </a:cubicBezTo>
                  <a:cubicBezTo>
                    <a:pt x="1247" y="279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6EA3A449-777F-D344-8D82-D2B10215B1FD}"/>
              </a:ext>
            </a:extLst>
          </p:cNvPr>
          <p:cNvGrpSpPr/>
          <p:nvPr userDrawn="1"/>
        </p:nvGrpSpPr>
        <p:grpSpPr>
          <a:xfrm>
            <a:off x="7374841" y="5432871"/>
            <a:ext cx="710291" cy="710292"/>
            <a:chOff x="5875824" y="5506868"/>
            <a:chExt cx="710291" cy="710292"/>
          </a:xfrm>
        </p:grpSpPr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E8890F37-E959-C345-B92B-5E7307881EDF}"/>
                </a:ext>
              </a:extLst>
            </p:cNvPr>
            <p:cNvSpPr/>
            <p:nvPr/>
          </p:nvSpPr>
          <p:spPr>
            <a:xfrm>
              <a:off x="5875824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71" name="Freeform 10">
              <a:extLst>
                <a:ext uri="{FF2B5EF4-FFF2-40B4-BE49-F238E27FC236}">
                  <a16:creationId xmlns:a16="http://schemas.microsoft.com/office/drawing/2014/main" id="{B605D926-D835-C444-8802-929131F7A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5647702"/>
              <a:ext cx="490538" cy="428625"/>
            </a:xfrm>
            <a:custGeom>
              <a:avLst/>
              <a:gdLst>
                <a:gd name="T0" fmla="*/ 254 w 1364"/>
                <a:gd name="T1" fmla="*/ 851 h 1191"/>
                <a:gd name="T2" fmla="*/ 316 w 1364"/>
                <a:gd name="T3" fmla="*/ 1190 h 1191"/>
                <a:gd name="T4" fmla="*/ 230 w 1364"/>
                <a:gd name="T5" fmla="*/ 454 h 1191"/>
                <a:gd name="T6" fmla="*/ 0 w 1364"/>
                <a:gd name="T7" fmla="*/ 823 h 1191"/>
                <a:gd name="T8" fmla="*/ 113 w 1364"/>
                <a:gd name="T9" fmla="*/ 1190 h 1191"/>
                <a:gd name="T10" fmla="*/ 175 w 1364"/>
                <a:gd name="T11" fmla="*/ 654 h 1191"/>
                <a:gd name="T12" fmla="*/ 113 w 1364"/>
                <a:gd name="T13" fmla="*/ 899 h 1191"/>
                <a:gd name="T14" fmla="*/ 62 w 1364"/>
                <a:gd name="T15" fmla="*/ 654 h 1191"/>
                <a:gd name="T16" fmla="*/ 642 w 1364"/>
                <a:gd name="T17" fmla="*/ 516 h 1191"/>
                <a:gd name="T18" fmla="*/ 426 w 1364"/>
                <a:gd name="T19" fmla="*/ 566 h 1191"/>
                <a:gd name="T20" fmla="*/ 395 w 1364"/>
                <a:gd name="T21" fmla="*/ 1190 h 1191"/>
                <a:gd name="T22" fmla="*/ 457 w 1364"/>
                <a:gd name="T23" fmla="*/ 629 h 1191"/>
                <a:gd name="T24" fmla="*/ 712 w 1364"/>
                <a:gd name="T25" fmla="*/ 485 h 1191"/>
                <a:gd name="T26" fmla="*/ 230 w 1364"/>
                <a:gd name="T27" fmla="*/ 454 h 1191"/>
                <a:gd name="T28" fmla="*/ 285 w 1364"/>
                <a:gd name="T29" fmla="*/ 369 h 1191"/>
                <a:gd name="T30" fmla="*/ 203 w 1364"/>
                <a:gd name="T31" fmla="*/ 259 h 1191"/>
                <a:gd name="T32" fmla="*/ 367 w 1364"/>
                <a:gd name="T33" fmla="*/ 259 h 1191"/>
                <a:gd name="T34" fmla="*/ 429 w 1364"/>
                <a:gd name="T35" fmla="*/ 259 h 1191"/>
                <a:gd name="T36" fmla="*/ 141 w 1364"/>
                <a:gd name="T37" fmla="*/ 259 h 1191"/>
                <a:gd name="T38" fmla="*/ 285 w 1364"/>
                <a:gd name="T39" fmla="*/ 431 h 1191"/>
                <a:gd name="T40" fmla="*/ 429 w 1364"/>
                <a:gd name="T41" fmla="*/ 259 h 1191"/>
                <a:gd name="T42" fmla="*/ 1300 w 1364"/>
                <a:gd name="T43" fmla="*/ 542 h 1191"/>
                <a:gd name="T44" fmla="*/ 1120 w 1364"/>
                <a:gd name="T45" fmla="*/ 708 h 1191"/>
                <a:gd name="T46" fmla="*/ 1120 w 1364"/>
                <a:gd name="T47" fmla="*/ 375 h 1191"/>
                <a:gd name="T48" fmla="*/ 1106 w 1364"/>
                <a:gd name="T49" fmla="*/ 312 h 1191"/>
                <a:gd name="T50" fmla="*/ 1161 w 1364"/>
                <a:gd name="T51" fmla="*/ 204 h 1191"/>
                <a:gd name="T52" fmla="*/ 1106 w 1364"/>
                <a:gd name="T53" fmla="*/ 312 h 1191"/>
                <a:gd name="T54" fmla="*/ 852 w 1364"/>
                <a:gd name="T55" fmla="*/ 66 h 1191"/>
                <a:gd name="T56" fmla="*/ 852 w 1364"/>
                <a:gd name="T57" fmla="*/ 312 h 1191"/>
                <a:gd name="T58" fmla="*/ 1056 w 1364"/>
                <a:gd name="T59" fmla="*/ 375 h 1191"/>
                <a:gd name="T60" fmla="*/ 1056 w 1364"/>
                <a:gd name="T61" fmla="*/ 708 h 1191"/>
                <a:gd name="T62" fmla="*/ 852 w 1364"/>
                <a:gd name="T63" fmla="*/ 375 h 1191"/>
                <a:gd name="T64" fmla="*/ 1041 w 1364"/>
                <a:gd name="T65" fmla="*/ 770 h 1191"/>
                <a:gd name="T66" fmla="*/ 852 w 1364"/>
                <a:gd name="T67" fmla="*/ 770 h 1191"/>
                <a:gd name="T68" fmla="*/ 1242 w 1364"/>
                <a:gd name="T69" fmla="*/ 770 h 1191"/>
                <a:gd name="T70" fmla="*/ 1106 w 1364"/>
                <a:gd name="T71" fmla="*/ 770 h 1191"/>
                <a:gd name="T72" fmla="*/ 601 w 1364"/>
                <a:gd name="T73" fmla="*/ 770 h 1191"/>
                <a:gd name="T74" fmla="*/ 790 w 1364"/>
                <a:gd name="T75" fmla="*/ 1016 h 1191"/>
                <a:gd name="T76" fmla="*/ 601 w 1364"/>
                <a:gd name="T77" fmla="*/ 312 h 1191"/>
                <a:gd name="T78" fmla="*/ 790 w 1364"/>
                <a:gd name="T79" fmla="*/ 312 h 1191"/>
                <a:gd name="T80" fmla="*/ 852 w 1364"/>
                <a:gd name="T81" fmla="*/ 3 h 1191"/>
                <a:gd name="T82" fmla="*/ 790 w 1364"/>
                <a:gd name="T83" fmla="*/ 3 h 1191"/>
                <a:gd name="T84" fmla="*/ 492 w 1364"/>
                <a:gd name="T85" fmla="*/ 197 h 1191"/>
                <a:gd name="T86" fmla="*/ 537 w 1364"/>
                <a:gd name="T87" fmla="*/ 312 h 1191"/>
                <a:gd name="T88" fmla="*/ 454 w 1364"/>
                <a:gd name="T89" fmla="*/ 375 h 1191"/>
                <a:gd name="T90" fmla="*/ 515 w 1364"/>
                <a:gd name="T91" fmla="*/ 424 h 1191"/>
                <a:gd name="T92" fmla="*/ 586 w 1364"/>
                <a:gd name="T93" fmla="*/ 375 h 1191"/>
                <a:gd name="T94" fmla="*/ 790 w 1364"/>
                <a:gd name="T95" fmla="*/ 708 h 1191"/>
                <a:gd name="T96" fmla="*/ 577 w 1364"/>
                <a:gd name="T97" fmla="*/ 650 h 1191"/>
                <a:gd name="T98" fmla="*/ 523 w 1364"/>
                <a:gd name="T99" fmla="*/ 708 h 1191"/>
                <a:gd name="T100" fmla="*/ 483 w 1364"/>
                <a:gd name="T101" fmla="*/ 770 h 1191"/>
                <a:gd name="T102" fmla="*/ 641 w 1364"/>
                <a:gd name="T103" fmla="*/ 985 h 1191"/>
                <a:gd name="T104" fmla="*/ 478 w 1364"/>
                <a:gd name="T105" fmla="*/ 960 h 1191"/>
                <a:gd name="T106" fmla="*/ 821 w 1364"/>
                <a:gd name="T107" fmla="*/ 1082 h 1191"/>
                <a:gd name="T108" fmla="*/ 827 w 1364"/>
                <a:gd name="T109" fmla="*/ 1082 h 1191"/>
                <a:gd name="T110" fmla="*/ 1205 w 1364"/>
                <a:gd name="T111" fmla="*/ 16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4" h="1191">
                  <a:moveTo>
                    <a:pt x="316" y="851"/>
                  </a:moveTo>
                  <a:lnTo>
                    <a:pt x="254" y="851"/>
                  </a:lnTo>
                  <a:lnTo>
                    <a:pt x="254" y="1190"/>
                  </a:lnTo>
                  <a:lnTo>
                    <a:pt x="316" y="1190"/>
                  </a:lnTo>
                  <a:lnTo>
                    <a:pt x="316" y="851"/>
                  </a:lnTo>
                  <a:close/>
                  <a:moveTo>
                    <a:pt x="230" y="454"/>
                  </a:moveTo>
                  <a:cubicBezTo>
                    <a:pt x="123" y="454"/>
                    <a:pt x="0" y="476"/>
                    <a:pt x="0" y="654"/>
                  </a:cubicBezTo>
                  <a:lnTo>
                    <a:pt x="0" y="823"/>
                  </a:lnTo>
                  <a:cubicBezTo>
                    <a:pt x="0" y="891"/>
                    <a:pt x="49" y="949"/>
                    <a:pt x="113" y="963"/>
                  </a:cubicBezTo>
                  <a:lnTo>
                    <a:pt x="113" y="1190"/>
                  </a:lnTo>
                  <a:lnTo>
                    <a:pt x="175" y="1190"/>
                  </a:lnTo>
                  <a:lnTo>
                    <a:pt x="175" y="654"/>
                  </a:lnTo>
                  <a:lnTo>
                    <a:pt x="113" y="654"/>
                  </a:lnTo>
                  <a:lnTo>
                    <a:pt x="113" y="899"/>
                  </a:lnTo>
                  <a:cubicBezTo>
                    <a:pt x="84" y="886"/>
                    <a:pt x="62" y="856"/>
                    <a:pt x="62" y="823"/>
                  </a:cubicBezTo>
                  <a:lnTo>
                    <a:pt x="62" y="654"/>
                  </a:lnTo>
                  <a:cubicBezTo>
                    <a:pt x="62" y="552"/>
                    <a:pt x="106" y="516"/>
                    <a:pt x="230" y="516"/>
                  </a:cubicBezTo>
                  <a:lnTo>
                    <a:pt x="642" y="516"/>
                  </a:lnTo>
                  <a:cubicBezTo>
                    <a:pt x="633" y="540"/>
                    <a:pt x="617" y="566"/>
                    <a:pt x="596" y="566"/>
                  </a:cubicBezTo>
                  <a:lnTo>
                    <a:pt x="426" y="566"/>
                  </a:lnTo>
                  <a:cubicBezTo>
                    <a:pt x="409" y="566"/>
                    <a:pt x="395" y="580"/>
                    <a:pt x="395" y="597"/>
                  </a:cubicBezTo>
                  <a:lnTo>
                    <a:pt x="395" y="1190"/>
                  </a:lnTo>
                  <a:lnTo>
                    <a:pt x="457" y="1190"/>
                  </a:lnTo>
                  <a:lnTo>
                    <a:pt x="457" y="629"/>
                  </a:lnTo>
                  <a:lnTo>
                    <a:pt x="596" y="629"/>
                  </a:lnTo>
                  <a:cubicBezTo>
                    <a:pt x="677" y="629"/>
                    <a:pt x="712" y="524"/>
                    <a:pt x="712" y="485"/>
                  </a:cubicBezTo>
                  <a:cubicBezTo>
                    <a:pt x="712" y="467"/>
                    <a:pt x="698" y="454"/>
                    <a:pt x="681" y="454"/>
                  </a:cubicBezTo>
                  <a:lnTo>
                    <a:pt x="230" y="454"/>
                  </a:lnTo>
                  <a:close/>
                  <a:moveTo>
                    <a:pt x="367" y="287"/>
                  </a:moveTo>
                  <a:cubicBezTo>
                    <a:pt x="367" y="334"/>
                    <a:pt x="332" y="369"/>
                    <a:pt x="285" y="369"/>
                  </a:cubicBezTo>
                  <a:cubicBezTo>
                    <a:pt x="238" y="369"/>
                    <a:pt x="203" y="334"/>
                    <a:pt x="203" y="287"/>
                  </a:cubicBezTo>
                  <a:lnTo>
                    <a:pt x="203" y="259"/>
                  </a:lnTo>
                  <a:cubicBezTo>
                    <a:pt x="203" y="211"/>
                    <a:pt x="238" y="177"/>
                    <a:pt x="285" y="177"/>
                  </a:cubicBezTo>
                  <a:cubicBezTo>
                    <a:pt x="332" y="177"/>
                    <a:pt x="367" y="211"/>
                    <a:pt x="367" y="259"/>
                  </a:cubicBezTo>
                  <a:lnTo>
                    <a:pt x="367" y="287"/>
                  </a:lnTo>
                  <a:close/>
                  <a:moveTo>
                    <a:pt x="429" y="259"/>
                  </a:moveTo>
                  <a:cubicBezTo>
                    <a:pt x="429" y="177"/>
                    <a:pt x="367" y="115"/>
                    <a:pt x="285" y="115"/>
                  </a:cubicBezTo>
                  <a:cubicBezTo>
                    <a:pt x="203" y="115"/>
                    <a:pt x="141" y="177"/>
                    <a:pt x="141" y="259"/>
                  </a:cubicBezTo>
                  <a:lnTo>
                    <a:pt x="141" y="287"/>
                  </a:lnTo>
                  <a:cubicBezTo>
                    <a:pt x="141" y="369"/>
                    <a:pt x="203" y="431"/>
                    <a:pt x="285" y="431"/>
                  </a:cubicBezTo>
                  <a:cubicBezTo>
                    <a:pt x="367" y="431"/>
                    <a:pt x="429" y="369"/>
                    <a:pt x="429" y="287"/>
                  </a:cubicBezTo>
                  <a:lnTo>
                    <a:pt x="429" y="259"/>
                  </a:lnTo>
                  <a:close/>
                  <a:moveTo>
                    <a:pt x="1270" y="375"/>
                  </a:moveTo>
                  <a:cubicBezTo>
                    <a:pt x="1290" y="427"/>
                    <a:pt x="1300" y="484"/>
                    <a:pt x="1300" y="542"/>
                  </a:cubicBezTo>
                  <a:cubicBezTo>
                    <a:pt x="1300" y="600"/>
                    <a:pt x="1289" y="656"/>
                    <a:pt x="1270" y="708"/>
                  </a:cubicBezTo>
                  <a:lnTo>
                    <a:pt x="1120" y="708"/>
                  </a:lnTo>
                  <a:cubicBezTo>
                    <a:pt x="1129" y="655"/>
                    <a:pt x="1134" y="600"/>
                    <a:pt x="1134" y="541"/>
                  </a:cubicBezTo>
                  <a:cubicBezTo>
                    <a:pt x="1134" y="483"/>
                    <a:pt x="1129" y="427"/>
                    <a:pt x="1120" y="375"/>
                  </a:cubicBezTo>
                  <a:lnTo>
                    <a:pt x="1270" y="375"/>
                  </a:lnTo>
                  <a:close/>
                  <a:moveTo>
                    <a:pt x="1106" y="312"/>
                  </a:moveTo>
                  <a:cubicBezTo>
                    <a:pt x="1083" y="226"/>
                    <a:pt x="1047" y="153"/>
                    <a:pt x="1003" y="99"/>
                  </a:cubicBezTo>
                  <a:cubicBezTo>
                    <a:pt x="1061" y="122"/>
                    <a:pt x="1115" y="158"/>
                    <a:pt x="1161" y="204"/>
                  </a:cubicBezTo>
                  <a:cubicBezTo>
                    <a:pt x="1194" y="236"/>
                    <a:pt x="1221" y="273"/>
                    <a:pt x="1242" y="312"/>
                  </a:cubicBezTo>
                  <a:lnTo>
                    <a:pt x="1106" y="312"/>
                  </a:lnTo>
                  <a:close/>
                  <a:moveTo>
                    <a:pt x="852" y="312"/>
                  </a:moveTo>
                  <a:lnTo>
                    <a:pt x="852" y="66"/>
                  </a:lnTo>
                  <a:cubicBezTo>
                    <a:pt x="932" y="86"/>
                    <a:pt x="1002" y="181"/>
                    <a:pt x="1041" y="312"/>
                  </a:cubicBezTo>
                  <a:lnTo>
                    <a:pt x="852" y="312"/>
                  </a:lnTo>
                  <a:close/>
                  <a:moveTo>
                    <a:pt x="852" y="375"/>
                  </a:moveTo>
                  <a:lnTo>
                    <a:pt x="1056" y="375"/>
                  </a:lnTo>
                  <a:cubicBezTo>
                    <a:pt x="1066" y="427"/>
                    <a:pt x="1072" y="483"/>
                    <a:pt x="1072" y="541"/>
                  </a:cubicBezTo>
                  <a:cubicBezTo>
                    <a:pt x="1072" y="599"/>
                    <a:pt x="1066" y="655"/>
                    <a:pt x="1056" y="708"/>
                  </a:cubicBezTo>
                  <a:lnTo>
                    <a:pt x="852" y="708"/>
                  </a:lnTo>
                  <a:lnTo>
                    <a:pt x="852" y="375"/>
                  </a:lnTo>
                  <a:close/>
                  <a:moveTo>
                    <a:pt x="852" y="770"/>
                  </a:moveTo>
                  <a:lnTo>
                    <a:pt x="1041" y="770"/>
                  </a:lnTo>
                  <a:cubicBezTo>
                    <a:pt x="1002" y="901"/>
                    <a:pt x="933" y="996"/>
                    <a:pt x="852" y="1016"/>
                  </a:cubicBezTo>
                  <a:lnTo>
                    <a:pt x="852" y="770"/>
                  </a:lnTo>
                  <a:close/>
                  <a:moveTo>
                    <a:pt x="1106" y="770"/>
                  </a:moveTo>
                  <a:lnTo>
                    <a:pt x="1242" y="770"/>
                  </a:lnTo>
                  <a:cubicBezTo>
                    <a:pt x="1189" y="866"/>
                    <a:pt x="1105" y="942"/>
                    <a:pt x="1003" y="984"/>
                  </a:cubicBezTo>
                  <a:cubicBezTo>
                    <a:pt x="1047" y="930"/>
                    <a:pt x="1083" y="856"/>
                    <a:pt x="1106" y="770"/>
                  </a:cubicBezTo>
                  <a:close/>
                  <a:moveTo>
                    <a:pt x="790" y="1016"/>
                  </a:moveTo>
                  <a:cubicBezTo>
                    <a:pt x="710" y="996"/>
                    <a:pt x="640" y="903"/>
                    <a:pt x="601" y="770"/>
                  </a:cubicBezTo>
                  <a:lnTo>
                    <a:pt x="790" y="770"/>
                  </a:lnTo>
                  <a:lnTo>
                    <a:pt x="790" y="1016"/>
                  </a:lnTo>
                  <a:close/>
                  <a:moveTo>
                    <a:pt x="790" y="312"/>
                  </a:moveTo>
                  <a:lnTo>
                    <a:pt x="601" y="312"/>
                  </a:lnTo>
                  <a:cubicBezTo>
                    <a:pt x="640" y="180"/>
                    <a:pt x="711" y="86"/>
                    <a:pt x="790" y="66"/>
                  </a:cubicBezTo>
                  <a:lnTo>
                    <a:pt x="790" y="312"/>
                  </a:lnTo>
                  <a:close/>
                  <a:moveTo>
                    <a:pt x="1205" y="160"/>
                  </a:moveTo>
                  <a:cubicBezTo>
                    <a:pt x="1110" y="65"/>
                    <a:pt x="985" y="10"/>
                    <a:pt x="852" y="3"/>
                  </a:cubicBezTo>
                  <a:cubicBezTo>
                    <a:pt x="842" y="1"/>
                    <a:pt x="832" y="0"/>
                    <a:pt x="821" y="0"/>
                  </a:cubicBezTo>
                  <a:cubicBezTo>
                    <a:pt x="811" y="0"/>
                    <a:pt x="800" y="1"/>
                    <a:pt x="790" y="3"/>
                  </a:cubicBezTo>
                  <a:cubicBezTo>
                    <a:pt x="662" y="11"/>
                    <a:pt x="542" y="62"/>
                    <a:pt x="449" y="152"/>
                  </a:cubicBezTo>
                  <a:lnTo>
                    <a:pt x="492" y="197"/>
                  </a:lnTo>
                  <a:cubicBezTo>
                    <a:pt x="535" y="155"/>
                    <a:pt x="585" y="123"/>
                    <a:pt x="638" y="101"/>
                  </a:cubicBezTo>
                  <a:cubicBezTo>
                    <a:pt x="595" y="154"/>
                    <a:pt x="560" y="227"/>
                    <a:pt x="537" y="312"/>
                  </a:cubicBezTo>
                  <a:lnTo>
                    <a:pt x="454" y="312"/>
                  </a:lnTo>
                  <a:lnTo>
                    <a:pt x="454" y="375"/>
                  </a:lnTo>
                  <a:lnTo>
                    <a:pt x="523" y="375"/>
                  </a:lnTo>
                  <a:cubicBezTo>
                    <a:pt x="520" y="391"/>
                    <a:pt x="517" y="407"/>
                    <a:pt x="515" y="424"/>
                  </a:cubicBezTo>
                  <a:lnTo>
                    <a:pt x="577" y="432"/>
                  </a:lnTo>
                  <a:cubicBezTo>
                    <a:pt x="579" y="412"/>
                    <a:pt x="583" y="393"/>
                    <a:pt x="586" y="375"/>
                  </a:cubicBezTo>
                  <a:lnTo>
                    <a:pt x="790" y="375"/>
                  </a:lnTo>
                  <a:lnTo>
                    <a:pt x="790" y="708"/>
                  </a:lnTo>
                  <a:lnTo>
                    <a:pt x="586" y="708"/>
                  </a:lnTo>
                  <a:cubicBezTo>
                    <a:pt x="583" y="689"/>
                    <a:pt x="579" y="670"/>
                    <a:pt x="577" y="650"/>
                  </a:cubicBezTo>
                  <a:lnTo>
                    <a:pt x="515" y="658"/>
                  </a:lnTo>
                  <a:cubicBezTo>
                    <a:pt x="517" y="675"/>
                    <a:pt x="520" y="691"/>
                    <a:pt x="523" y="708"/>
                  </a:cubicBezTo>
                  <a:lnTo>
                    <a:pt x="483" y="708"/>
                  </a:lnTo>
                  <a:lnTo>
                    <a:pt x="483" y="770"/>
                  </a:lnTo>
                  <a:lnTo>
                    <a:pt x="537" y="770"/>
                  </a:lnTo>
                  <a:cubicBezTo>
                    <a:pt x="560" y="857"/>
                    <a:pt x="596" y="931"/>
                    <a:pt x="641" y="985"/>
                  </a:cubicBezTo>
                  <a:cubicBezTo>
                    <a:pt x="597" y="967"/>
                    <a:pt x="555" y="943"/>
                    <a:pt x="518" y="912"/>
                  </a:cubicBezTo>
                  <a:lnTo>
                    <a:pt x="478" y="960"/>
                  </a:lnTo>
                  <a:cubicBezTo>
                    <a:pt x="574" y="1039"/>
                    <a:pt x="696" y="1082"/>
                    <a:pt x="821" y="1082"/>
                  </a:cubicBezTo>
                  <a:lnTo>
                    <a:pt x="821" y="1082"/>
                  </a:lnTo>
                  <a:lnTo>
                    <a:pt x="821" y="1082"/>
                  </a:lnTo>
                  <a:cubicBezTo>
                    <a:pt x="823" y="1082"/>
                    <a:pt x="825" y="1082"/>
                    <a:pt x="827" y="1082"/>
                  </a:cubicBezTo>
                  <a:cubicBezTo>
                    <a:pt x="1122" y="1078"/>
                    <a:pt x="1362" y="838"/>
                    <a:pt x="1362" y="542"/>
                  </a:cubicBezTo>
                  <a:cubicBezTo>
                    <a:pt x="1363" y="398"/>
                    <a:pt x="1307" y="262"/>
                    <a:pt x="1205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6DDDCA8F-B29B-C642-8913-C6C99742B72E}"/>
              </a:ext>
            </a:extLst>
          </p:cNvPr>
          <p:cNvGrpSpPr/>
          <p:nvPr userDrawn="1"/>
        </p:nvGrpSpPr>
        <p:grpSpPr>
          <a:xfrm>
            <a:off x="9559428" y="5432871"/>
            <a:ext cx="710291" cy="710292"/>
            <a:chOff x="8060411" y="5506868"/>
            <a:chExt cx="710291" cy="710292"/>
          </a:xfrm>
        </p:grpSpPr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263BB19B-98BA-4049-BAF1-1E5B383570C2}"/>
                </a:ext>
              </a:extLst>
            </p:cNvPr>
            <p:cNvSpPr/>
            <p:nvPr/>
          </p:nvSpPr>
          <p:spPr>
            <a:xfrm>
              <a:off x="8060411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74" name="Freeform 11">
              <a:extLst>
                <a:ext uri="{FF2B5EF4-FFF2-40B4-BE49-F238E27FC236}">
                  <a16:creationId xmlns:a16="http://schemas.microsoft.com/office/drawing/2014/main" id="{235BCA30-4B49-BA41-BCCA-504FFC5BA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638" y="5643733"/>
              <a:ext cx="477837" cy="436562"/>
            </a:xfrm>
            <a:custGeom>
              <a:avLst/>
              <a:gdLst>
                <a:gd name="T0" fmla="*/ 171 w 1329"/>
                <a:gd name="T1" fmla="*/ 836 h 1211"/>
                <a:gd name="T2" fmla="*/ 230 w 1329"/>
                <a:gd name="T3" fmla="*/ 697 h 1211"/>
                <a:gd name="T4" fmla="*/ 265 w 1329"/>
                <a:gd name="T5" fmla="*/ 762 h 1211"/>
                <a:gd name="T6" fmla="*/ 523 w 1329"/>
                <a:gd name="T7" fmla="*/ 1013 h 1211"/>
                <a:gd name="T8" fmla="*/ 279 w 1329"/>
                <a:gd name="T9" fmla="*/ 990 h 1211"/>
                <a:gd name="T10" fmla="*/ 224 w 1329"/>
                <a:gd name="T11" fmla="*/ 865 h 1211"/>
                <a:gd name="T12" fmla="*/ 585 w 1329"/>
                <a:gd name="T13" fmla="*/ 1045 h 1211"/>
                <a:gd name="T14" fmla="*/ 886 w 1329"/>
                <a:gd name="T15" fmla="*/ 1102 h 1211"/>
                <a:gd name="T16" fmla="*/ 464 w 1329"/>
                <a:gd name="T17" fmla="*/ 1112 h 1211"/>
                <a:gd name="T18" fmla="*/ 1169 w 1329"/>
                <a:gd name="T19" fmla="*/ 684 h 1211"/>
                <a:gd name="T20" fmla="*/ 1061 w 1329"/>
                <a:gd name="T21" fmla="*/ 977 h 1211"/>
                <a:gd name="T22" fmla="*/ 635 w 1329"/>
                <a:gd name="T23" fmla="*/ 62 h 1211"/>
                <a:gd name="T24" fmla="*/ 542 w 1329"/>
                <a:gd name="T25" fmla="*/ 158 h 1211"/>
                <a:gd name="T26" fmla="*/ 635 w 1329"/>
                <a:gd name="T27" fmla="*/ 62 h 1211"/>
                <a:gd name="T28" fmla="*/ 520 w 1329"/>
                <a:gd name="T29" fmla="*/ 219 h 1211"/>
                <a:gd name="T30" fmla="*/ 530 w 1329"/>
                <a:gd name="T31" fmla="*/ 390 h 1211"/>
                <a:gd name="T32" fmla="*/ 267 w 1329"/>
                <a:gd name="T33" fmla="*/ 633 h 1211"/>
                <a:gd name="T34" fmla="*/ 414 w 1329"/>
                <a:gd name="T35" fmla="*/ 854 h 1211"/>
                <a:gd name="T36" fmla="*/ 395 w 1329"/>
                <a:gd name="T37" fmla="*/ 569 h 1211"/>
                <a:gd name="T38" fmla="*/ 661 w 1329"/>
                <a:gd name="T39" fmla="*/ 607 h 1211"/>
                <a:gd name="T40" fmla="*/ 700 w 1329"/>
                <a:gd name="T41" fmla="*/ 875 h 1211"/>
                <a:gd name="T42" fmla="*/ 414 w 1329"/>
                <a:gd name="T43" fmla="*/ 854 h 1211"/>
                <a:gd name="T44" fmla="*/ 1074 w 1329"/>
                <a:gd name="T45" fmla="*/ 387 h 1211"/>
                <a:gd name="T46" fmla="*/ 1126 w 1329"/>
                <a:gd name="T47" fmla="*/ 642 h 1211"/>
                <a:gd name="T48" fmla="*/ 1039 w 1329"/>
                <a:gd name="T49" fmla="*/ 468 h 1211"/>
                <a:gd name="T50" fmla="*/ 985 w 1329"/>
                <a:gd name="T51" fmla="*/ 695 h 1211"/>
                <a:gd name="T52" fmla="*/ 981 w 1329"/>
                <a:gd name="T53" fmla="*/ 493 h 1211"/>
                <a:gd name="T54" fmla="*/ 1048 w 1329"/>
                <a:gd name="T55" fmla="*/ 686 h 1211"/>
                <a:gd name="T56" fmla="*/ 1002 w 1329"/>
                <a:gd name="T57" fmla="*/ 421 h 1211"/>
                <a:gd name="T58" fmla="*/ 878 w 1329"/>
                <a:gd name="T59" fmla="*/ 390 h 1211"/>
                <a:gd name="T60" fmla="*/ 882 w 1329"/>
                <a:gd name="T61" fmla="*/ 254 h 1211"/>
                <a:gd name="T62" fmla="*/ 1002 w 1329"/>
                <a:gd name="T63" fmla="*/ 421 h 1211"/>
                <a:gd name="T64" fmla="*/ 768 w 1329"/>
                <a:gd name="T65" fmla="*/ 88 h 1211"/>
                <a:gd name="T66" fmla="*/ 882 w 1329"/>
                <a:gd name="T67" fmla="*/ 194 h 1211"/>
                <a:gd name="T68" fmla="*/ 805 w 1329"/>
                <a:gd name="T69" fmla="*/ 224 h 1211"/>
                <a:gd name="T70" fmla="*/ 608 w 1329"/>
                <a:gd name="T71" fmla="*/ 165 h 1211"/>
                <a:gd name="T72" fmla="*/ 836 w 1329"/>
                <a:gd name="T73" fmla="*/ 433 h 1211"/>
                <a:gd name="T74" fmla="*/ 851 w 1329"/>
                <a:gd name="T75" fmla="*/ 665 h 1211"/>
                <a:gd name="T76" fmla="*/ 604 w 1329"/>
                <a:gd name="T77" fmla="*/ 419 h 1211"/>
                <a:gd name="T78" fmla="*/ 836 w 1329"/>
                <a:gd name="T79" fmla="*/ 433 h 1211"/>
                <a:gd name="T80" fmla="*/ 581 w 1329"/>
                <a:gd name="T81" fmla="*/ 222 h 1211"/>
                <a:gd name="T82" fmla="*/ 776 w 1329"/>
                <a:gd name="T83" fmla="*/ 289 h 1211"/>
                <a:gd name="T84" fmla="*/ 577 w 1329"/>
                <a:gd name="T85" fmla="*/ 332 h 1211"/>
                <a:gd name="T86" fmla="*/ 743 w 1329"/>
                <a:gd name="T87" fmla="*/ 918 h 1211"/>
                <a:gd name="T88" fmla="*/ 985 w 1329"/>
                <a:gd name="T89" fmla="*/ 755 h 1211"/>
                <a:gd name="T90" fmla="*/ 964 w 1329"/>
                <a:gd name="T91" fmla="*/ 1028 h 1211"/>
                <a:gd name="T92" fmla="*/ 1139 w 1329"/>
                <a:gd name="T93" fmla="*/ 343 h 1211"/>
                <a:gd name="T94" fmla="*/ 1014 w 1329"/>
                <a:gd name="T95" fmla="*/ 255 h 1211"/>
                <a:gd name="T96" fmla="*/ 926 w 1329"/>
                <a:gd name="T97" fmla="*/ 130 h 1211"/>
                <a:gd name="T98" fmla="*/ 991 w 1329"/>
                <a:gd name="T99" fmla="*/ 170 h 1211"/>
                <a:gd name="T100" fmla="*/ 1049 w 1329"/>
                <a:gd name="T101" fmla="*/ 220 h 1211"/>
                <a:gd name="T102" fmla="*/ 1100 w 1329"/>
                <a:gd name="T103" fmla="*/ 279 h 1211"/>
                <a:gd name="T104" fmla="*/ 1139 w 1329"/>
                <a:gd name="T105" fmla="*/ 343 h 1211"/>
                <a:gd name="T106" fmla="*/ 1091 w 1329"/>
                <a:gd name="T107" fmla="*/ 177 h 1211"/>
                <a:gd name="T108" fmla="*/ 664 w 1329"/>
                <a:gd name="T109" fmla="*/ 0 h 1211"/>
                <a:gd name="T110" fmla="*/ 236 w 1329"/>
                <a:gd name="T111" fmla="*/ 1033 h 1211"/>
                <a:gd name="T112" fmla="*/ 1085 w 1329"/>
                <a:gd name="T113" fmla="*/ 1039 h 1211"/>
                <a:gd name="T114" fmla="*/ 1086 w 1329"/>
                <a:gd name="T115" fmla="*/ 1038 h 1211"/>
                <a:gd name="T116" fmla="*/ 1092 w 1329"/>
                <a:gd name="T117" fmla="*/ 17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9" h="1211">
                  <a:moveTo>
                    <a:pt x="230" y="697"/>
                  </a:moveTo>
                  <a:cubicBezTo>
                    <a:pt x="205" y="746"/>
                    <a:pt x="187" y="793"/>
                    <a:pt x="171" y="836"/>
                  </a:cubicBezTo>
                  <a:cubicBezTo>
                    <a:pt x="104" y="692"/>
                    <a:pt x="103" y="526"/>
                    <a:pt x="167" y="382"/>
                  </a:cubicBezTo>
                  <a:cubicBezTo>
                    <a:pt x="159" y="484"/>
                    <a:pt x="181" y="594"/>
                    <a:pt x="230" y="697"/>
                  </a:cubicBezTo>
                  <a:close/>
                  <a:moveTo>
                    <a:pt x="224" y="865"/>
                  </a:moveTo>
                  <a:cubicBezTo>
                    <a:pt x="237" y="832"/>
                    <a:pt x="250" y="797"/>
                    <a:pt x="265" y="762"/>
                  </a:cubicBezTo>
                  <a:cubicBezTo>
                    <a:pt x="294" y="810"/>
                    <a:pt x="330" y="856"/>
                    <a:pt x="371" y="897"/>
                  </a:cubicBezTo>
                  <a:cubicBezTo>
                    <a:pt x="417" y="943"/>
                    <a:pt x="469" y="982"/>
                    <a:pt x="523" y="1013"/>
                  </a:cubicBezTo>
                  <a:cubicBezTo>
                    <a:pt x="476" y="1041"/>
                    <a:pt x="432" y="1061"/>
                    <a:pt x="393" y="1077"/>
                  </a:cubicBezTo>
                  <a:cubicBezTo>
                    <a:pt x="352" y="1054"/>
                    <a:pt x="313" y="1025"/>
                    <a:pt x="279" y="990"/>
                  </a:cubicBezTo>
                  <a:cubicBezTo>
                    <a:pt x="252" y="964"/>
                    <a:pt x="229" y="935"/>
                    <a:pt x="209" y="905"/>
                  </a:cubicBezTo>
                  <a:cubicBezTo>
                    <a:pt x="214" y="892"/>
                    <a:pt x="219" y="878"/>
                    <a:pt x="224" y="865"/>
                  </a:cubicBezTo>
                  <a:close/>
                  <a:moveTo>
                    <a:pt x="464" y="1112"/>
                  </a:moveTo>
                  <a:cubicBezTo>
                    <a:pt x="502" y="1094"/>
                    <a:pt x="542" y="1073"/>
                    <a:pt x="585" y="1045"/>
                  </a:cubicBezTo>
                  <a:cubicBezTo>
                    <a:pt x="670" y="1084"/>
                    <a:pt x="759" y="1104"/>
                    <a:pt x="844" y="1104"/>
                  </a:cubicBezTo>
                  <a:cubicBezTo>
                    <a:pt x="859" y="1104"/>
                    <a:pt x="873" y="1104"/>
                    <a:pt x="886" y="1102"/>
                  </a:cubicBezTo>
                  <a:cubicBezTo>
                    <a:pt x="817" y="1133"/>
                    <a:pt x="742" y="1150"/>
                    <a:pt x="664" y="1150"/>
                  </a:cubicBezTo>
                  <a:cubicBezTo>
                    <a:pt x="594" y="1150"/>
                    <a:pt x="527" y="1137"/>
                    <a:pt x="464" y="1112"/>
                  </a:cubicBezTo>
                  <a:close/>
                  <a:moveTo>
                    <a:pt x="1111" y="725"/>
                  </a:moveTo>
                  <a:cubicBezTo>
                    <a:pt x="1132" y="714"/>
                    <a:pt x="1152" y="701"/>
                    <a:pt x="1169" y="684"/>
                  </a:cubicBezTo>
                  <a:cubicBezTo>
                    <a:pt x="1185" y="669"/>
                    <a:pt x="1197" y="651"/>
                    <a:pt x="1207" y="632"/>
                  </a:cubicBezTo>
                  <a:cubicBezTo>
                    <a:pt x="1201" y="757"/>
                    <a:pt x="1153" y="880"/>
                    <a:pt x="1061" y="977"/>
                  </a:cubicBezTo>
                  <a:cubicBezTo>
                    <a:pt x="1097" y="899"/>
                    <a:pt x="1114" y="812"/>
                    <a:pt x="1111" y="725"/>
                  </a:cubicBezTo>
                  <a:close/>
                  <a:moveTo>
                    <a:pt x="635" y="62"/>
                  </a:moveTo>
                  <a:cubicBezTo>
                    <a:pt x="617" y="72"/>
                    <a:pt x="599" y="84"/>
                    <a:pt x="584" y="99"/>
                  </a:cubicBezTo>
                  <a:cubicBezTo>
                    <a:pt x="567" y="117"/>
                    <a:pt x="553" y="137"/>
                    <a:pt x="542" y="158"/>
                  </a:cubicBezTo>
                  <a:cubicBezTo>
                    <a:pt x="454" y="156"/>
                    <a:pt x="368" y="174"/>
                    <a:pt x="289" y="210"/>
                  </a:cubicBezTo>
                  <a:cubicBezTo>
                    <a:pt x="384" y="120"/>
                    <a:pt x="505" y="68"/>
                    <a:pt x="635" y="62"/>
                  </a:cubicBezTo>
                  <a:close/>
                  <a:moveTo>
                    <a:pt x="242" y="306"/>
                  </a:moveTo>
                  <a:cubicBezTo>
                    <a:pt x="324" y="249"/>
                    <a:pt x="421" y="219"/>
                    <a:pt x="520" y="219"/>
                  </a:cubicBezTo>
                  <a:cubicBezTo>
                    <a:pt x="512" y="257"/>
                    <a:pt x="511" y="298"/>
                    <a:pt x="518" y="342"/>
                  </a:cubicBezTo>
                  <a:cubicBezTo>
                    <a:pt x="521" y="358"/>
                    <a:pt x="525" y="374"/>
                    <a:pt x="530" y="390"/>
                  </a:cubicBezTo>
                  <a:cubicBezTo>
                    <a:pt x="471" y="425"/>
                    <a:pt x="409" y="469"/>
                    <a:pt x="352" y="527"/>
                  </a:cubicBezTo>
                  <a:cubicBezTo>
                    <a:pt x="317" y="561"/>
                    <a:pt x="290" y="597"/>
                    <a:pt x="267" y="633"/>
                  </a:cubicBezTo>
                  <a:cubicBezTo>
                    <a:pt x="222" y="522"/>
                    <a:pt x="213" y="406"/>
                    <a:pt x="242" y="306"/>
                  </a:cubicBezTo>
                  <a:close/>
                  <a:moveTo>
                    <a:pt x="414" y="854"/>
                  </a:moveTo>
                  <a:cubicBezTo>
                    <a:pt x="366" y="807"/>
                    <a:pt x="327" y="754"/>
                    <a:pt x="297" y="699"/>
                  </a:cubicBezTo>
                  <a:cubicBezTo>
                    <a:pt x="322" y="655"/>
                    <a:pt x="353" y="611"/>
                    <a:pt x="395" y="569"/>
                  </a:cubicBezTo>
                  <a:cubicBezTo>
                    <a:pt x="445" y="519"/>
                    <a:pt x="499" y="480"/>
                    <a:pt x="551" y="448"/>
                  </a:cubicBezTo>
                  <a:cubicBezTo>
                    <a:pt x="576" y="505"/>
                    <a:pt x="614" y="559"/>
                    <a:pt x="661" y="607"/>
                  </a:cubicBezTo>
                  <a:cubicBezTo>
                    <a:pt x="709" y="654"/>
                    <a:pt x="764" y="692"/>
                    <a:pt x="822" y="718"/>
                  </a:cubicBezTo>
                  <a:cubicBezTo>
                    <a:pt x="790" y="770"/>
                    <a:pt x="751" y="825"/>
                    <a:pt x="700" y="875"/>
                  </a:cubicBezTo>
                  <a:cubicBezTo>
                    <a:pt x="660" y="916"/>
                    <a:pt x="619" y="949"/>
                    <a:pt x="580" y="976"/>
                  </a:cubicBezTo>
                  <a:cubicBezTo>
                    <a:pt x="521" y="945"/>
                    <a:pt x="464" y="905"/>
                    <a:pt x="414" y="854"/>
                  </a:cubicBezTo>
                  <a:close/>
                  <a:moveTo>
                    <a:pt x="1045" y="464"/>
                  </a:moveTo>
                  <a:cubicBezTo>
                    <a:pt x="1065" y="444"/>
                    <a:pt x="1074" y="416"/>
                    <a:pt x="1074" y="387"/>
                  </a:cubicBezTo>
                  <a:cubicBezTo>
                    <a:pt x="1111" y="394"/>
                    <a:pt x="1143" y="407"/>
                    <a:pt x="1170" y="425"/>
                  </a:cubicBezTo>
                  <a:cubicBezTo>
                    <a:pt x="1191" y="509"/>
                    <a:pt x="1178" y="590"/>
                    <a:pt x="1126" y="642"/>
                  </a:cubicBezTo>
                  <a:cubicBezTo>
                    <a:pt x="1120" y="648"/>
                    <a:pt x="1112" y="654"/>
                    <a:pt x="1104" y="659"/>
                  </a:cubicBezTo>
                  <a:cubicBezTo>
                    <a:pt x="1094" y="594"/>
                    <a:pt x="1073" y="529"/>
                    <a:pt x="1039" y="468"/>
                  </a:cubicBezTo>
                  <a:cubicBezTo>
                    <a:pt x="1041" y="467"/>
                    <a:pt x="1043" y="465"/>
                    <a:pt x="1045" y="464"/>
                  </a:cubicBezTo>
                  <a:close/>
                  <a:moveTo>
                    <a:pt x="985" y="695"/>
                  </a:moveTo>
                  <a:cubicBezTo>
                    <a:pt x="960" y="695"/>
                    <a:pt x="935" y="691"/>
                    <a:pt x="909" y="685"/>
                  </a:cubicBezTo>
                  <a:cubicBezTo>
                    <a:pt x="948" y="606"/>
                    <a:pt x="970" y="536"/>
                    <a:pt x="981" y="493"/>
                  </a:cubicBezTo>
                  <a:cubicBezTo>
                    <a:pt x="982" y="492"/>
                    <a:pt x="983" y="492"/>
                    <a:pt x="984" y="492"/>
                  </a:cubicBezTo>
                  <a:cubicBezTo>
                    <a:pt x="1018" y="553"/>
                    <a:pt x="1040" y="619"/>
                    <a:pt x="1048" y="686"/>
                  </a:cubicBezTo>
                  <a:cubicBezTo>
                    <a:pt x="1028" y="691"/>
                    <a:pt x="1007" y="695"/>
                    <a:pt x="985" y="695"/>
                  </a:cubicBezTo>
                  <a:close/>
                  <a:moveTo>
                    <a:pt x="1002" y="421"/>
                  </a:moveTo>
                  <a:cubicBezTo>
                    <a:pt x="992" y="431"/>
                    <a:pt x="978" y="433"/>
                    <a:pt x="968" y="433"/>
                  </a:cubicBezTo>
                  <a:cubicBezTo>
                    <a:pt x="939" y="433"/>
                    <a:pt x="905" y="417"/>
                    <a:pt x="878" y="390"/>
                  </a:cubicBezTo>
                  <a:cubicBezTo>
                    <a:pt x="837" y="349"/>
                    <a:pt x="823" y="291"/>
                    <a:pt x="848" y="266"/>
                  </a:cubicBezTo>
                  <a:cubicBezTo>
                    <a:pt x="858" y="256"/>
                    <a:pt x="872" y="254"/>
                    <a:pt x="882" y="254"/>
                  </a:cubicBezTo>
                  <a:cubicBezTo>
                    <a:pt x="911" y="254"/>
                    <a:pt x="944" y="270"/>
                    <a:pt x="971" y="297"/>
                  </a:cubicBezTo>
                  <a:cubicBezTo>
                    <a:pt x="1013" y="339"/>
                    <a:pt x="1027" y="396"/>
                    <a:pt x="1002" y="421"/>
                  </a:cubicBezTo>
                  <a:close/>
                  <a:moveTo>
                    <a:pt x="627" y="142"/>
                  </a:moveTo>
                  <a:cubicBezTo>
                    <a:pt x="661" y="107"/>
                    <a:pt x="710" y="88"/>
                    <a:pt x="768" y="88"/>
                  </a:cubicBezTo>
                  <a:cubicBezTo>
                    <a:pt x="793" y="88"/>
                    <a:pt x="818" y="92"/>
                    <a:pt x="844" y="99"/>
                  </a:cubicBezTo>
                  <a:cubicBezTo>
                    <a:pt x="862" y="126"/>
                    <a:pt x="875" y="158"/>
                    <a:pt x="882" y="194"/>
                  </a:cubicBezTo>
                  <a:lnTo>
                    <a:pt x="882" y="194"/>
                  </a:lnTo>
                  <a:cubicBezTo>
                    <a:pt x="851" y="194"/>
                    <a:pt x="824" y="204"/>
                    <a:pt x="805" y="224"/>
                  </a:cubicBezTo>
                  <a:cubicBezTo>
                    <a:pt x="803" y="226"/>
                    <a:pt x="802" y="228"/>
                    <a:pt x="801" y="229"/>
                  </a:cubicBezTo>
                  <a:cubicBezTo>
                    <a:pt x="740" y="196"/>
                    <a:pt x="674" y="175"/>
                    <a:pt x="608" y="165"/>
                  </a:cubicBezTo>
                  <a:cubicBezTo>
                    <a:pt x="613" y="157"/>
                    <a:pt x="619" y="149"/>
                    <a:pt x="627" y="142"/>
                  </a:cubicBezTo>
                  <a:close/>
                  <a:moveTo>
                    <a:pt x="836" y="433"/>
                  </a:moveTo>
                  <a:cubicBezTo>
                    <a:pt x="861" y="458"/>
                    <a:pt x="891" y="475"/>
                    <a:pt x="921" y="485"/>
                  </a:cubicBezTo>
                  <a:cubicBezTo>
                    <a:pt x="911" y="524"/>
                    <a:pt x="889" y="590"/>
                    <a:pt x="851" y="665"/>
                  </a:cubicBezTo>
                  <a:cubicBezTo>
                    <a:pt x="799" y="642"/>
                    <a:pt x="748" y="608"/>
                    <a:pt x="704" y="564"/>
                  </a:cubicBezTo>
                  <a:cubicBezTo>
                    <a:pt x="660" y="520"/>
                    <a:pt x="626" y="471"/>
                    <a:pt x="604" y="419"/>
                  </a:cubicBezTo>
                  <a:cubicBezTo>
                    <a:pt x="678" y="381"/>
                    <a:pt x="744" y="360"/>
                    <a:pt x="783" y="349"/>
                  </a:cubicBezTo>
                  <a:cubicBezTo>
                    <a:pt x="793" y="378"/>
                    <a:pt x="810" y="407"/>
                    <a:pt x="836" y="433"/>
                  </a:cubicBezTo>
                  <a:close/>
                  <a:moveTo>
                    <a:pt x="577" y="332"/>
                  </a:moveTo>
                  <a:cubicBezTo>
                    <a:pt x="571" y="292"/>
                    <a:pt x="572" y="255"/>
                    <a:pt x="581" y="222"/>
                  </a:cubicBezTo>
                  <a:cubicBezTo>
                    <a:pt x="649" y="229"/>
                    <a:pt x="715" y="250"/>
                    <a:pt x="777" y="285"/>
                  </a:cubicBezTo>
                  <a:cubicBezTo>
                    <a:pt x="776" y="286"/>
                    <a:pt x="776" y="287"/>
                    <a:pt x="776" y="289"/>
                  </a:cubicBezTo>
                  <a:cubicBezTo>
                    <a:pt x="732" y="300"/>
                    <a:pt x="662" y="322"/>
                    <a:pt x="584" y="361"/>
                  </a:cubicBezTo>
                  <a:cubicBezTo>
                    <a:pt x="581" y="351"/>
                    <a:pt x="579" y="342"/>
                    <a:pt x="577" y="332"/>
                  </a:cubicBezTo>
                  <a:close/>
                  <a:moveTo>
                    <a:pt x="643" y="1005"/>
                  </a:moveTo>
                  <a:cubicBezTo>
                    <a:pt x="676" y="980"/>
                    <a:pt x="709" y="951"/>
                    <a:pt x="743" y="918"/>
                  </a:cubicBezTo>
                  <a:cubicBezTo>
                    <a:pt x="801" y="860"/>
                    <a:pt x="845" y="798"/>
                    <a:pt x="880" y="739"/>
                  </a:cubicBezTo>
                  <a:cubicBezTo>
                    <a:pt x="915" y="749"/>
                    <a:pt x="951" y="755"/>
                    <a:pt x="985" y="755"/>
                  </a:cubicBezTo>
                  <a:cubicBezTo>
                    <a:pt x="1008" y="755"/>
                    <a:pt x="1030" y="752"/>
                    <a:pt x="1051" y="747"/>
                  </a:cubicBezTo>
                  <a:cubicBezTo>
                    <a:pt x="1051" y="847"/>
                    <a:pt x="1021" y="946"/>
                    <a:pt x="964" y="1028"/>
                  </a:cubicBezTo>
                  <a:cubicBezTo>
                    <a:pt x="866" y="1056"/>
                    <a:pt x="752" y="1048"/>
                    <a:pt x="643" y="1005"/>
                  </a:cubicBezTo>
                  <a:close/>
                  <a:moveTo>
                    <a:pt x="1139" y="343"/>
                  </a:moveTo>
                  <a:cubicBezTo>
                    <a:pt x="1115" y="335"/>
                    <a:pt x="1089" y="328"/>
                    <a:pt x="1061" y="324"/>
                  </a:cubicBezTo>
                  <a:cubicBezTo>
                    <a:pt x="1051" y="300"/>
                    <a:pt x="1035" y="276"/>
                    <a:pt x="1014" y="255"/>
                  </a:cubicBezTo>
                  <a:cubicBezTo>
                    <a:pt x="993" y="234"/>
                    <a:pt x="970" y="219"/>
                    <a:pt x="945" y="208"/>
                  </a:cubicBezTo>
                  <a:cubicBezTo>
                    <a:pt x="941" y="180"/>
                    <a:pt x="935" y="154"/>
                    <a:pt x="926" y="130"/>
                  </a:cubicBezTo>
                  <a:cubicBezTo>
                    <a:pt x="947" y="141"/>
                    <a:pt x="969" y="154"/>
                    <a:pt x="989" y="168"/>
                  </a:cubicBezTo>
                  <a:cubicBezTo>
                    <a:pt x="990" y="169"/>
                    <a:pt x="990" y="169"/>
                    <a:pt x="991" y="170"/>
                  </a:cubicBezTo>
                  <a:cubicBezTo>
                    <a:pt x="999" y="176"/>
                    <a:pt x="1007" y="182"/>
                    <a:pt x="1016" y="189"/>
                  </a:cubicBezTo>
                  <a:cubicBezTo>
                    <a:pt x="1027" y="199"/>
                    <a:pt x="1039" y="209"/>
                    <a:pt x="1049" y="220"/>
                  </a:cubicBezTo>
                  <a:cubicBezTo>
                    <a:pt x="1060" y="231"/>
                    <a:pt x="1070" y="242"/>
                    <a:pt x="1080" y="254"/>
                  </a:cubicBezTo>
                  <a:cubicBezTo>
                    <a:pt x="1087" y="262"/>
                    <a:pt x="1093" y="270"/>
                    <a:pt x="1100" y="279"/>
                  </a:cubicBezTo>
                  <a:cubicBezTo>
                    <a:pt x="1100" y="279"/>
                    <a:pt x="1100" y="280"/>
                    <a:pt x="1101" y="280"/>
                  </a:cubicBezTo>
                  <a:cubicBezTo>
                    <a:pt x="1115" y="301"/>
                    <a:pt x="1128" y="322"/>
                    <a:pt x="1139" y="343"/>
                  </a:cubicBezTo>
                  <a:close/>
                  <a:moveTo>
                    <a:pt x="1092" y="177"/>
                  </a:moveTo>
                  <a:cubicBezTo>
                    <a:pt x="1092" y="177"/>
                    <a:pt x="1092" y="177"/>
                    <a:pt x="1091" y="177"/>
                  </a:cubicBezTo>
                  <a:cubicBezTo>
                    <a:pt x="1090" y="175"/>
                    <a:pt x="1088" y="174"/>
                    <a:pt x="1086" y="172"/>
                  </a:cubicBezTo>
                  <a:cubicBezTo>
                    <a:pt x="972" y="61"/>
                    <a:pt x="823" y="0"/>
                    <a:pt x="664" y="0"/>
                  </a:cubicBezTo>
                  <a:cubicBezTo>
                    <a:pt x="502" y="0"/>
                    <a:pt x="350" y="63"/>
                    <a:pt x="236" y="177"/>
                  </a:cubicBezTo>
                  <a:cubicBezTo>
                    <a:pt x="0" y="413"/>
                    <a:pt x="0" y="797"/>
                    <a:pt x="236" y="1033"/>
                  </a:cubicBezTo>
                  <a:cubicBezTo>
                    <a:pt x="350" y="1147"/>
                    <a:pt x="502" y="1210"/>
                    <a:pt x="664" y="1210"/>
                  </a:cubicBezTo>
                  <a:cubicBezTo>
                    <a:pt x="823" y="1210"/>
                    <a:pt x="972" y="1149"/>
                    <a:pt x="1085" y="1039"/>
                  </a:cubicBezTo>
                  <a:cubicBezTo>
                    <a:pt x="1086" y="1039"/>
                    <a:pt x="1086" y="1039"/>
                    <a:pt x="1087" y="1038"/>
                  </a:cubicBezTo>
                  <a:lnTo>
                    <a:pt x="1086" y="1038"/>
                  </a:lnTo>
                  <a:cubicBezTo>
                    <a:pt x="1088" y="1036"/>
                    <a:pt x="1090" y="1035"/>
                    <a:pt x="1092" y="1033"/>
                  </a:cubicBezTo>
                  <a:cubicBezTo>
                    <a:pt x="1328" y="797"/>
                    <a:pt x="1328" y="413"/>
                    <a:pt x="1092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C411A889-B115-DE42-BF59-EC579C6D40DB}"/>
              </a:ext>
            </a:extLst>
          </p:cNvPr>
          <p:cNvGrpSpPr/>
          <p:nvPr userDrawn="1"/>
        </p:nvGrpSpPr>
        <p:grpSpPr>
          <a:xfrm>
            <a:off x="9565460" y="1446339"/>
            <a:ext cx="710291" cy="710292"/>
            <a:chOff x="8066443" y="1520336"/>
            <a:chExt cx="710291" cy="710292"/>
          </a:xfrm>
        </p:grpSpPr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F5D6D31E-8559-2D4D-A357-E577006B612E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77" name="Freeform 32">
              <a:extLst>
                <a:ext uri="{FF2B5EF4-FFF2-40B4-BE49-F238E27FC236}">
                  <a16:creationId xmlns:a16="http://schemas.microsoft.com/office/drawing/2014/main" id="{34A5AF02-6098-0A4E-B84B-6B4EA8837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782" y="1676251"/>
              <a:ext cx="455612" cy="398462"/>
            </a:xfrm>
            <a:custGeom>
              <a:avLst/>
              <a:gdLst>
                <a:gd name="T0" fmla="*/ 929 w 1265"/>
                <a:gd name="T1" fmla="*/ 1049 h 1107"/>
                <a:gd name="T2" fmla="*/ 929 w 1265"/>
                <a:gd name="T3" fmla="*/ 201 h 1107"/>
                <a:gd name="T4" fmla="*/ 934 w 1265"/>
                <a:gd name="T5" fmla="*/ 180 h 1107"/>
                <a:gd name="T6" fmla="*/ 1092 w 1265"/>
                <a:gd name="T7" fmla="*/ 180 h 1107"/>
                <a:gd name="T8" fmla="*/ 1097 w 1265"/>
                <a:gd name="T9" fmla="*/ 201 h 1107"/>
                <a:gd name="T10" fmla="*/ 1097 w 1265"/>
                <a:gd name="T11" fmla="*/ 1049 h 1107"/>
                <a:gd name="T12" fmla="*/ 929 w 1265"/>
                <a:gd name="T13" fmla="*/ 1049 h 1107"/>
                <a:gd name="T14" fmla="*/ 564 w 1265"/>
                <a:gd name="T15" fmla="*/ 1049 h 1107"/>
                <a:gd name="T16" fmla="*/ 564 w 1265"/>
                <a:gd name="T17" fmla="*/ 512 h 1107"/>
                <a:gd name="T18" fmla="*/ 569 w 1265"/>
                <a:gd name="T19" fmla="*/ 491 h 1107"/>
                <a:gd name="T20" fmla="*/ 727 w 1265"/>
                <a:gd name="T21" fmla="*/ 491 h 1107"/>
                <a:gd name="T22" fmla="*/ 732 w 1265"/>
                <a:gd name="T23" fmla="*/ 512 h 1107"/>
                <a:gd name="T24" fmla="*/ 732 w 1265"/>
                <a:gd name="T25" fmla="*/ 1049 h 1107"/>
                <a:gd name="T26" fmla="*/ 564 w 1265"/>
                <a:gd name="T27" fmla="*/ 1049 h 1107"/>
                <a:gd name="T28" fmla="*/ 200 w 1265"/>
                <a:gd name="T29" fmla="*/ 1049 h 1107"/>
                <a:gd name="T30" fmla="*/ 200 w 1265"/>
                <a:gd name="T31" fmla="*/ 233 h 1107"/>
                <a:gd name="T32" fmla="*/ 205 w 1265"/>
                <a:gd name="T33" fmla="*/ 212 h 1107"/>
                <a:gd name="T34" fmla="*/ 363 w 1265"/>
                <a:gd name="T35" fmla="*/ 212 h 1107"/>
                <a:gd name="T36" fmla="*/ 368 w 1265"/>
                <a:gd name="T37" fmla="*/ 233 h 1107"/>
                <a:gd name="T38" fmla="*/ 368 w 1265"/>
                <a:gd name="T39" fmla="*/ 1049 h 1107"/>
                <a:gd name="T40" fmla="*/ 200 w 1265"/>
                <a:gd name="T41" fmla="*/ 1049 h 1107"/>
                <a:gd name="T42" fmla="*/ 1236 w 1265"/>
                <a:gd name="T43" fmla="*/ 1049 h 1107"/>
                <a:gd name="T44" fmla="*/ 1154 w 1265"/>
                <a:gd name="T45" fmla="*/ 1049 h 1107"/>
                <a:gd name="T46" fmla="*/ 1154 w 1265"/>
                <a:gd name="T47" fmla="*/ 201 h 1107"/>
                <a:gd name="T48" fmla="*/ 1095 w 1265"/>
                <a:gd name="T49" fmla="*/ 123 h 1107"/>
                <a:gd name="T50" fmla="*/ 931 w 1265"/>
                <a:gd name="T51" fmla="*/ 123 h 1107"/>
                <a:gd name="T52" fmla="*/ 872 w 1265"/>
                <a:gd name="T53" fmla="*/ 201 h 1107"/>
                <a:gd name="T54" fmla="*/ 872 w 1265"/>
                <a:gd name="T55" fmla="*/ 1049 h 1107"/>
                <a:gd name="T56" fmla="*/ 789 w 1265"/>
                <a:gd name="T57" fmla="*/ 1049 h 1107"/>
                <a:gd name="T58" fmla="*/ 789 w 1265"/>
                <a:gd name="T59" fmla="*/ 512 h 1107"/>
                <a:gd name="T60" fmla="*/ 730 w 1265"/>
                <a:gd name="T61" fmla="*/ 434 h 1107"/>
                <a:gd name="T62" fmla="*/ 566 w 1265"/>
                <a:gd name="T63" fmla="*/ 434 h 1107"/>
                <a:gd name="T64" fmla="*/ 507 w 1265"/>
                <a:gd name="T65" fmla="*/ 512 h 1107"/>
                <a:gd name="T66" fmla="*/ 507 w 1265"/>
                <a:gd name="T67" fmla="*/ 1049 h 1107"/>
                <a:gd name="T68" fmla="*/ 424 w 1265"/>
                <a:gd name="T69" fmla="*/ 1049 h 1107"/>
                <a:gd name="T70" fmla="*/ 424 w 1265"/>
                <a:gd name="T71" fmla="*/ 233 h 1107"/>
                <a:gd name="T72" fmla="*/ 366 w 1265"/>
                <a:gd name="T73" fmla="*/ 155 h 1107"/>
                <a:gd name="T74" fmla="*/ 202 w 1265"/>
                <a:gd name="T75" fmla="*/ 155 h 1107"/>
                <a:gd name="T76" fmla="*/ 143 w 1265"/>
                <a:gd name="T77" fmla="*/ 233 h 1107"/>
                <a:gd name="T78" fmla="*/ 143 w 1265"/>
                <a:gd name="T79" fmla="*/ 1049 h 1107"/>
                <a:gd name="T80" fmla="*/ 56 w 1265"/>
                <a:gd name="T81" fmla="*/ 1049 h 1107"/>
                <a:gd name="T82" fmla="*/ 56 w 1265"/>
                <a:gd name="T83" fmla="*/ 28 h 1107"/>
                <a:gd name="T84" fmla="*/ 28 w 1265"/>
                <a:gd name="T85" fmla="*/ 0 h 1107"/>
                <a:gd name="T86" fmla="*/ 0 w 1265"/>
                <a:gd name="T87" fmla="*/ 28 h 1107"/>
                <a:gd name="T88" fmla="*/ 0 w 1265"/>
                <a:gd name="T89" fmla="*/ 1077 h 1107"/>
                <a:gd name="T90" fmla="*/ 28 w 1265"/>
                <a:gd name="T91" fmla="*/ 1106 h 1107"/>
                <a:gd name="T92" fmla="*/ 1236 w 1265"/>
                <a:gd name="T93" fmla="*/ 1106 h 1107"/>
                <a:gd name="T94" fmla="*/ 1264 w 1265"/>
                <a:gd name="T95" fmla="*/ 1077 h 1107"/>
                <a:gd name="T96" fmla="*/ 1236 w 1265"/>
                <a:gd name="T97" fmla="*/ 104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5" h="1107">
                  <a:moveTo>
                    <a:pt x="929" y="1049"/>
                  </a:moveTo>
                  <a:lnTo>
                    <a:pt x="929" y="201"/>
                  </a:lnTo>
                  <a:cubicBezTo>
                    <a:pt x="929" y="190"/>
                    <a:pt x="932" y="182"/>
                    <a:pt x="934" y="180"/>
                  </a:cubicBezTo>
                  <a:lnTo>
                    <a:pt x="1092" y="180"/>
                  </a:lnTo>
                  <a:cubicBezTo>
                    <a:pt x="1094" y="182"/>
                    <a:pt x="1097" y="190"/>
                    <a:pt x="1097" y="201"/>
                  </a:cubicBezTo>
                  <a:lnTo>
                    <a:pt x="1097" y="1049"/>
                  </a:lnTo>
                  <a:lnTo>
                    <a:pt x="929" y="1049"/>
                  </a:lnTo>
                  <a:close/>
                  <a:moveTo>
                    <a:pt x="564" y="1049"/>
                  </a:moveTo>
                  <a:lnTo>
                    <a:pt x="564" y="512"/>
                  </a:lnTo>
                  <a:cubicBezTo>
                    <a:pt x="564" y="501"/>
                    <a:pt x="567" y="493"/>
                    <a:pt x="569" y="491"/>
                  </a:cubicBezTo>
                  <a:lnTo>
                    <a:pt x="727" y="491"/>
                  </a:lnTo>
                  <a:cubicBezTo>
                    <a:pt x="729" y="493"/>
                    <a:pt x="732" y="501"/>
                    <a:pt x="732" y="512"/>
                  </a:cubicBezTo>
                  <a:lnTo>
                    <a:pt x="732" y="1049"/>
                  </a:lnTo>
                  <a:lnTo>
                    <a:pt x="564" y="1049"/>
                  </a:lnTo>
                  <a:close/>
                  <a:moveTo>
                    <a:pt x="200" y="1049"/>
                  </a:moveTo>
                  <a:lnTo>
                    <a:pt x="200" y="233"/>
                  </a:lnTo>
                  <a:cubicBezTo>
                    <a:pt x="200" y="222"/>
                    <a:pt x="203" y="215"/>
                    <a:pt x="205" y="212"/>
                  </a:cubicBezTo>
                  <a:lnTo>
                    <a:pt x="363" y="212"/>
                  </a:lnTo>
                  <a:cubicBezTo>
                    <a:pt x="365" y="215"/>
                    <a:pt x="368" y="222"/>
                    <a:pt x="368" y="233"/>
                  </a:cubicBezTo>
                  <a:lnTo>
                    <a:pt x="368" y="1049"/>
                  </a:lnTo>
                  <a:lnTo>
                    <a:pt x="200" y="1049"/>
                  </a:lnTo>
                  <a:close/>
                  <a:moveTo>
                    <a:pt x="1236" y="1049"/>
                  </a:moveTo>
                  <a:lnTo>
                    <a:pt x="1154" y="1049"/>
                  </a:lnTo>
                  <a:lnTo>
                    <a:pt x="1154" y="201"/>
                  </a:lnTo>
                  <a:cubicBezTo>
                    <a:pt x="1154" y="157"/>
                    <a:pt x="1128" y="123"/>
                    <a:pt x="1095" y="123"/>
                  </a:cubicBezTo>
                  <a:lnTo>
                    <a:pt x="931" y="123"/>
                  </a:lnTo>
                  <a:cubicBezTo>
                    <a:pt x="898" y="123"/>
                    <a:pt x="872" y="157"/>
                    <a:pt x="872" y="201"/>
                  </a:cubicBezTo>
                  <a:lnTo>
                    <a:pt x="872" y="1049"/>
                  </a:lnTo>
                  <a:lnTo>
                    <a:pt x="789" y="1049"/>
                  </a:lnTo>
                  <a:lnTo>
                    <a:pt x="789" y="512"/>
                  </a:lnTo>
                  <a:cubicBezTo>
                    <a:pt x="789" y="468"/>
                    <a:pt x="763" y="434"/>
                    <a:pt x="730" y="434"/>
                  </a:cubicBezTo>
                  <a:lnTo>
                    <a:pt x="566" y="434"/>
                  </a:lnTo>
                  <a:cubicBezTo>
                    <a:pt x="533" y="434"/>
                    <a:pt x="507" y="468"/>
                    <a:pt x="507" y="512"/>
                  </a:cubicBezTo>
                  <a:lnTo>
                    <a:pt x="507" y="1049"/>
                  </a:lnTo>
                  <a:lnTo>
                    <a:pt x="424" y="1049"/>
                  </a:lnTo>
                  <a:lnTo>
                    <a:pt x="424" y="233"/>
                  </a:lnTo>
                  <a:cubicBezTo>
                    <a:pt x="424" y="189"/>
                    <a:pt x="398" y="155"/>
                    <a:pt x="366" y="155"/>
                  </a:cubicBezTo>
                  <a:lnTo>
                    <a:pt x="202" y="155"/>
                  </a:lnTo>
                  <a:cubicBezTo>
                    <a:pt x="169" y="155"/>
                    <a:pt x="143" y="189"/>
                    <a:pt x="143" y="233"/>
                  </a:cubicBezTo>
                  <a:lnTo>
                    <a:pt x="143" y="1049"/>
                  </a:lnTo>
                  <a:lnTo>
                    <a:pt x="56" y="1049"/>
                  </a:lnTo>
                  <a:lnTo>
                    <a:pt x="56" y="28"/>
                  </a:lnTo>
                  <a:cubicBezTo>
                    <a:pt x="56" y="12"/>
                    <a:pt x="43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lnTo>
                    <a:pt x="0" y="1077"/>
                  </a:lnTo>
                  <a:cubicBezTo>
                    <a:pt x="0" y="1093"/>
                    <a:pt x="12" y="1106"/>
                    <a:pt x="28" y="1106"/>
                  </a:cubicBezTo>
                  <a:lnTo>
                    <a:pt x="1236" y="1106"/>
                  </a:lnTo>
                  <a:cubicBezTo>
                    <a:pt x="1252" y="1106"/>
                    <a:pt x="1264" y="1093"/>
                    <a:pt x="1264" y="1077"/>
                  </a:cubicBezTo>
                  <a:cubicBezTo>
                    <a:pt x="1264" y="1062"/>
                    <a:pt x="1252" y="1049"/>
                    <a:pt x="1236" y="10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18495C9F-5019-B949-AF2C-2453299E516C}"/>
              </a:ext>
            </a:extLst>
          </p:cNvPr>
          <p:cNvGrpSpPr/>
          <p:nvPr userDrawn="1"/>
        </p:nvGrpSpPr>
        <p:grpSpPr>
          <a:xfrm>
            <a:off x="8480567" y="1446339"/>
            <a:ext cx="710291" cy="710292"/>
            <a:chOff x="6981550" y="1520336"/>
            <a:chExt cx="710291" cy="710292"/>
          </a:xfrm>
        </p:grpSpPr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04CE8246-7950-8742-967A-D9DD07FC8C05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80" name="Freeform 1">
              <a:extLst>
                <a:ext uri="{FF2B5EF4-FFF2-40B4-BE49-F238E27FC236}">
                  <a16:creationId xmlns:a16="http://schemas.microsoft.com/office/drawing/2014/main" id="{371AF561-179F-B14C-BD33-7AF3A0A5D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020" y="1658789"/>
              <a:ext cx="387350" cy="433387"/>
            </a:xfrm>
            <a:custGeom>
              <a:avLst/>
              <a:gdLst>
                <a:gd name="T0" fmla="*/ 991 w 1076"/>
                <a:gd name="T1" fmla="*/ 603 h 1203"/>
                <a:gd name="T2" fmla="*/ 814 w 1076"/>
                <a:gd name="T3" fmla="*/ 1145 h 1203"/>
                <a:gd name="T4" fmla="*/ 757 w 1076"/>
                <a:gd name="T5" fmla="*/ 1174 h 1203"/>
                <a:gd name="T6" fmla="*/ 1020 w 1076"/>
                <a:gd name="T7" fmla="*/ 1202 h 1203"/>
                <a:gd name="T8" fmla="*/ 1049 w 1076"/>
                <a:gd name="T9" fmla="*/ 576 h 1203"/>
                <a:gd name="T10" fmla="*/ 786 w 1076"/>
                <a:gd name="T11" fmla="*/ 547 h 1203"/>
                <a:gd name="T12" fmla="*/ 757 w 1076"/>
                <a:gd name="T13" fmla="*/ 1174 h 1203"/>
                <a:gd name="T14" fmla="*/ 653 w 1076"/>
                <a:gd name="T15" fmla="*/ 734 h 1203"/>
                <a:gd name="T16" fmla="*/ 477 w 1076"/>
                <a:gd name="T17" fmla="*/ 1145 h 1203"/>
                <a:gd name="T18" fmla="*/ 420 w 1076"/>
                <a:gd name="T19" fmla="*/ 1174 h 1203"/>
                <a:gd name="T20" fmla="*/ 682 w 1076"/>
                <a:gd name="T21" fmla="*/ 1202 h 1203"/>
                <a:gd name="T22" fmla="*/ 710 w 1076"/>
                <a:gd name="T23" fmla="*/ 705 h 1203"/>
                <a:gd name="T24" fmla="*/ 448 w 1076"/>
                <a:gd name="T25" fmla="*/ 676 h 1203"/>
                <a:gd name="T26" fmla="*/ 420 w 1076"/>
                <a:gd name="T27" fmla="*/ 1174 h 1203"/>
                <a:gd name="T28" fmla="*/ 315 w 1076"/>
                <a:gd name="T29" fmla="*/ 864 h 1203"/>
                <a:gd name="T30" fmla="*/ 138 w 1076"/>
                <a:gd name="T31" fmla="*/ 1145 h 1203"/>
                <a:gd name="T32" fmla="*/ 81 w 1076"/>
                <a:gd name="T33" fmla="*/ 1174 h 1203"/>
                <a:gd name="T34" fmla="*/ 344 w 1076"/>
                <a:gd name="T35" fmla="*/ 1202 h 1203"/>
                <a:gd name="T36" fmla="*/ 373 w 1076"/>
                <a:gd name="T37" fmla="*/ 835 h 1203"/>
                <a:gd name="T38" fmla="*/ 110 w 1076"/>
                <a:gd name="T39" fmla="*/ 806 h 1203"/>
                <a:gd name="T40" fmla="*/ 81 w 1076"/>
                <a:gd name="T41" fmla="*/ 1174 h 1203"/>
                <a:gd name="T42" fmla="*/ 988 w 1076"/>
                <a:gd name="T43" fmla="*/ 191 h 1203"/>
                <a:gd name="T44" fmla="*/ 577 w 1076"/>
                <a:gd name="T45" fmla="*/ 561 h 1203"/>
                <a:gd name="T46" fmla="*/ 402 w 1076"/>
                <a:gd name="T47" fmla="*/ 425 h 1203"/>
                <a:gd name="T48" fmla="*/ 72 w 1076"/>
                <a:gd name="T49" fmla="*/ 627 h 1203"/>
                <a:gd name="T50" fmla="*/ 557 w 1076"/>
                <a:gd name="T51" fmla="*/ 414 h 1203"/>
                <a:gd name="T52" fmla="*/ 884 w 1076"/>
                <a:gd name="T53" fmla="*/ 127 h 1203"/>
                <a:gd name="T54" fmla="*/ 855 w 1076"/>
                <a:gd name="T55" fmla="*/ 58 h 1203"/>
                <a:gd name="T56" fmla="*/ 1017 w 1076"/>
                <a:gd name="T57" fmla="*/ 220 h 1203"/>
                <a:gd name="T58" fmla="*/ 1046 w 1076"/>
                <a:gd name="T59" fmla="*/ 0 h 1203"/>
                <a:gd name="T60" fmla="*/ 759 w 1076"/>
                <a:gd name="T61" fmla="*/ 18 h 1203"/>
                <a:gd name="T62" fmla="*/ 823 w 1076"/>
                <a:gd name="T63" fmla="*/ 107 h 1203"/>
                <a:gd name="T64" fmla="*/ 442 w 1076"/>
                <a:gd name="T65" fmla="*/ 217 h 1203"/>
                <a:gd name="T66" fmla="*/ 11 w 1076"/>
                <a:gd name="T67" fmla="*/ 607 h 1203"/>
                <a:gd name="T68" fmla="*/ 115 w 1076"/>
                <a:gd name="T69" fmla="*/ 751 h 1203"/>
                <a:gd name="T70" fmla="*/ 156 w 1076"/>
                <a:gd name="T71" fmla="*/ 751 h 1203"/>
                <a:gd name="T72" fmla="*/ 557 w 1076"/>
                <a:gd name="T73" fmla="*/ 621 h 1203"/>
                <a:gd name="T74" fmla="*/ 968 w 1076"/>
                <a:gd name="T75" fmla="*/ 252 h 1203"/>
                <a:gd name="T76" fmla="*/ 1057 w 1076"/>
                <a:gd name="T77" fmla="*/ 316 h 1203"/>
                <a:gd name="T78" fmla="*/ 1075 w 1076"/>
                <a:gd name="T79" fmla="*/ 29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03">
                  <a:moveTo>
                    <a:pt x="814" y="603"/>
                  </a:moveTo>
                  <a:lnTo>
                    <a:pt x="991" y="603"/>
                  </a:lnTo>
                  <a:lnTo>
                    <a:pt x="991" y="1145"/>
                  </a:lnTo>
                  <a:lnTo>
                    <a:pt x="814" y="1145"/>
                  </a:lnTo>
                  <a:lnTo>
                    <a:pt x="814" y="603"/>
                  </a:lnTo>
                  <a:close/>
                  <a:moveTo>
                    <a:pt x="757" y="1174"/>
                  </a:moveTo>
                  <a:cubicBezTo>
                    <a:pt x="757" y="1189"/>
                    <a:pt x="770" y="1202"/>
                    <a:pt x="786" y="1202"/>
                  </a:cubicBezTo>
                  <a:lnTo>
                    <a:pt x="1020" y="1202"/>
                  </a:lnTo>
                  <a:cubicBezTo>
                    <a:pt x="1036" y="1202"/>
                    <a:pt x="1049" y="1189"/>
                    <a:pt x="1049" y="1174"/>
                  </a:cubicBezTo>
                  <a:lnTo>
                    <a:pt x="1049" y="576"/>
                  </a:lnTo>
                  <a:cubicBezTo>
                    <a:pt x="1049" y="560"/>
                    <a:pt x="1036" y="547"/>
                    <a:pt x="1020" y="547"/>
                  </a:cubicBezTo>
                  <a:lnTo>
                    <a:pt x="786" y="547"/>
                  </a:lnTo>
                  <a:cubicBezTo>
                    <a:pt x="770" y="547"/>
                    <a:pt x="757" y="560"/>
                    <a:pt x="757" y="576"/>
                  </a:cubicBezTo>
                  <a:lnTo>
                    <a:pt x="757" y="1174"/>
                  </a:lnTo>
                  <a:close/>
                  <a:moveTo>
                    <a:pt x="477" y="734"/>
                  </a:moveTo>
                  <a:lnTo>
                    <a:pt x="653" y="734"/>
                  </a:lnTo>
                  <a:lnTo>
                    <a:pt x="653" y="1145"/>
                  </a:lnTo>
                  <a:lnTo>
                    <a:pt x="477" y="1145"/>
                  </a:lnTo>
                  <a:lnTo>
                    <a:pt x="477" y="734"/>
                  </a:lnTo>
                  <a:close/>
                  <a:moveTo>
                    <a:pt x="420" y="1174"/>
                  </a:moveTo>
                  <a:cubicBezTo>
                    <a:pt x="420" y="1189"/>
                    <a:pt x="432" y="1202"/>
                    <a:pt x="448" y="1202"/>
                  </a:cubicBezTo>
                  <a:lnTo>
                    <a:pt x="682" y="1202"/>
                  </a:lnTo>
                  <a:cubicBezTo>
                    <a:pt x="697" y="1202"/>
                    <a:pt x="710" y="1189"/>
                    <a:pt x="710" y="1174"/>
                  </a:cubicBezTo>
                  <a:lnTo>
                    <a:pt x="710" y="705"/>
                  </a:lnTo>
                  <a:cubicBezTo>
                    <a:pt x="710" y="689"/>
                    <a:pt x="697" y="676"/>
                    <a:pt x="682" y="676"/>
                  </a:cubicBezTo>
                  <a:lnTo>
                    <a:pt x="448" y="676"/>
                  </a:lnTo>
                  <a:cubicBezTo>
                    <a:pt x="432" y="676"/>
                    <a:pt x="420" y="689"/>
                    <a:pt x="420" y="705"/>
                  </a:cubicBezTo>
                  <a:lnTo>
                    <a:pt x="420" y="1174"/>
                  </a:lnTo>
                  <a:close/>
                  <a:moveTo>
                    <a:pt x="138" y="864"/>
                  </a:moveTo>
                  <a:lnTo>
                    <a:pt x="315" y="864"/>
                  </a:lnTo>
                  <a:lnTo>
                    <a:pt x="315" y="1145"/>
                  </a:lnTo>
                  <a:lnTo>
                    <a:pt x="138" y="1145"/>
                  </a:lnTo>
                  <a:lnTo>
                    <a:pt x="138" y="864"/>
                  </a:lnTo>
                  <a:close/>
                  <a:moveTo>
                    <a:pt x="81" y="1174"/>
                  </a:moveTo>
                  <a:cubicBezTo>
                    <a:pt x="81" y="1189"/>
                    <a:pt x="94" y="1202"/>
                    <a:pt x="110" y="1202"/>
                  </a:cubicBezTo>
                  <a:lnTo>
                    <a:pt x="344" y="1202"/>
                  </a:lnTo>
                  <a:cubicBezTo>
                    <a:pt x="360" y="1202"/>
                    <a:pt x="373" y="1189"/>
                    <a:pt x="373" y="1174"/>
                  </a:cubicBezTo>
                  <a:lnTo>
                    <a:pt x="373" y="835"/>
                  </a:lnTo>
                  <a:cubicBezTo>
                    <a:pt x="373" y="819"/>
                    <a:pt x="360" y="806"/>
                    <a:pt x="344" y="806"/>
                  </a:cubicBezTo>
                  <a:lnTo>
                    <a:pt x="110" y="806"/>
                  </a:lnTo>
                  <a:cubicBezTo>
                    <a:pt x="94" y="806"/>
                    <a:pt x="81" y="819"/>
                    <a:pt x="81" y="835"/>
                  </a:cubicBezTo>
                  <a:lnTo>
                    <a:pt x="81" y="1174"/>
                  </a:lnTo>
                  <a:close/>
                  <a:moveTo>
                    <a:pt x="1017" y="220"/>
                  </a:moveTo>
                  <a:lnTo>
                    <a:pt x="988" y="191"/>
                  </a:lnTo>
                  <a:cubicBezTo>
                    <a:pt x="977" y="180"/>
                    <a:pt x="959" y="180"/>
                    <a:pt x="948" y="191"/>
                  </a:cubicBezTo>
                  <a:lnTo>
                    <a:pt x="577" y="561"/>
                  </a:lnTo>
                  <a:lnTo>
                    <a:pt x="442" y="425"/>
                  </a:lnTo>
                  <a:cubicBezTo>
                    <a:pt x="431" y="414"/>
                    <a:pt x="413" y="414"/>
                    <a:pt x="402" y="425"/>
                  </a:cubicBezTo>
                  <a:lnTo>
                    <a:pt x="136" y="690"/>
                  </a:lnTo>
                  <a:lnTo>
                    <a:pt x="72" y="627"/>
                  </a:lnTo>
                  <a:lnTo>
                    <a:pt x="422" y="278"/>
                  </a:lnTo>
                  <a:lnTo>
                    <a:pt x="557" y="414"/>
                  </a:lnTo>
                  <a:cubicBezTo>
                    <a:pt x="568" y="425"/>
                    <a:pt x="586" y="425"/>
                    <a:pt x="598" y="414"/>
                  </a:cubicBezTo>
                  <a:lnTo>
                    <a:pt x="884" y="127"/>
                  </a:lnTo>
                  <a:cubicBezTo>
                    <a:pt x="895" y="116"/>
                    <a:pt x="895" y="98"/>
                    <a:pt x="884" y="87"/>
                  </a:cubicBezTo>
                  <a:lnTo>
                    <a:pt x="855" y="58"/>
                  </a:lnTo>
                  <a:lnTo>
                    <a:pt x="1017" y="58"/>
                  </a:lnTo>
                  <a:lnTo>
                    <a:pt x="1017" y="220"/>
                  </a:lnTo>
                  <a:close/>
                  <a:moveTo>
                    <a:pt x="1075" y="29"/>
                  </a:moveTo>
                  <a:cubicBezTo>
                    <a:pt x="1075" y="13"/>
                    <a:pt x="1062" y="0"/>
                    <a:pt x="1046" y="0"/>
                  </a:cubicBezTo>
                  <a:lnTo>
                    <a:pt x="786" y="0"/>
                  </a:lnTo>
                  <a:cubicBezTo>
                    <a:pt x="774" y="0"/>
                    <a:pt x="764" y="7"/>
                    <a:pt x="759" y="18"/>
                  </a:cubicBezTo>
                  <a:cubicBezTo>
                    <a:pt x="755" y="29"/>
                    <a:pt x="757" y="41"/>
                    <a:pt x="765" y="49"/>
                  </a:cubicBezTo>
                  <a:lnTo>
                    <a:pt x="823" y="107"/>
                  </a:lnTo>
                  <a:lnTo>
                    <a:pt x="577" y="353"/>
                  </a:lnTo>
                  <a:lnTo>
                    <a:pt x="442" y="217"/>
                  </a:lnTo>
                  <a:cubicBezTo>
                    <a:pt x="431" y="206"/>
                    <a:pt x="413" y="206"/>
                    <a:pt x="402" y="217"/>
                  </a:cubicBezTo>
                  <a:lnTo>
                    <a:pt x="11" y="607"/>
                  </a:lnTo>
                  <a:cubicBezTo>
                    <a:pt x="0" y="618"/>
                    <a:pt x="0" y="636"/>
                    <a:pt x="11" y="647"/>
                  </a:cubicBezTo>
                  <a:lnTo>
                    <a:pt x="115" y="751"/>
                  </a:lnTo>
                  <a:cubicBezTo>
                    <a:pt x="121" y="757"/>
                    <a:pt x="128" y="760"/>
                    <a:pt x="136" y="760"/>
                  </a:cubicBezTo>
                  <a:cubicBezTo>
                    <a:pt x="143" y="760"/>
                    <a:pt x="150" y="757"/>
                    <a:pt x="156" y="751"/>
                  </a:cubicBezTo>
                  <a:lnTo>
                    <a:pt x="422" y="486"/>
                  </a:lnTo>
                  <a:lnTo>
                    <a:pt x="557" y="621"/>
                  </a:lnTo>
                  <a:cubicBezTo>
                    <a:pt x="568" y="632"/>
                    <a:pt x="586" y="632"/>
                    <a:pt x="598" y="621"/>
                  </a:cubicBezTo>
                  <a:lnTo>
                    <a:pt x="968" y="252"/>
                  </a:lnTo>
                  <a:lnTo>
                    <a:pt x="1026" y="310"/>
                  </a:lnTo>
                  <a:cubicBezTo>
                    <a:pt x="1034" y="318"/>
                    <a:pt x="1046" y="320"/>
                    <a:pt x="1057" y="316"/>
                  </a:cubicBezTo>
                  <a:cubicBezTo>
                    <a:pt x="1068" y="311"/>
                    <a:pt x="1075" y="301"/>
                    <a:pt x="1075" y="289"/>
                  </a:cubicBezTo>
                  <a:lnTo>
                    <a:pt x="107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E882B540-E4DC-C449-B856-238C5DBF3612}"/>
              </a:ext>
            </a:extLst>
          </p:cNvPr>
          <p:cNvGrpSpPr/>
          <p:nvPr userDrawn="1"/>
        </p:nvGrpSpPr>
        <p:grpSpPr>
          <a:xfrm>
            <a:off x="9559428" y="3456206"/>
            <a:ext cx="710291" cy="710292"/>
            <a:chOff x="8060411" y="3530203"/>
            <a:chExt cx="710291" cy="710292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BBDB9DC9-7F15-3344-B22B-240850AEE0FF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83" name="Freeform 28">
              <a:extLst>
                <a:ext uri="{FF2B5EF4-FFF2-40B4-BE49-F238E27FC236}">
                  <a16:creationId xmlns:a16="http://schemas.microsoft.com/office/drawing/2014/main" id="{BD35852D-9C28-3440-A166-F10059D73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844" y="3645637"/>
              <a:ext cx="479425" cy="479425"/>
            </a:xfrm>
            <a:custGeom>
              <a:avLst/>
              <a:gdLst>
                <a:gd name="T0" fmla="*/ 519 w 1332"/>
                <a:gd name="T1" fmla="*/ 539 h 1333"/>
                <a:gd name="T2" fmla="*/ 457 w 1332"/>
                <a:gd name="T3" fmla="*/ 539 h 1333"/>
                <a:gd name="T4" fmla="*/ 457 w 1332"/>
                <a:gd name="T5" fmla="*/ 387 h 1333"/>
                <a:gd name="T6" fmla="*/ 519 w 1332"/>
                <a:gd name="T7" fmla="*/ 387 h 1333"/>
                <a:gd name="T8" fmla="*/ 519 w 1332"/>
                <a:gd name="T9" fmla="*/ 539 h 1333"/>
                <a:gd name="T10" fmla="*/ 874 w 1332"/>
                <a:gd name="T11" fmla="*/ 539 h 1333"/>
                <a:gd name="T12" fmla="*/ 812 w 1332"/>
                <a:gd name="T13" fmla="*/ 539 h 1333"/>
                <a:gd name="T14" fmla="*/ 812 w 1332"/>
                <a:gd name="T15" fmla="*/ 387 h 1333"/>
                <a:gd name="T16" fmla="*/ 874 w 1332"/>
                <a:gd name="T17" fmla="*/ 387 h 1333"/>
                <a:gd name="T18" fmla="*/ 874 w 1332"/>
                <a:gd name="T19" fmla="*/ 539 h 1333"/>
                <a:gd name="T20" fmla="*/ 261 w 1332"/>
                <a:gd name="T21" fmla="*/ 748 h 1333"/>
                <a:gd name="T22" fmla="*/ 322 w 1332"/>
                <a:gd name="T23" fmla="*/ 736 h 1333"/>
                <a:gd name="T24" fmla="*/ 665 w 1332"/>
                <a:gd name="T25" fmla="*/ 1016 h 1333"/>
                <a:gd name="T26" fmla="*/ 1008 w 1332"/>
                <a:gd name="T27" fmla="*/ 736 h 1333"/>
                <a:gd name="T28" fmla="*/ 1069 w 1332"/>
                <a:gd name="T29" fmla="*/ 748 h 1333"/>
                <a:gd name="T30" fmla="*/ 665 w 1332"/>
                <a:gd name="T31" fmla="*/ 1078 h 1333"/>
                <a:gd name="T32" fmla="*/ 261 w 1332"/>
                <a:gd name="T33" fmla="*/ 748 h 1333"/>
                <a:gd name="T34" fmla="*/ 62 w 1332"/>
                <a:gd name="T35" fmla="*/ 666 h 1333"/>
                <a:gd name="T36" fmla="*/ 665 w 1332"/>
                <a:gd name="T37" fmla="*/ 1270 h 1333"/>
                <a:gd name="T38" fmla="*/ 1269 w 1332"/>
                <a:gd name="T39" fmla="*/ 666 h 1333"/>
                <a:gd name="T40" fmla="*/ 665 w 1332"/>
                <a:gd name="T41" fmla="*/ 62 h 1333"/>
                <a:gd name="T42" fmla="*/ 62 w 1332"/>
                <a:gd name="T43" fmla="*/ 666 h 1333"/>
                <a:gd name="T44" fmla="*/ 0 w 1332"/>
                <a:gd name="T45" fmla="*/ 666 h 1333"/>
                <a:gd name="T46" fmla="*/ 665 w 1332"/>
                <a:gd name="T47" fmla="*/ 0 h 1333"/>
                <a:gd name="T48" fmla="*/ 1331 w 1332"/>
                <a:gd name="T49" fmla="*/ 666 h 1333"/>
                <a:gd name="T50" fmla="*/ 665 w 1332"/>
                <a:gd name="T51" fmla="*/ 1332 h 1333"/>
                <a:gd name="T52" fmla="*/ 0 w 1332"/>
                <a:gd name="T53" fmla="*/ 666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2" h="1333">
                  <a:moveTo>
                    <a:pt x="519" y="539"/>
                  </a:moveTo>
                  <a:lnTo>
                    <a:pt x="457" y="539"/>
                  </a:lnTo>
                  <a:lnTo>
                    <a:pt x="457" y="387"/>
                  </a:lnTo>
                  <a:lnTo>
                    <a:pt x="519" y="387"/>
                  </a:lnTo>
                  <a:lnTo>
                    <a:pt x="519" y="539"/>
                  </a:lnTo>
                  <a:close/>
                  <a:moveTo>
                    <a:pt x="874" y="539"/>
                  </a:moveTo>
                  <a:lnTo>
                    <a:pt x="812" y="539"/>
                  </a:lnTo>
                  <a:lnTo>
                    <a:pt x="812" y="387"/>
                  </a:lnTo>
                  <a:lnTo>
                    <a:pt x="874" y="387"/>
                  </a:lnTo>
                  <a:lnTo>
                    <a:pt x="874" y="539"/>
                  </a:lnTo>
                  <a:close/>
                  <a:moveTo>
                    <a:pt x="261" y="748"/>
                  </a:moveTo>
                  <a:lnTo>
                    <a:pt x="322" y="736"/>
                  </a:lnTo>
                  <a:cubicBezTo>
                    <a:pt x="355" y="898"/>
                    <a:pt x="500" y="1016"/>
                    <a:pt x="665" y="1016"/>
                  </a:cubicBezTo>
                  <a:cubicBezTo>
                    <a:pt x="831" y="1016"/>
                    <a:pt x="976" y="898"/>
                    <a:pt x="1008" y="736"/>
                  </a:cubicBezTo>
                  <a:lnTo>
                    <a:pt x="1069" y="748"/>
                  </a:lnTo>
                  <a:cubicBezTo>
                    <a:pt x="1031" y="939"/>
                    <a:pt x="861" y="1078"/>
                    <a:pt x="665" y="1078"/>
                  </a:cubicBezTo>
                  <a:cubicBezTo>
                    <a:pt x="470" y="1078"/>
                    <a:pt x="300" y="939"/>
                    <a:pt x="261" y="748"/>
                  </a:cubicBezTo>
                  <a:close/>
                  <a:moveTo>
                    <a:pt x="62" y="666"/>
                  </a:moveTo>
                  <a:cubicBezTo>
                    <a:pt x="62" y="999"/>
                    <a:pt x="333" y="1270"/>
                    <a:pt x="665" y="1270"/>
                  </a:cubicBezTo>
                  <a:cubicBezTo>
                    <a:pt x="998" y="1270"/>
                    <a:pt x="1269" y="999"/>
                    <a:pt x="1269" y="666"/>
                  </a:cubicBezTo>
                  <a:cubicBezTo>
                    <a:pt x="1269" y="333"/>
                    <a:pt x="998" y="62"/>
                    <a:pt x="665" y="62"/>
                  </a:cubicBezTo>
                  <a:cubicBezTo>
                    <a:pt x="332" y="62"/>
                    <a:pt x="62" y="333"/>
                    <a:pt x="62" y="666"/>
                  </a:cubicBezTo>
                  <a:close/>
                  <a:moveTo>
                    <a:pt x="0" y="666"/>
                  </a:moveTo>
                  <a:cubicBezTo>
                    <a:pt x="0" y="299"/>
                    <a:pt x="298" y="0"/>
                    <a:pt x="665" y="0"/>
                  </a:cubicBezTo>
                  <a:cubicBezTo>
                    <a:pt x="1033" y="0"/>
                    <a:pt x="1331" y="299"/>
                    <a:pt x="1331" y="666"/>
                  </a:cubicBezTo>
                  <a:cubicBezTo>
                    <a:pt x="1331" y="1033"/>
                    <a:pt x="1033" y="1332"/>
                    <a:pt x="665" y="1332"/>
                  </a:cubicBezTo>
                  <a:cubicBezTo>
                    <a:pt x="298" y="1332"/>
                    <a:pt x="0" y="1033"/>
                    <a:pt x="0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40F6B327-65DD-AB4D-8520-9F495304A1D0}"/>
              </a:ext>
            </a:extLst>
          </p:cNvPr>
          <p:cNvGrpSpPr/>
          <p:nvPr userDrawn="1"/>
        </p:nvGrpSpPr>
        <p:grpSpPr>
          <a:xfrm>
            <a:off x="8473111" y="2424629"/>
            <a:ext cx="710291" cy="710292"/>
            <a:chOff x="6974094" y="2498626"/>
            <a:chExt cx="710291" cy="710292"/>
          </a:xfrm>
        </p:grpSpPr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DE197954-3CF8-2E4F-B531-B5C2182BDB67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86" name="Freeform 5">
              <a:extLst>
                <a:ext uri="{FF2B5EF4-FFF2-40B4-BE49-F238E27FC236}">
                  <a16:creationId xmlns:a16="http://schemas.microsoft.com/office/drawing/2014/main" id="{0DD406A3-ADAA-6842-9649-C38159FA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4289" y="2628347"/>
              <a:ext cx="469900" cy="450850"/>
            </a:xfrm>
            <a:custGeom>
              <a:avLst/>
              <a:gdLst>
                <a:gd name="T0" fmla="*/ 542 w 1307"/>
                <a:gd name="T1" fmla="*/ 84 h 1253"/>
                <a:gd name="T2" fmla="*/ 705 w 1307"/>
                <a:gd name="T3" fmla="*/ 84 h 1253"/>
                <a:gd name="T4" fmla="*/ 1060 w 1307"/>
                <a:gd name="T5" fmla="*/ 894 h 1253"/>
                <a:gd name="T6" fmla="*/ 1215 w 1307"/>
                <a:gd name="T7" fmla="*/ 704 h 1253"/>
                <a:gd name="T8" fmla="*/ 1065 w 1307"/>
                <a:gd name="T9" fmla="*/ 378 h 1253"/>
                <a:gd name="T10" fmla="*/ 987 w 1307"/>
                <a:gd name="T11" fmla="*/ 295 h 1253"/>
                <a:gd name="T12" fmla="*/ 653 w 1307"/>
                <a:gd name="T13" fmla="*/ 325 h 1253"/>
                <a:gd name="T14" fmla="*/ 319 w 1307"/>
                <a:gd name="T15" fmla="*/ 295 h 1253"/>
                <a:gd name="T16" fmla="*/ 141 w 1307"/>
                <a:gd name="T17" fmla="*/ 290 h 1253"/>
                <a:gd name="T18" fmla="*/ 268 w 1307"/>
                <a:gd name="T19" fmla="*/ 268 h 1253"/>
                <a:gd name="T20" fmla="*/ 631 w 1307"/>
                <a:gd name="T21" fmla="*/ 212 h 1253"/>
                <a:gd name="T22" fmla="*/ 759 w 1307"/>
                <a:gd name="T23" fmla="*/ 172 h 1253"/>
                <a:gd name="T24" fmla="*/ 1104 w 1307"/>
                <a:gd name="T25" fmla="*/ 259 h 1253"/>
                <a:gd name="T26" fmla="*/ 1133 w 1307"/>
                <a:gd name="T27" fmla="*/ 325 h 1253"/>
                <a:gd name="T28" fmla="*/ 251 w 1307"/>
                <a:gd name="T29" fmla="*/ 376 h 1253"/>
                <a:gd name="T30" fmla="*/ 241 w 1307"/>
                <a:gd name="T31" fmla="*/ 378 h 1253"/>
                <a:gd name="T32" fmla="*/ 59 w 1307"/>
                <a:gd name="T33" fmla="*/ 764 h 1253"/>
                <a:gd name="T34" fmla="*/ 653 w 1307"/>
                <a:gd name="T35" fmla="*/ 385 h 1253"/>
                <a:gd name="T36" fmla="*/ 629 w 1307"/>
                <a:gd name="T37" fmla="*/ 948 h 1253"/>
                <a:gd name="T38" fmla="*/ 840 w 1307"/>
                <a:gd name="T39" fmla="*/ 1057 h 1253"/>
                <a:gd name="T40" fmla="*/ 897 w 1307"/>
                <a:gd name="T41" fmla="*/ 1116 h 1253"/>
                <a:gd name="T42" fmla="*/ 358 w 1307"/>
                <a:gd name="T43" fmla="*/ 1192 h 1253"/>
                <a:gd name="T44" fmla="*/ 626 w 1307"/>
                <a:gd name="T45" fmla="*/ 1116 h 1253"/>
                <a:gd name="T46" fmla="*/ 518 w 1307"/>
                <a:gd name="T47" fmla="*/ 1008 h 1253"/>
                <a:gd name="T48" fmla="*/ 1279 w 1307"/>
                <a:gd name="T49" fmla="*/ 704 h 1253"/>
                <a:gd name="T50" fmla="*/ 1225 w 1307"/>
                <a:gd name="T51" fmla="*/ 290 h 1253"/>
                <a:gd name="T52" fmla="*/ 1038 w 1307"/>
                <a:gd name="T53" fmla="*/ 208 h 1253"/>
                <a:gd name="T54" fmla="*/ 653 w 1307"/>
                <a:gd name="T55" fmla="*/ 151 h 1253"/>
                <a:gd name="T56" fmla="*/ 268 w 1307"/>
                <a:gd name="T57" fmla="*/ 208 h 1253"/>
                <a:gd name="T58" fmla="*/ 81 w 1307"/>
                <a:gd name="T59" fmla="*/ 290 h 1253"/>
                <a:gd name="T60" fmla="*/ 27 w 1307"/>
                <a:gd name="T61" fmla="*/ 704 h 1253"/>
                <a:gd name="T62" fmla="*/ 246 w 1307"/>
                <a:gd name="T63" fmla="*/ 954 h 1253"/>
                <a:gd name="T64" fmla="*/ 466 w 1307"/>
                <a:gd name="T65" fmla="*/ 704 h 1253"/>
                <a:gd name="T66" fmla="*/ 338 w 1307"/>
                <a:gd name="T67" fmla="*/ 352 h 1253"/>
                <a:gd name="T68" fmla="*/ 569 w 1307"/>
                <a:gd name="T69" fmla="*/ 356 h 1253"/>
                <a:gd name="T70" fmla="*/ 407 w 1307"/>
                <a:gd name="T71" fmla="*/ 1057 h 1253"/>
                <a:gd name="T72" fmla="*/ 192 w 1307"/>
                <a:gd name="T73" fmla="*/ 1192 h 1253"/>
                <a:gd name="T74" fmla="*/ 1114 w 1307"/>
                <a:gd name="T75" fmla="*/ 1192 h 1253"/>
                <a:gd name="T76" fmla="*/ 900 w 1307"/>
                <a:gd name="T77" fmla="*/ 1057 h 1253"/>
                <a:gd name="T78" fmla="*/ 737 w 1307"/>
                <a:gd name="T79" fmla="*/ 356 h 1253"/>
                <a:gd name="T80" fmla="*/ 969 w 1307"/>
                <a:gd name="T81" fmla="*/ 352 h 1253"/>
                <a:gd name="T82" fmla="*/ 840 w 1307"/>
                <a:gd name="T83" fmla="*/ 704 h 1253"/>
                <a:gd name="T84" fmla="*/ 1060 w 1307"/>
                <a:gd name="T85" fmla="*/ 954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7" h="1253">
                  <a:moveTo>
                    <a:pt x="764" y="84"/>
                  </a:moveTo>
                  <a:cubicBezTo>
                    <a:pt x="764" y="37"/>
                    <a:pt x="715" y="0"/>
                    <a:pt x="653" y="0"/>
                  </a:cubicBezTo>
                  <a:cubicBezTo>
                    <a:pt x="591" y="0"/>
                    <a:pt x="542" y="37"/>
                    <a:pt x="542" y="84"/>
                  </a:cubicBezTo>
                  <a:lnTo>
                    <a:pt x="602" y="84"/>
                  </a:lnTo>
                  <a:cubicBezTo>
                    <a:pt x="602" y="75"/>
                    <a:pt x="621" y="59"/>
                    <a:pt x="653" y="59"/>
                  </a:cubicBezTo>
                  <a:cubicBezTo>
                    <a:pt x="685" y="59"/>
                    <a:pt x="705" y="75"/>
                    <a:pt x="705" y="84"/>
                  </a:cubicBezTo>
                  <a:lnTo>
                    <a:pt x="764" y="84"/>
                  </a:lnTo>
                  <a:close/>
                  <a:moveTo>
                    <a:pt x="1247" y="764"/>
                  </a:moveTo>
                  <a:cubicBezTo>
                    <a:pt x="1245" y="836"/>
                    <a:pt x="1162" y="894"/>
                    <a:pt x="1060" y="894"/>
                  </a:cubicBezTo>
                  <a:cubicBezTo>
                    <a:pt x="958" y="894"/>
                    <a:pt x="875" y="836"/>
                    <a:pt x="873" y="764"/>
                  </a:cubicBezTo>
                  <a:lnTo>
                    <a:pt x="1247" y="764"/>
                  </a:lnTo>
                  <a:close/>
                  <a:moveTo>
                    <a:pt x="1215" y="704"/>
                  </a:moveTo>
                  <a:lnTo>
                    <a:pt x="904" y="704"/>
                  </a:lnTo>
                  <a:lnTo>
                    <a:pt x="1055" y="376"/>
                  </a:lnTo>
                  <a:cubicBezTo>
                    <a:pt x="1059" y="377"/>
                    <a:pt x="1062" y="378"/>
                    <a:pt x="1065" y="378"/>
                  </a:cubicBezTo>
                  <a:lnTo>
                    <a:pt x="1215" y="704"/>
                  </a:lnTo>
                  <a:close/>
                  <a:moveTo>
                    <a:pt x="1016" y="304"/>
                  </a:moveTo>
                  <a:cubicBezTo>
                    <a:pt x="1008" y="302"/>
                    <a:pt x="998" y="299"/>
                    <a:pt x="987" y="295"/>
                  </a:cubicBezTo>
                  <a:cubicBezTo>
                    <a:pt x="940" y="280"/>
                    <a:pt x="876" y="260"/>
                    <a:pt x="820" y="260"/>
                  </a:cubicBezTo>
                  <a:cubicBezTo>
                    <a:pt x="779" y="260"/>
                    <a:pt x="747" y="280"/>
                    <a:pt x="719" y="297"/>
                  </a:cubicBezTo>
                  <a:cubicBezTo>
                    <a:pt x="696" y="312"/>
                    <a:pt x="676" y="325"/>
                    <a:pt x="653" y="325"/>
                  </a:cubicBezTo>
                  <a:cubicBezTo>
                    <a:pt x="631" y="325"/>
                    <a:pt x="610" y="312"/>
                    <a:pt x="587" y="297"/>
                  </a:cubicBezTo>
                  <a:cubicBezTo>
                    <a:pt x="559" y="280"/>
                    <a:pt x="527" y="260"/>
                    <a:pt x="486" y="260"/>
                  </a:cubicBezTo>
                  <a:cubicBezTo>
                    <a:pt x="430" y="260"/>
                    <a:pt x="366" y="280"/>
                    <a:pt x="319" y="295"/>
                  </a:cubicBezTo>
                  <a:cubicBezTo>
                    <a:pt x="308" y="299"/>
                    <a:pt x="299" y="302"/>
                    <a:pt x="290" y="304"/>
                  </a:cubicBezTo>
                  <a:cubicBezTo>
                    <a:pt x="225" y="323"/>
                    <a:pt x="207" y="325"/>
                    <a:pt x="174" y="325"/>
                  </a:cubicBezTo>
                  <a:cubicBezTo>
                    <a:pt x="155" y="325"/>
                    <a:pt x="141" y="309"/>
                    <a:pt x="141" y="290"/>
                  </a:cubicBezTo>
                  <a:cubicBezTo>
                    <a:pt x="141" y="270"/>
                    <a:pt x="155" y="254"/>
                    <a:pt x="174" y="254"/>
                  </a:cubicBezTo>
                  <a:cubicBezTo>
                    <a:pt x="181" y="254"/>
                    <a:pt x="190" y="257"/>
                    <a:pt x="202" y="259"/>
                  </a:cubicBezTo>
                  <a:cubicBezTo>
                    <a:pt x="220" y="263"/>
                    <a:pt x="242" y="268"/>
                    <a:pt x="268" y="268"/>
                  </a:cubicBezTo>
                  <a:cubicBezTo>
                    <a:pt x="311" y="268"/>
                    <a:pt x="354" y="255"/>
                    <a:pt x="397" y="229"/>
                  </a:cubicBezTo>
                  <a:cubicBezTo>
                    <a:pt x="462" y="190"/>
                    <a:pt x="510" y="172"/>
                    <a:pt x="547" y="172"/>
                  </a:cubicBezTo>
                  <a:cubicBezTo>
                    <a:pt x="578" y="172"/>
                    <a:pt x="605" y="185"/>
                    <a:pt x="631" y="212"/>
                  </a:cubicBezTo>
                  <a:lnTo>
                    <a:pt x="653" y="236"/>
                  </a:lnTo>
                  <a:lnTo>
                    <a:pt x="675" y="212"/>
                  </a:lnTo>
                  <a:cubicBezTo>
                    <a:pt x="701" y="185"/>
                    <a:pt x="728" y="172"/>
                    <a:pt x="759" y="172"/>
                  </a:cubicBezTo>
                  <a:cubicBezTo>
                    <a:pt x="796" y="172"/>
                    <a:pt x="844" y="190"/>
                    <a:pt x="909" y="229"/>
                  </a:cubicBezTo>
                  <a:cubicBezTo>
                    <a:pt x="953" y="255"/>
                    <a:pt x="995" y="268"/>
                    <a:pt x="1038" y="268"/>
                  </a:cubicBezTo>
                  <a:cubicBezTo>
                    <a:pt x="1064" y="268"/>
                    <a:pt x="1086" y="263"/>
                    <a:pt x="1104" y="259"/>
                  </a:cubicBezTo>
                  <a:cubicBezTo>
                    <a:pt x="1116" y="257"/>
                    <a:pt x="1126" y="254"/>
                    <a:pt x="1133" y="254"/>
                  </a:cubicBezTo>
                  <a:cubicBezTo>
                    <a:pt x="1151" y="254"/>
                    <a:pt x="1165" y="270"/>
                    <a:pt x="1165" y="290"/>
                  </a:cubicBezTo>
                  <a:cubicBezTo>
                    <a:pt x="1165" y="309"/>
                    <a:pt x="1151" y="325"/>
                    <a:pt x="1133" y="325"/>
                  </a:cubicBezTo>
                  <a:cubicBezTo>
                    <a:pt x="1100" y="325"/>
                    <a:pt x="1081" y="323"/>
                    <a:pt x="1016" y="304"/>
                  </a:cubicBezTo>
                  <a:close/>
                  <a:moveTo>
                    <a:pt x="241" y="378"/>
                  </a:moveTo>
                  <a:cubicBezTo>
                    <a:pt x="245" y="378"/>
                    <a:pt x="247" y="377"/>
                    <a:pt x="251" y="376"/>
                  </a:cubicBezTo>
                  <a:lnTo>
                    <a:pt x="402" y="704"/>
                  </a:lnTo>
                  <a:lnTo>
                    <a:pt x="91" y="704"/>
                  </a:lnTo>
                  <a:lnTo>
                    <a:pt x="241" y="378"/>
                  </a:lnTo>
                  <a:close/>
                  <a:moveTo>
                    <a:pt x="433" y="764"/>
                  </a:moveTo>
                  <a:cubicBezTo>
                    <a:pt x="431" y="836"/>
                    <a:pt x="348" y="894"/>
                    <a:pt x="246" y="894"/>
                  </a:cubicBezTo>
                  <a:cubicBezTo>
                    <a:pt x="145" y="894"/>
                    <a:pt x="62" y="836"/>
                    <a:pt x="59" y="764"/>
                  </a:cubicBezTo>
                  <a:lnTo>
                    <a:pt x="433" y="764"/>
                  </a:lnTo>
                  <a:close/>
                  <a:moveTo>
                    <a:pt x="629" y="382"/>
                  </a:moveTo>
                  <a:cubicBezTo>
                    <a:pt x="637" y="383"/>
                    <a:pt x="645" y="385"/>
                    <a:pt x="653" y="385"/>
                  </a:cubicBezTo>
                  <a:cubicBezTo>
                    <a:pt x="662" y="385"/>
                    <a:pt x="670" y="383"/>
                    <a:pt x="678" y="382"/>
                  </a:cubicBezTo>
                  <a:lnTo>
                    <a:pt x="678" y="948"/>
                  </a:lnTo>
                  <a:lnTo>
                    <a:pt x="629" y="948"/>
                  </a:lnTo>
                  <a:lnTo>
                    <a:pt x="629" y="382"/>
                  </a:lnTo>
                  <a:close/>
                  <a:moveTo>
                    <a:pt x="789" y="1008"/>
                  </a:moveTo>
                  <a:cubicBezTo>
                    <a:pt x="816" y="1008"/>
                    <a:pt x="838" y="1030"/>
                    <a:pt x="840" y="1057"/>
                  </a:cubicBezTo>
                  <a:lnTo>
                    <a:pt x="789" y="1057"/>
                  </a:lnTo>
                  <a:lnTo>
                    <a:pt x="789" y="1116"/>
                  </a:lnTo>
                  <a:lnTo>
                    <a:pt x="897" y="1116"/>
                  </a:lnTo>
                  <a:cubicBezTo>
                    <a:pt x="925" y="1116"/>
                    <a:pt x="949" y="1140"/>
                    <a:pt x="949" y="1168"/>
                  </a:cubicBezTo>
                  <a:lnTo>
                    <a:pt x="949" y="1192"/>
                  </a:lnTo>
                  <a:lnTo>
                    <a:pt x="358" y="1192"/>
                  </a:lnTo>
                  <a:lnTo>
                    <a:pt x="358" y="1168"/>
                  </a:lnTo>
                  <a:cubicBezTo>
                    <a:pt x="358" y="1140"/>
                    <a:pt x="381" y="1116"/>
                    <a:pt x="409" y="1116"/>
                  </a:cubicBezTo>
                  <a:lnTo>
                    <a:pt x="626" y="1116"/>
                  </a:lnTo>
                  <a:lnTo>
                    <a:pt x="626" y="1057"/>
                  </a:lnTo>
                  <a:lnTo>
                    <a:pt x="467" y="1057"/>
                  </a:lnTo>
                  <a:cubicBezTo>
                    <a:pt x="468" y="1030"/>
                    <a:pt x="490" y="1008"/>
                    <a:pt x="518" y="1008"/>
                  </a:cubicBezTo>
                  <a:lnTo>
                    <a:pt x="789" y="1008"/>
                  </a:lnTo>
                  <a:close/>
                  <a:moveTo>
                    <a:pt x="1306" y="704"/>
                  </a:moveTo>
                  <a:lnTo>
                    <a:pt x="1279" y="704"/>
                  </a:lnTo>
                  <a:lnTo>
                    <a:pt x="1279" y="701"/>
                  </a:lnTo>
                  <a:lnTo>
                    <a:pt x="1133" y="384"/>
                  </a:lnTo>
                  <a:cubicBezTo>
                    <a:pt x="1184" y="384"/>
                    <a:pt x="1225" y="342"/>
                    <a:pt x="1225" y="290"/>
                  </a:cubicBezTo>
                  <a:cubicBezTo>
                    <a:pt x="1225" y="237"/>
                    <a:pt x="1184" y="195"/>
                    <a:pt x="1133" y="195"/>
                  </a:cubicBezTo>
                  <a:cubicBezTo>
                    <a:pt x="1119" y="195"/>
                    <a:pt x="1106" y="198"/>
                    <a:pt x="1092" y="201"/>
                  </a:cubicBezTo>
                  <a:cubicBezTo>
                    <a:pt x="1075" y="204"/>
                    <a:pt x="1058" y="208"/>
                    <a:pt x="1038" y="208"/>
                  </a:cubicBezTo>
                  <a:cubicBezTo>
                    <a:pt x="1006" y="208"/>
                    <a:pt x="974" y="198"/>
                    <a:pt x="940" y="177"/>
                  </a:cubicBezTo>
                  <a:cubicBezTo>
                    <a:pt x="864" y="132"/>
                    <a:pt x="808" y="112"/>
                    <a:pt x="759" y="112"/>
                  </a:cubicBezTo>
                  <a:cubicBezTo>
                    <a:pt x="720" y="112"/>
                    <a:pt x="685" y="125"/>
                    <a:pt x="653" y="151"/>
                  </a:cubicBezTo>
                  <a:cubicBezTo>
                    <a:pt x="621" y="125"/>
                    <a:pt x="586" y="112"/>
                    <a:pt x="547" y="112"/>
                  </a:cubicBezTo>
                  <a:cubicBezTo>
                    <a:pt x="498" y="112"/>
                    <a:pt x="442" y="132"/>
                    <a:pt x="367" y="177"/>
                  </a:cubicBezTo>
                  <a:cubicBezTo>
                    <a:pt x="332" y="198"/>
                    <a:pt x="300" y="208"/>
                    <a:pt x="268" y="208"/>
                  </a:cubicBezTo>
                  <a:cubicBezTo>
                    <a:pt x="248" y="208"/>
                    <a:pt x="231" y="204"/>
                    <a:pt x="214" y="201"/>
                  </a:cubicBezTo>
                  <a:cubicBezTo>
                    <a:pt x="200" y="198"/>
                    <a:pt x="187" y="195"/>
                    <a:pt x="173" y="195"/>
                  </a:cubicBezTo>
                  <a:cubicBezTo>
                    <a:pt x="123" y="195"/>
                    <a:pt x="81" y="237"/>
                    <a:pt x="81" y="290"/>
                  </a:cubicBezTo>
                  <a:cubicBezTo>
                    <a:pt x="81" y="342"/>
                    <a:pt x="122" y="384"/>
                    <a:pt x="173" y="384"/>
                  </a:cubicBezTo>
                  <a:lnTo>
                    <a:pt x="27" y="701"/>
                  </a:lnTo>
                  <a:lnTo>
                    <a:pt x="27" y="704"/>
                  </a:lnTo>
                  <a:lnTo>
                    <a:pt x="0" y="704"/>
                  </a:lnTo>
                  <a:lnTo>
                    <a:pt x="0" y="761"/>
                  </a:lnTo>
                  <a:cubicBezTo>
                    <a:pt x="0" y="867"/>
                    <a:pt x="110" y="954"/>
                    <a:pt x="246" y="954"/>
                  </a:cubicBezTo>
                  <a:cubicBezTo>
                    <a:pt x="382" y="954"/>
                    <a:pt x="493" y="867"/>
                    <a:pt x="493" y="761"/>
                  </a:cubicBezTo>
                  <a:lnTo>
                    <a:pt x="493" y="704"/>
                  </a:lnTo>
                  <a:lnTo>
                    <a:pt x="466" y="704"/>
                  </a:lnTo>
                  <a:lnTo>
                    <a:pt x="466" y="701"/>
                  </a:lnTo>
                  <a:lnTo>
                    <a:pt x="309" y="361"/>
                  </a:lnTo>
                  <a:cubicBezTo>
                    <a:pt x="318" y="359"/>
                    <a:pt x="327" y="356"/>
                    <a:pt x="338" y="352"/>
                  </a:cubicBezTo>
                  <a:cubicBezTo>
                    <a:pt x="381" y="338"/>
                    <a:pt x="440" y="319"/>
                    <a:pt x="486" y="319"/>
                  </a:cubicBezTo>
                  <a:cubicBezTo>
                    <a:pt x="510" y="319"/>
                    <a:pt x="531" y="333"/>
                    <a:pt x="555" y="348"/>
                  </a:cubicBezTo>
                  <a:cubicBezTo>
                    <a:pt x="560" y="351"/>
                    <a:pt x="564" y="353"/>
                    <a:pt x="569" y="356"/>
                  </a:cubicBezTo>
                  <a:lnTo>
                    <a:pt x="569" y="948"/>
                  </a:lnTo>
                  <a:lnTo>
                    <a:pt x="518" y="948"/>
                  </a:lnTo>
                  <a:cubicBezTo>
                    <a:pt x="457" y="948"/>
                    <a:pt x="408" y="997"/>
                    <a:pt x="407" y="1057"/>
                  </a:cubicBezTo>
                  <a:cubicBezTo>
                    <a:pt x="347" y="1058"/>
                    <a:pt x="298" y="1108"/>
                    <a:pt x="298" y="1168"/>
                  </a:cubicBezTo>
                  <a:lnTo>
                    <a:pt x="298" y="1192"/>
                  </a:lnTo>
                  <a:lnTo>
                    <a:pt x="192" y="1192"/>
                  </a:lnTo>
                  <a:lnTo>
                    <a:pt x="192" y="1252"/>
                  </a:lnTo>
                  <a:lnTo>
                    <a:pt x="1114" y="1252"/>
                  </a:lnTo>
                  <a:lnTo>
                    <a:pt x="1114" y="1192"/>
                  </a:lnTo>
                  <a:lnTo>
                    <a:pt x="1008" y="1192"/>
                  </a:lnTo>
                  <a:lnTo>
                    <a:pt x="1008" y="1168"/>
                  </a:lnTo>
                  <a:cubicBezTo>
                    <a:pt x="1008" y="1108"/>
                    <a:pt x="960" y="1058"/>
                    <a:pt x="900" y="1057"/>
                  </a:cubicBezTo>
                  <a:cubicBezTo>
                    <a:pt x="898" y="997"/>
                    <a:pt x="849" y="948"/>
                    <a:pt x="789" y="948"/>
                  </a:cubicBezTo>
                  <a:lnTo>
                    <a:pt x="737" y="948"/>
                  </a:lnTo>
                  <a:lnTo>
                    <a:pt x="737" y="356"/>
                  </a:lnTo>
                  <a:cubicBezTo>
                    <a:pt x="742" y="353"/>
                    <a:pt x="747" y="351"/>
                    <a:pt x="751" y="348"/>
                  </a:cubicBezTo>
                  <a:cubicBezTo>
                    <a:pt x="775" y="333"/>
                    <a:pt x="796" y="319"/>
                    <a:pt x="820" y="319"/>
                  </a:cubicBezTo>
                  <a:cubicBezTo>
                    <a:pt x="866" y="319"/>
                    <a:pt x="926" y="338"/>
                    <a:pt x="969" y="352"/>
                  </a:cubicBezTo>
                  <a:cubicBezTo>
                    <a:pt x="979" y="356"/>
                    <a:pt x="989" y="359"/>
                    <a:pt x="997" y="361"/>
                  </a:cubicBezTo>
                  <a:lnTo>
                    <a:pt x="840" y="701"/>
                  </a:lnTo>
                  <a:lnTo>
                    <a:pt x="840" y="704"/>
                  </a:lnTo>
                  <a:lnTo>
                    <a:pt x="813" y="704"/>
                  </a:lnTo>
                  <a:lnTo>
                    <a:pt x="813" y="761"/>
                  </a:lnTo>
                  <a:cubicBezTo>
                    <a:pt x="813" y="867"/>
                    <a:pt x="924" y="954"/>
                    <a:pt x="1060" y="954"/>
                  </a:cubicBezTo>
                  <a:cubicBezTo>
                    <a:pt x="1196" y="954"/>
                    <a:pt x="1306" y="867"/>
                    <a:pt x="1306" y="761"/>
                  </a:cubicBezTo>
                  <a:lnTo>
                    <a:pt x="1306" y="7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96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TextBox 17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.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C4C50BA-897F-3549-8259-927A62558458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60C3593-12D5-6D4B-A61D-49A3C431BCD5}"/>
              </a:ext>
            </a:extLst>
          </p:cNvPr>
          <p:cNvSpPr txBox="1"/>
          <p:nvPr userDrawn="1"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noProof="0"/>
              <a:t>Ikonit ovat kopioitavissa Master-sivuilta.</a:t>
            </a: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447D92D-70C6-DB4C-A99A-B8BD25D26D3F}"/>
              </a:ext>
            </a:extLst>
          </p:cNvPr>
          <p:cNvGrpSpPr/>
          <p:nvPr userDrawn="1"/>
        </p:nvGrpSpPr>
        <p:grpSpPr>
          <a:xfrm>
            <a:off x="6236243" y="3030776"/>
            <a:ext cx="710291" cy="710292"/>
            <a:chOff x="4774703" y="2498626"/>
            <a:chExt cx="710291" cy="710292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5E0DD764-2A96-EE46-832D-3CA4536140E8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97" name="Freeform 10">
              <a:extLst>
                <a:ext uri="{FF2B5EF4-FFF2-40B4-BE49-F238E27FC236}">
                  <a16:creationId xmlns:a16="http://schemas.microsoft.com/office/drawing/2014/main" id="{F7DBA2B3-6A7A-E047-B7F0-87E0FFE9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79" y="2625172"/>
              <a:ext cx="490538" cy="457200"/>
            </a:xfrm>
            <a:custGeom>
              <a:avLst/>
              <a:gdLst>
                <a:gd name="T0" fmla="*/ 348 w 1362"/>
                <a:gd name="T1" fmla="*/ 1223 h 1268"/>
                <a:gd name="T2" fmla="*/ 392 w 1362"/>
                <a:gd name="T3" fmla="*/ 1267 h 1268"/>
                <a:gd name="T4" fmla="*/ 439 w 1362"/>
                <a:gd name="T5" fmla="*/ 1219 h 1268"/>
                <a:gd name="T6" fmla="*/ 893 w 1362"/>
                <a:gd name="T7" fmla="*/ 1219 h 1268"/>
                <a:gd name="T8" fmla="*/ 941 w 1362"/>
                <a:gd name="T9" fmla="*/ 1267 h 1268"/>
                <a:gd name="T10" fmla="*/ 985 w 1362"/>
                <a:gd name="T11" fmla="*/ 1223 h 1268"/>
                <a:gd name="T12" fmla="*/ 928 w 1362"/>
                <a:gd name="T13" fmla="*/ 1166 h 1268"/>
                <a:gd name="T14" fmla="*/ 906 w 1362"/>
                <a:gd name="T15" fmla="*/ 1157 h 1268"/>
                <a:gd name="T16" fmla="*/ 426 w 1362"/>
                <a:gd name="T17" fmla="*/ 1157 h 1268"/>
                <a:gd name="T18" fmla="*/ 405 w 1362"/>
                <a:gd name="T19" fmla="*/ 1166 h 1268"/>
                <a:gd name="T20" fmla="*/ 348 w 1362"/>
                <a:gd name="T21" fmla="*/ 1223 h 1268"/>
                <a:gd name="T22" fmla="*/ 737 w 1362"/>
                <a:gd name="T23" fmla="*/ 903 h 1268"/>
                <a:gd name="T24" fmla="*/ 596 w 1362"/>
                <a:gd name="T25" fmla="*/ 903 h 1268"/>
                <a:gd name="T26" fmla="*/ 596 w 1362"/>
                <a:gd name="T27" fmla="*/ 965 h 1268"/>
                <a:gd name="T28" fmla="*/ 737 w 1362"/>
                <a:gd name="T29" fmla="*/ 965 h 1268"/>
                <a:gd name="T30" fmla="*/ 737 w 1362"/>
                <a:gd name="T31" fmla="*/ 903 h 1268"/>
                <a:gd name="T32" fmla="*/ 1299 w 1362"/>
                <a:gd name="T33" fmla="*/ 819 h 1268"/>
                <a:gd name="T34" fmla="*/ 62 w 1362"/>
                <a:gd name="T35" fmla="*/ 819 h 1268"/>
                <a:gd name="T36" fmla="*/ 62 w 1362"/>
                <a:gd name="T37" fmla="*/ 116 h 1268"/>
                <a:gd name="T38" fmla="*/ 116 w 1362"/>
                <a:gd name="T39" fmla="*/ 62 h 1268"/>
                <a:gd name="T40" fmla="*/ 1245 w 1362"/>
                <a:gd name="T41" fmla="*/ 62 h 1268"/>
                <a:gd name="T42" fmla="*/ 1299 w 1362"/>
                <a:gd name="T43" fmla="*/ 116 h 1268"/>
                <a:gd name="T44" fmla="*/ 1299 w 1362"/>
                <a:gd name="T45" fmla="*/ 819 h 1268"/>
                <a:gd name="T46" fmla="*/ 62 w 1362"/>
                <a:gd name="T47" fmla="*/ 881 h 1268"/>
                <a:gd name="T48" fmla="*/ 1299 w 1362"/>
                <a:gd name="T49" fmla="*/ 881 h 1268"/>
                <a:gd name="T50" fmla="*/ 1299 w 1362"/>
                <a:gd name="T51" fmla="*/ 934 h 1268"/>
                <a:gd name="T52" fmla="*/ 1245 w 1362"/>
                <a:gd name="T53" fmla="*/ 988 h 1268"/>
                <a:gd name="T54" fmla="*/ 822 w 1362"/>
                <a:gd name="T55" fmla="*/ 988 h 1268"/>
                <a:gd name="T56" fmla="*/ 511 w 1362"/>
                <a:gd name="T57" fmla="*/ 988 h 1268"/>
                <a:gd name="T58" fmla="*/ 116 w 1362"/>
                <a:gd name="T59" fmla="*/ 988 h 1268"/>
                <a:gd name="T60" fmla="*/ 62 w 1362"/>
                <a:gd name="T61" fmla="*/ 934 h 1268"/>
                <a:gd name="T62" fmla="*/ 62 w 1362"/>
                <a:gd name="T63" fmla="*/ 881 h 1268"/>
                <a:gd name="T64" fmla="*/ 1361 w 1362"/>
                <a:gd name="T65" fmla="*/ 116 h 1268"/>
                <a:gd name="T66" fmla="*/ 1245 w 1362"/>
                <a:gd name="T67" fmla="*/ 0 h 1268"/>
                <a:gd name="T68" fmla="*/ 116 w 1362"/>
                <a:gd name="T69" fmla="*/ 0 h 1268"/>
                <a:gd name="T70" fmla="*/ 0 w 1362"/>
                <a:gd name="T71" fmla="*/ 116 h 1268"/>
                <a:gd name="T72" fmla="*/ 0 w 1362"/>
                <a:gd name="T73" fmla="*/ 934 h 1268"/>
                <a:gd name="T74" fmla="*/ 116 w 1362"/>
                <a:gd name="T75" fmla="*/ 1050 h 1268"/>
                <a:gd name="T76" fmla="*/ 480 w 1362"/>
                <a:gd name="T77" fmla="*/ 1050 h 1268"/>
                <a:gd name="T78" fmla="*/ 480 w 1362"/>
                <a:gd name="T79" fmla="*/ 1132 h 1268"/>
                <a:gd name="T80" fmla="*/ 542 w 1362"/>
                <a:gd name="T81" fmla="*/ 1132 h 1268"/>
                <a:gd name="T82" fmla="*/ 542 w 1362"/>
                <a:gd name="T83" fmla="*/ 1050 h 1268"/>
                <a:gd name="T84" fmla="*/ 791 w 1362"/>
                <a:gd name="T85" fmla="*/ 1050 h 1268"/>
                <a:gd name="T86" fmla="*/ 791 w 1362"/>
                <a:gd name="T87" fmla="*/ 1132 h 1268"/>
                <a:gd name="T88" fmla="*/ 853 w 1362"/>
                <a:gd name="T89" fmla="*/ 1132 h 1268"/>
                <a:gd name="T90" fmla="*/ 853 w 1362"/>
                <a:gd name="T91" fmla="*/ 1050 h 1268"/>
                <a:gd name="T92" fmla="*/ 1245 w 1362"/>
                <a:gd name="T93" fmla="*/ 1050 h 1268"/>
                <a:gd name="T94" fmla="*/ 1361 w 1362"/>
                <a:gd name="T95" fmla="*/ 934 h 1268"/>
                <a:gd name="T96" fmla="*/ 1361 w 1362"/>
                <a:gd name="T97" fmla="*/ 11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2" h="1268">
                  <a:moveTo>
                    <a:pt x="348" y="1223"/>
                  </a:moveTo>
                  <a:lnTo>
                    <a:pt x="392" y="1267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1" y="1267"/>
                  </a:lnTo>
                  <a:lnTo>
                    <a:pt x="985" y="1223"/>
                  </a:lnTo>
                  <a:lnTo>
                    <a:pt x="928" y="1166"/>
                  </a:lnTo>
                  <a:cubicBezTo>
                    <a:pt x="922" y="1161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1"/>
                    <a:pt x="405" y="1166"/>
                  </a:cubicBezTo>
                  <a:lnTo>
                    <a:pt x="348" y="1223"/>
                  </a:lnTo>
                  <a:close/>
                  <a:moveTo>
                    <a:pt x="737" y="903"/>
                  </a:moveTo>
                  <a:lnTo>
                    <a:pt x="596" y="903"/>
                  </a:lnTo>
                  <a:lnTo>
                    <a:pt x="596" y="965"/>
                  </a:lnTo>
                  <a:lnTo>
                    <a:pt x="737" y="965"/>
                  </a:lnTo>
                  <a:lnTo>
                    <a:pt x="737" y="903"/>
                  </a:lnTo>
                  <a:close/>
                  <a:moveTo>
                    <a:pt x="1299" y="819"/>
                  </a:moveTo>
                  <a:lnTo>
                    <a:pt x="62" y="819"/>
                  </a:lnTo>
                  <a:lnTo>
                    <a:pt x="62" y="116"/>
                  </a:lnTo>
                  <a:cubicBezTo>
                    <a:pt x="62" y="87"/>
                    <a:pt x="86" y="62"/>
                    <a:pt x="116" y="62"/>
                  </a:cubicBezTo>
                  <a:lnTo>
                    <a:pt x="1245" y="62"/>
                  </a:lnTo>
                  <a:cubicBezTo>
                    <a:pt x="1274" y="62"/>
                    <a:pt x="1299" y="87"/>
                    <a:pt x="1299" y="116"/>
                  </a:cubicBezTo>
                  <a:lnTo>
                    <a:pt x="1299" y="819"/>
                  </a:lnTo>
                  <a:close/>
                  <a:moveTo>
                    <a:pt x="62" y="881"/>
                  </a:moveTo>
                  <a:lnTo>
                    <a:pt x="1299" y="881"/>
                  </a:lnTo>
                  <a:lnTo>
                    <a:pt x="1299" y="934"/>
                  </a:lnTo>
                  <a:cubicBezTo>
                    <a:pt x="1299" y="964"/>
                    <a:pt x="1274" y="988"/>
                    <a:pt x="1245" y="988"/>
                  </a:cubicBezTo>
                  <a:lnTo>
                    <a:pt x="822" y="988"/>
                  </a:lnTo>
                  <a:lnTo>
                    <a:pt x="511" y="988"/>
                  </a:lnTo>
                  <a:lnTo>
                    <a:pt x="116" y="988"/>
                  </a:lnTo>
                  <a:cubicBezTo>
                    <a:pt x="86" y="988"/>
                    <a:pt x="62" y="964"/>
                    <a:pt x="62" y="934"/>
                  </a:cubicBezTo>
                  <a:lnTo>
                    <a:pt x="62" y="881"/>
                  </a:lnTo>
                  <a:close/>
                  <a:moveTo>
                    <a:pt x="1361" y="116"/>
                  </a:moveTo>
                  <a:cubicBezTo>
                    <a:pt x="1361" y="52"/>
                    <a:pt x="1309" y="0"/>
                    <a:pt x="1245" y="0"/>
                  </a:cubicBezTo>
                  <a:lnTo>
                    <a:pt x="116" y="0"/>
                  </a:lnTo>
                  <a:cubicBezTo>
                    <a:pt x="52" y="0"/>
                    <a:pt x="0" y="52"/>
                    <a:pt x="0" y="116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6" y="1050"/>
                  </a:cubicBezTo>
                  <a:lnTo>
                    <a:pt x="480" y="1050"/>
                  </a:lnTo>
                  <a:lnTo>
                    <a:pt x="480" y="1132"/>
                  </a:lnTo>
                  <a:lnTo>
                    <a:pt x="542" y="1132"/>
                  </a:lnTo>
                  <a:lnTo>
                    <a:pt x="542" y="1050"/>
                  </a:lnTo>
                  <a:lnTo>
                    <a:pt x="791" y="1050"/>
                  </a:lnTo>
                  <a:lnTo>
                    <a:pt x="791" y="1132"/>
                  </a:lnTo>
                  <a:lnTo>
                    <a:pt x="853" y="1132"/>
                  </a:lnTo>
                  <a:lnTo>
                    <a:pt x="853" y="1050"/>
                  </a:lnTo>
                  <a:lnTo>
                    <a:pt x="1245" y="1050"/>
                  </a:lnTo>
                  <a:cubicBezTo>
                    <a:pt x="1309" y="1050"/>
                    <a:pt x="1361" y="998"/>
                    <a:pt x="1361" y="934"/>
                  </a:cubicBezTo>
                  <a:lnTo>
                    <a:pt x="1361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467FFBCE-FE7C-2743-82B3-38E970D5FB5F}"/>
              </a:ext>
            </a:extLst>
          </p:cNvPr>
          <p:cNvGrpSpPr/>
          <p:nvPr userDrawn="1"/>
        </p:nvGrpSpPr>
        <p:grpSpPr>
          <a:xfrm>
            <a:off x="4044305" y="2052486"/>
            <a:ext cx="710291" cy="710292"/>
            <a:chOff x="2582765" y="1520336"/>
            <a:chExt cx="710291" cy="710292"/>
          </a:xfrm>
        </p:grpSpPr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A1185912-2077-AA47-97E0-12E3798698E9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97B44CDC-5895-BF4D-BA25-25602E89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435" y="1665138"/>
              <a:ext cx="488950" cy="420688"/>
            </a:xfrm>
            <a:custGeom>
              <a:avLst/>
              <a:gdLst>
                <a:gd name="T0" fmla="*/ 49 w 1362"/>
                <a:gd name="T1" fmla="*/ 651 h 1172"/>
                <a:gd name="T2" fmla="*/ 18 w 1362"/>
                <a:gd name="T3" fmla="*/ 736 h 1172"/>
                <a:gd name="T4" fmla="*/ 141 w 1362"/>
                <a:gd name="T5" fmla="*/ 1109 h 1172"/>
                <a:gd name="T6" fmla="*/ 212 w 1362"/>
                <a:gd name="T7" fmla="*/ 1163 h 1172"/>
                <a:gd name="T8" fmla="*/ 612 w 1362"/>
                <a:gd name="T9" fmla="*/ 1163 h 1172"/>
                <a:gd name="T10" fmla="*/ 665 w 1362"/>
                <a:gd name="T11" fmla="*/ 1159 h 1172"/>
                <a:gd name="T12" fmla="*/ 642 w 1362"/>
                <a:gd name="T13" fmla="*/ 898 h 1172"/>
                <a:gd name="T14" fmla="*/ 674 w 1362"/>
                <a:gd name="T15" fmla="*/ 780 h 1172"/>
                <a:gd name="T16" fmla="*/ 578 w 1362"/>
                <a:gd name="T17" fmla="*/ 894 h 1172"/>
                <a:gd name="T18" fmla="*/ 426 w 1362"/>
                <a:gd name="T19" fmla="*/ 1001 h 1172"/>
                <a:gd name="T20" fmla="*/ 207 w 1362"/>
                <a:gd name="T21" fmla="*/ 1096 h 1172"/>
                <a:gd name="T22" fmla="*/ 238 w 1362"/>
                <a:gd name="T23" fmla="*/ 866 h 1172"/>
                <a:gd name="T24" fmla="*/ 294 w 1362"/>
                <a:gd name="T25" fmla="*/ 691 h 1172"/>
                <a:gd name="T26" fmla="*/ 371 w 1362"/>
                <a:gd name="T27" fmla="*/ 559 h 1172"/>
                <a:gd name="T28" fmla="*/ 270 w 1362"/>
                <a:gd name="T29" fmla="*/ 631 h 1172"/>
                <a:gd name="T30" fmla="*/ 868 w 1362"/>
                <a:gd name="T31" fmla="*/ 515 h 1172"/>
                <a:gd name="T32" fmla="*/ 903 w 1362"/>
                <a:gd name="T33" fmla="*/ 767 h 1172"/>
                <a:gd name="T34" fmla="*/ 678 w 1362"/>
                <a:gd name="T35" fmla="*/ 658 h 1172"/>
                <a:gd name="T36" fmla="*/ 452 w 1362"/>
                <a:gd name="T37" fmla="*/ 766 h 1172"/>
                <a:gd name="T38" fmla="*/ 487 w 1362"/>
                <a:gd name="T39" fmla="*/ 515 h 1172"/>
                <a:gd name="T40" fmla="*/ 549 w 1362"/>
                <a:gd name="T41" fmla="*/ 322 h 1172"/>
                <a:gd name="T42" fmla="*/ 678 w 1362"/>
                <a:gd name="T43" fmla="*/ 77 h 1172"/>
                <a:gd name="T44" fmla="*/ 806 w 1362"/>
                <a:gd name="T45" fmla="*/ 322 h 1172"/>
                <a:gd name="T46" fmla="*/ 1102 w 1362"/>
                <a:gd name="T47" fmla="*/ 370 h 1172"/>
                <a:gd name="T48" fmla="*/ 1070 w 1362"/>
                <a:gd name="T49" fmla="*/ 283 h 1172"/>
                <a:gd name="T50" fmla="*/ 724 w 1362"/>
                <a:gd name="T51" fmla="*/ 30 h 1172"/>
                <a:gd name="T52" fmla="*/ 631 w 1362"/>
                <a:gd name="T53" fmla="*/ 30 h 1172"/>
                <a:gd name="T54" fmla="*/ 284 w 1362"/>
                <a:gd name="T55" fmla="*/ 283 h 1172"/>
                <a:gd name="T56" fmla="*/ 253 w 1362"/>
                <a:gd name="T57" fmla="*/ 370 h 1172"/>
                <a:gd name="T58" fmla="*/ 387 w 1362"/>
                <a:gd name="T59" fmla="*/ 776 h 1172"/>
                <a:gd name="T60" fmla="*/ 460 w 1362"/>
                <a:gd name="T61" fmla="*/ 832 h 1172"/>
                <a:gd name="T62" fmla="*/ 895 w 1362"/>
                <a:gd name="T63" fmla="*/ 833 h 1172"/>
                <a:gd name="T64" fmla="*/ 957 w 1362"/>
                <a:gd name="T65" fmla="*/ 819 h 1172"/>
                <a:gd name="T66" fmla="*/ 924 w 1362"/>
                <a:gd name="T67" fmla="*/ 547 h 1172"/>
                <a:gd name="T68" fmla="*/ 1315 w 1362"/>
                <a:gd name="T69" fmla="*/ 675 h 1172"/>
                <a:gd name="T70" fmla="*/ 1067 w 1362"/>
                <a:gd name="T71" fmla="*/ 494 h 1172"/>
                <a:gd name="T72" fmla="*/ 1094 w 1362"/>
                <a:gd name="T73" fmla="*/ 702 h 1172"/>
                <a:gd name="T74" fmla="*/ 1275 w 1362"/>
                <a:gd name="T75" fmla="*/ 734 h 1172"/>
                <a:gd name="T76" fmla="*/ 1151 w 1362"/>
                <a:gd name="T77" fmla="*/ 876 h 1172"/>
                <a:gd name="T78" fmla="*/ 1039 w 1362"/>
                <a:gd name="T79" fmla="*/ 954 h 1172"/>
                <a:gd name="T80" fmla="*/ 872 w 1362"/>
                <a:gd name="T81" fmla="*/ 1024 h 1172"/>
                <a:gd name="T82" fmla="*/ 836 w 1362"/>
                <a:gd name="T83" fmla="*/ 883 h 1172"/>
                <a:gd name="T84" fmla="*/ 822 w 1362"/>
                <a:gd name="T85" fmla="*/ 1089 h 1172"/>
                <a:gd name="T86" fmla="*/ 1025 w 1362"/>
                <a:gd name="T87" fmla="*/ 1016 h 1172"/>
                <a:gd name="T88" fmla="*/ 1202 w 1362"/>
                <a:gd name="T89" fmla="*/ 1099 h 1172"/>
                <a:gd name="T90" fmla="*/ 1247 w 1362"/>
                <a:gd name="T91" fmla="*/ 1045 h 1172"/>
                <a:gd name="T92" fmla="*/ 1344 w 1362"/>
                <a:gd name="T93" fmla="*/ 753 h 1172"/>
                <a:gd name="T94" fmla="*/ 1315 w 1362"/>
                <a:gd name="T95" fmla="*/ 675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2" h="1172">
                  <a:moveTo>
                    <a:pt x="270" y="631"/>
                  </a:moveTo>
                  <a:lnTo>
                    <a:pt x="49" y="651"/>
                  </a:lnTo>
                  <a:cubicBezTo>
                    <a:pt x="29" y="653"/>
                    <a:pt x="13" y="665"/>
                    <a:pt x="6" y="683"/>
                  </a:cubicBezTo>
                  <a:cubicBezTo>
                    <a:pt x="0" y="702"/>
                    <a:pt x="4" y="722"/>
                    <a:pt x="18" y="736"/>
                  </a:cubicBezTo>
                  <a:lnTo>
                    <a:pt x="182" y="899"/>
                  </a:lnTo>
                  <a:lnTo>
                    <a:pt x="141" y="1109"/>
                  </a:lnTo>
                  <a:cubicBezTo>
                    <a:pt x="138" y="1127"/>
                    <a:pt x="145" y="1146"/>
                    <a:pt x="160" y="1158"/>
                  </a:cubicBezTo>
                  <a:cubicBezTo>
                    <a:pt x="175" y="1169"/>
                    <a:pt x="195" y="1171"/>
                    <a:pt x="212" y="1163"/>
                  </a:cubicBezTo>
                  <a:lnTo>
                    <a:pt x="412" y="1063"/>
                  </a:lnTo>
                  <a:lnTo>
                    <a:pt x="612" y="1163"/>
                  </a:lnTo>
                  <a:cubicBezTo>
                    <a:pt x="620" y="1167"/>
                    <a:pt x="627" y="1169"/>
                    <a:pt x="635" y="1169"/>
                  </a:cubicBezTo>
                  <a:cubicBezTo>
                    <a:pt x="645" y="1169"/>
                    <a:pt x="656" y="1165"/>
                    <a:pt x="665" y="1159"/>
                  </a:cubicBezTo>
                  <a:cubicBezTo>
                    <a:pt x="680" y="1147"/>
                    <a:pt x="687" y="1128"/>
                    <a:pt x="683" y="1110"/>
                  </a:cubicBezTo>
                  <a:lnTo>
                    <a:pt x="642" y="898"/>
                  </a:lnTo>
                  <a:lnTo>
                    <a:pt x="718" y="824"/>
                  </a:lnTo>
                  <a:lnTo>
                    <a:pt x="674" y="780"/>
                  </a:lnTo>
                  <a:lnTo>
                    <a:pt x="587" y="866"/>
                  </a:lnTo>
                  <a:cubicBezTo>
                    <a:pt x="580" y="873"/>
                    <a:pt x="576" y="884"/>
                    <a:pt x="578" y="894"/>
                  </a:cubicBezTo>
                  <a:lnTo>
                    <a:pt x="618" y="1097"/>
                  </a:lnTo>
                  <a:lnTo>
                    <a:pt x="426" y="1001"/>
                  </a:lnTo>
                  <a:cubicBezTo>
                    <a:pt x="418" y="996"/>
                    <a:pt x="407" y="996"/>
                    <a:pt x="399" y="1001"/>
                  </a:cubicBezTo>
                  <a:lnTo>
                    <a:pt x="207" y="1096"/>
                  </a:lnTo>
                  <a:lnTo>
                    <a:pt x="246" y="894"/>
                  </a:lnTo>
                  <a:cubicBezTo>
                    <a:pt x="248" y="884"/>
                    <a:pt x="245" y="874"/>
                    <a:pt x="238" y="866"/>
                  </a:cubicBezTo>
                  <a:lnTo>
                    <a:pt x="81" y="710"/>
                  </a:lnTo>
                  <a:lnTo>
                    <a:pt x="294" y="691"/>
                  </a:lnTo>
                  <a:cubicBezTo>
                    <a:pt x="305" y="690"/>
                    <a:pt x="315" y="684"/>
                    <a:pt x="319" y="673"/>
                  </a:cubicBezTo>
                  <a:lnTo>
                    <a:pt x="371" y="559"/>
                  </a:lnTo>
                  <a:lnTo>
                    <a:pt x="315" y="534"/>
                  </a:lnTo>
                  <a:lnTo>
                    <a:pt x="270" y="631"/>
                  </a:lnTo>
                  <a:close/>
                  <a:moveTo>
                    <a:pt x="1041" y="343"/>
                  </a:moveTo>
                  <a:lnTo>
                    <a:pt x="868" y="515"/>
                  </a:lnTo>
                  <a:cubicBezTo>
                    <a:pt x="861" y="522"/>
                    <a:pt x="858" y="533"/>
                    <a:pt x="860" y="543"/>
                  </a:cubicBezTo>
                  <a:lnTo>
                    <a:pt x="903" y="767"/>
                  </a:lnTo>
                  <a:lnTo>
                    <a:pt x="692" y="661"/>
                  </a:lnTo>
                  <a:cubicBezTo>
                    <a:pt x="687" y="659"/>
                    <a:pt x="682" y="658"/>
                    <a:pt x="678" y="658"/>
                  </a:cubicBezTo>
                  <a:cubicBezTo>
                    <a:pt x="673" y="658"/>
                    <a:pt x="668" y="659"/>
                    <a:pt x="664" y="661"/>
                  </a:cubicBezTo>
                  <a:lnTo>
                    <a:pt x="452" y="766"/>
                  </a:lnTo>
                  <a:lnTo>
                    <a:pt x="496" y="543"/>
                  </a:lnTo>
                  <a:cubicBezTo>
                    <a:pt x="498" y="533"/>
                    <a:pt x="494" y="522"/>
                    <a:pt x="487" y="515"/>
                  </a:cubicBezTo>
                  <a:lnTo>
                    <a:pt x="313" y="343"/>
                  </a:lnTo>
                  <a:lnTo>
                    <a:pt x="549" y="322"/>
                  </a:lnTo>
                  <a:cubicBezTo>
                    <a:pt x="560" y="321"/>
                    <a:pt x="570" y="314"/>
                    <a:pt x="574" y="304"/>
                  </a:cubicBezTo>
                  <a:lnTo>
                    <a:pt x="678" y="77"/>
                  </a:lnTo>
                  <a:lnTo>
                    <a:pt x="781" y="304"/>
                  </a:lnTo>
                  <a:cubicBezTo>
                    <a:pt x="785" y="314"/>
                    <a:pt x="795" y="321"/>
                    <a:pt x="806" y="322"/>
                  </a:cubicBezTo>
                  <a:lnTo>
                    <a:pt x="1041" y="343"/>
                  </a:lnTo>
                  <a:close/>
                  <a:moveTo>
                    <a:pt x="1102" y="370"/>
                  </a:moveTo>
                  <a:cubicBezTo>
                    <a:pt x="1116" y="356"/>
                    <a:pt x="1121" y="334"/>
                    <a:pt x="1114" y="316"/>
                  </a:cubicBezTo>
                  <a:cubicBezTo>
                    <a:pt x="1108" y="297"/>
                    <a:pt x="1090" y="285"/>
                    <a:pt x="1070" y="283"/>
                  </a:cubicBezTo>
                  <a:lnTo>
                    <a:pt x="830" y="261"/>
                  </a:lnTo>
                  <a:lnTo>
                    <a:pt x="724" y="30"/>
                  </a:lnTo>
                  <a:cubicBezTo>
                    <a:pt x="716" y="11"/>
                    <a:pt x="698" y="0"/>
                    <a:pt x="678" y="0"/>
                  </a:cubicBezTo>
                  <a:cubicBezTo>
                    <a:pt x="657" y="0"/>
                    <a:pt x="640" y="11"/>
                    <a:pt x="631" y="30"/>
                  </a:cubicBezTo>
                  <a:lnTo>
                    <a:pt x="526" y="261"/>
                  </a:lnTo>
                  <a:lnTo>
                    <a:pt x="284" y="283"/>
                  </a:lnTo>
                  <a:cubicBezTo>
                    <a:pt x="264" y="285"/>
                    <a:pt x="247" y="298"/>
                    <a:pt x="241" y="316"/>
                  </a:cubicBezTo>
                  <a:cubicBezTo>
                    <a:pt x="234" y="335"/>
                    <a:pt x="238" y="356"/>
                    <a:pt x="253" y="370"/>
                  </a:cubicBezTo>
                  <a:lnTo>
                    <a:pt x="431" y="547"/>
                  </a:lnTo>
                  <a:lnTo>
                    <a:pt x="387" y="776"/>
                  </a:lnTo>
                  <a:cubicBezTo>
                    <a:pt x="384" y="791"/>
                    <a:pt x="388" y="807"/>
                    <a:pt x="398" y="818"/>
                  </a:cubicBezTo>
                  <a:cubicBezTo>
                    <a:pt x="412" y="837"/>
                    <a:pt x="439" y="842"/>
                    <a:pt x="460" y="832"/>
                  </a:cubicBezTo>
                  <a:lnTo>
                    <a:pt x="678" y="723"/>
                  </a:lnTo>
                  <a:lnTo>
                    <a:pt x="895" y="833"/>
                  </a:lnTo>
                  <a:cubicBezTo>
                    <a:pt x="902" y="836"/>
                    <a:pt x="910" y="838"/>
                    <a:pt x="918" y="838"/>
                  </a:cubicBezTo>
                  <a:cubicBezTo>
                    <a:pt x="933" y="838"/>
                    <a:pt x="947" y="831"/>
                    <a:pt x="957" y="819"/>
                  </a:cubicBezTo>
                  <a:cubicBezTo>
                    <a:pt x="966" y="808"/>
                    <a:pt x="970" y="792"/>
                    <a:pt x="967" y="777"/>
                  </a:cubicBezTo>
                  <a:lnTo>
                    <a:pt x="924" y="547"/>
                  </a:lnTo>
                  <a:lnTo>
                    <a:pt x="1102" y="370"/>
                  </a:lnTo>
                  <a:close/>
                  <a:moveTo>
                    <a:pt x="1315" y="675"/>
                  </a:moveTo>
                  <a:lnTo>
                    <a:pt x="1143" y="659"/>
                  </a:lnTo>
                  <a:lnTo>
                    <a:pt x="1067" y="494"/>
                  </a:lnTo>
                  <a:lnTo>
                    <a:pt x="1011" y="519"/>
                  </a:lnTo>
                  <a:lnTo>
                    <a:pt x="1094" y="702"/>
                  </a:lnTo>
                  <a:cubicBezTo>
                    <a:pt x="1098" y="712"/>
                    <a:pt x="1108" y="719"/>
                    <a:pt x="1119" y="720"/>
                  </a:cubicBezTo>
                  <a:lnTo>
                    <a:pt x="1275" y="734"/>
                  </a:lnTo>
                  <a:lnTo>
                    <a:pt x="1160" y="848"/>
                  </a:lnTo>
                  <a:cubicBezTo>
                    <a:pt x="1152" y="855"/>
                    <a:pt x="1149" y="865"/>
                    <a:pt x="1151" y="876"/>
                  </a:cubicBezTo>
                  <a:lnTo>
                    <a:pt x="1180" y="1024"/>
                  </a:lnTo>
                  <a:lnTo>
                    <a:pt x="1039" y="954"/>
                  </a:lnTo>
                  <a:cubicBezTo>
                    <a:pt x="1031" y="949"/>
                    <a:pt x="1020" y="949"/>
                    <a:pt x="1012" y="954"/>
                  </a:cubicBezTo>
                  <a:lnTo>
                    <a:pt x="872" y="1024"/>
                  </a:lnTo>
                  <a:lnTo>
                    <a:pt x="897" y="895"/>
                  </a:lnTo>
                  <a:lnTo>
                    <a:pt x="836" y="883"/>
                  </a:lnTo>
                  <a:lnTo>
                    <a:pt x="805" y="1044"/>
                  </a:lnTo>
                  <a:cubicBezTo>
                    <a:pt x="801" y="1061"/>
                    <a:pt x="808" y="1079"/>
                    <a:pt x="822" y="1089"/>
                  </a:cubicBezTo>
                  <a:cubicBezTo>
                    <a:pt x="836" y="1100"/>
                    <a:pt x="854" y="1102"/>
                    <a:pt x="870" y="1094"/>
                  </a:cubicBezTo>
                  <a:lnTo>
                    <a:pt x="1025" y="1016"/>
                  </a:lnTo>
                  <a:lnTo>
                    <a:pt x="1182" y="1094"/>
                  </a:lnTo>
                  <a:cubicBezTo>
                    <a:pt x="1188" y="1098"/>
                    <a:pt x="1195" y="1099"/>
                    <a:pt x="1202" y="1099"/>
                  </a:cubicBezTo>
                  <a:cubicBezTo>
                    <a:pt x="1212" y="1099"/>
                    <a:pt x="1222" y="1096"/>
                    <a:pt x="1230" y="1090"/>
                  </a:cubicBezTo>
                  <a:cubicBezTo>
                    <a:pt x="1244" y="1079"/>
                    <a:pt x="1251" y="1062"/>
                    <a:pt x="1247" y="1045"/>
                  </a:cubicBezTo>
                  <a:lnTo>
                    <a:pt x="1215" y="880"/>
                  </a:lnTo>
                  <a:lnTo>
                    <a:pt x="1344" y="753"/>
                  </a:lnTo>
                  <a:cubicBezTo>
                    <a:pt x="1356" y="740"/>
                    <a:pt x="1361" y="722"/>
                    <a:pt x="1354" y="705"/>
                  </a:cubicBezTo>
                  <a:cubicBezTo>
                    <a:pt x="1348" y="688"/>
                    <a:pt x="1333" y="676"/>
                    <a:pt x="1315" y="6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3C777FA-2404-734E-BAD0-5B2E5B227237}"/>
              </a:ext>
            </a:extLst>
          </p:cNvPr>
          <p:cNvGrpSpPr/>
          <p:nvPr userDrawn="1"/>
        </p:nvGrpSpPr>
        <p:grpSpPr>
          <a:xfrm>
            <a:off x="2946032" y="5060728"/>
            <a:ext cx="710291" cy="710292"/>
            <a:chOff x="1484492" y="4528578"/>
            <a:chExt cx="710291" cy="710292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634CB13C-156E-3840-A690-336646A67A57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A48F7B-2226-F84C-848F-FADA967EB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162" y="4649568"/>
              <a:ext cx="488950" cy="468313"/>
            </a:xfrm>
            <a:custGeom>
              <a:avLst/>
              <a:gdLst>
                <a:gd name="T0" fmla="*/ 141 w 1361"/>
                <a:gd name="T1" fmla="*/ 1162 h 1304"/>
                <a:gd name="T2" fmla="*/ 90 w 1361"/>
                <a:gd name="T3" fmla="*/ 1241 h 1304"/>
                <a:gd name="T4" fmla="*/ 203 w 1361"/>
                <a:gd name="T5" fmla="*/ 1162 h 1304"/>
                <a:gd name="T6" fmla="*/ 1101 w 1361"/>
                <a:gd name="T7" fmla="*/ 1241 h 1304"/>
                <a:gd name="T8" fmla="*/ 203 w 1361"/>
                <a:gd name="T9" fmla="*/ 1162 h 1304"/>
                <a:gd name="T10" fmla="*/ 1179 w 1361"/>
                <a:gd name="T11" fmla="*/ 1162 h 1304"/>
                <a:gd name="T12" fmla="*/ 1179 w 1361"/>
                <a:gd name="T13" fmla="*/ 1241 h 1304"/>
                <a:gd name="T14" fmla="*/ 1163 w 1361"/>
                <a:gd name="T15" fmla="*/ 1162 h 1304"/>
                <a:gd name="T16" fmla="*/ 87 w 1361"/>
                <a:gd name="T17" fmla="*/ 1303 h 1304"/>
                <a:gd name="T18" fmla="*/ 1132 w 1361"/>
                <a:gd name="T19" fmla="*/ 1303 h 1304"/>
                <a:gd name="T20" fmla="*/ 1188 w 1361"/>
                <a:gd name="T21" fmla="*/ 1303 h 1304"/>
                <a:gd name="T22" fmla="*/ 1317 w 1361"/>
                <a:gd name="T23" fmla="*/ 1228 h 1304"/>
                <a:gd name="T24" fmla="*/ 1317 w 1361"/>
                <a:gd name="T25" fmla="*/ 1175 h 1304"/>
                <a:gd name="T26" fmla="*/ 1188 w 1361"/>
                <a:gd name="T27" fmla="*/ 1100 h 1304"/>
                <a:gd name="T28" fmla="*/ 1132 w 1361"/>
                <a:gd name="T29" fmla="*/ 1100 h 1304"/>
                <a:gd name="T30" fmla="*/ 87 w 1361"/>
                <a:gd name="T31" fmla="*/ 1100 h 1304"/>
                <a:gd name="T32" fmla="*/ 28 w 1361"/>
                <a:gd name="T33" fmla="*/ 1244 h 1304"/>
                <a:gd name="T34" fmla="*/ 727 w 1361"/>
                <a:gd name="T35" fmla="*/ 592 h 1304"/>
                <a:gd name="T36" fmla="*/ 875 w 1361"/>
                <a:gd name="T37" fmla="*/ 592 h 1304"/>
                <a:gd name="T38" fmla="*/ 906 w 1361"/>
                <a:gd name="T39" fmla="*/ 366 h 1304"/>
                <a:gd name="T40" fmla="*/ 856 w 1361"/>
                <a:gd name="T41" fmla="*/ 375 h 1304"/>
                <a:gd name="T42" fmla="*/ 649 w 1361"/>
                <a:gd name="T43" fmla="*/ 595 h 1304"/>
                <a:gd name="T44" fmla="*/ 680 w 1361"/>
                <a:gd name="T45" fmla="*/ 654 h 1304"/>
                <a:gd name="T46" fmla="*/ 937 w 1361"/>
                <a:gd name="T47" fmla="*/ 623 h 1304"/>
                <a:gd name="T48" fmla="*/ 1216 w 1361"/>
                <a:gd name="T49" fmla="*/ 987 h 1304"/>
                <a:gd name="T50" fmla="*/ 62 w 1361"/>
                <a:gd name="T51" fmla="*/ 905 h 1304"/>
                <a:gd name="T52" fmla="*/ 150 w 1361"/>
                <a:gd name="T53" fmla="*/ 842 h 1304"/>
                <a:gd name="T54" fmla="*/ 203 w 1361"/>
                <a:gd name="T55" fmla="*/ 821 h 1304"/>
                <a:gd name="T56" fmla="*/ 746 w 1361"/>
                <a:gd name="T57" fmla="*/ 259 h 1304"/>
                <a:gd name="T58" fmla="*/ 254 w 1361"/>
                <a:gd name="T59" fmla="*/ 764 h 1304"/>
                <a:gd name="T60" fmla="*/ 285 w 1361"/>
                <a:gd name="T61" fmla="*/ 824 h 1304"/>
                <a:gd name="T62" fmla="*/ 1078 w 1361"/>
                <a:gd name="T63" fmla="*/ 792 h 1304"/>
                <a:gd name="T64" fmla="*/ 1157 w 1361"/>
                <a:gd name="T65" fmla="*/ 259 h 1304"/>
                <a:gd name="T66" fmla="*/ 1188 w 1361"/>
                <a:gd name="T67" fmla="*/ 852 h 1304"/>
                <a:gd name="T68" fmla="*/ 1233 w 1361"/>
                <a:gd name="T69" fmla="*/ 840 h 1304"/>
                <a:gd name="T70" fmla="*/ 1216 w 1361"/>
                <a:gd name="T71" fmla="*/ 987 h 1304"/>
                <a:gd name="T72" fmla="*/ 1233 w 1361"/>
                <a:gd name="T73" fmla="*/ 778 h 1304"/>
                <a:gd name="T74" fmla="*/ 1219 w 1361"/>
                <a:gd name="T75" fmla="*/ 149 h 1304"/>
                <a:gd name="T76" fmla="*/ 1298 w 1361"/>
                <a:gd name="T77" fmla="*/ 200 h 1304"/>
                <a:gd name="T78" fmla="*/ 1016 w 1361"/>
                <a:gd name="T79" fmla="*/ 761 h 1304"/>
                <a:gd name="T80" fmla="*/ 937 w 1361"/>
                <a:gd name="T81" fmla="*/ 708 h 1304"/>
                <a:gd name="T82" fmla="*/ 875 w 1361"/>
                <a:gd name="T83" fmla="*/ 761 h 1304"/>
                <a:gd name="T84" fmla="*/ 796 w 1361"/>
                <a:gd name="T85" fmla="*/ 708 h 1304"/>
                <a:gd name="T86" fmla="*/ 734 w 1361"/>
                <a:gd name="T87" fmla="*/ 761 h 1304"/>
                <a:gd name="T88" fmla="*/ 655 w 1361"/>
                <a:gd name="T89" fmla="*/ 708 h 1304"/>
                <a:gd name="T90" fmla="*/ 593 w 1361"/>
                <a:gd name="T91" fmla="*/ 761 h 1304"/>
                <a:gd name="T92" fmla="*/ 514 w 1361"/>
                <a:gd name="T93" fmla="*/ 708 h 1304"/>
                <a:gd name="T94" fmla="*/ 451 w 1361"/>
                <a:gd name="T95" fmla="*/ 761 h 1304"/>
                <a:gd name="T96" fmla="*/ 1016 w 1361"/>
                <a:gd name="T97" fmla="*/ 77 h 1304"/>
                <a:gd name="T98" fmla="*/ 141 w 1361"/>
                <a:gd name="T99" fmla="*/ 778 h 1304"/>
                <a:gd name="T100" fmla="*/ 62 w 1361"/>
                <a:gd name="T101" fmla="*/ 796 h 1304"/>
                <a:gd name="T102" fmla="*/ 127 w 1361"/>
                <a:gd name="T103" fmla="*/ 146 h 1304"/>
                <a:gd name="T104" fmla="*/ 141 w 1361"/>
                <a:gd name="T105" fmla="*/ 778 h 1304"/>
                <a:gd name="T106" fmla="*/ 1233 w 1361"/>
                <a:gd name="T107" fmla="*/ 84 h 1304"/>
                <a:gd name="T108" fmla="*/ 1157 w 1361"/>
                <a:gd name="T109" fmla="*/ 197 h 1304"/>
                <a:gd name="T110" fmla="*/ 1078 w 1361"/>
                <a:gd name="T111" fmla="*/ 31 h 1304"/>
                <a:gd name="T112" fmla="*/ 1019 w 1361"/>
                <a:gd name="T113" fmla="*/ 0 h 1304"/>
                <a:gd name="T114" fmla="*/ 808 w 1361"/>
                <a:gd name="T115" fmla="*/ 197 h 1304"/>
                <a:gd name="T116" fmla="*/ 203 w 1361"/>
                <a:gd name="T117" fmla="*/ 143 h 1304"/>
                <a:gd name="T118" fmla="*/ 0 w 1361"/>
                <a:gd name="T119" fmla="*/ 200 h 1304"/>
                <a:gd name="T120" fmla="*/ 144 w 1361"/>
                <a:gd name="T121" fmla="*/ 1049 h 1304"/>
                <a:gd name="T122" fmla="*/ 1360 w 1361"/>
                <a:gd name="T123" fmla="*/ 905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1" h="1304">
                  <a:moveTo>
                    <a:pt x="90" y="1162"/>
                  </a:moveTo>
                  <a:lnTo>
                    <a:pt x="141" y="1162"/>
                  </a:lnTo>
                  <a:lnTo>
                    <a:pt x="141" y="1241"/>
                  </a:lnTo>
                  <a:lnTo>
                    <a:pt x="90" y="1241"/>
                  </a:lnTo>
                  <a:lnTo>
                    <a:pt x="90" y="1162"/>
                  </a:lnTo>
                  <a:close/>
                  <a:moveTo>
                    <a:pt x="203" y="1162"/>
                  </a:moveTo>
                  <a:lnTo>
                    <a:pt x="1101" y="1162"/>
                  </a:lnTo>
                  <a:lnTo>
                    <a:pt x="1101" y="1241"/>
                  </a:lnTo>
                  <a:lnTo>
                    <a:pt x="203" y="1241"/>
                  </a:lnTo>
                  <a:lnTo>
                    <a:pt x="203" y="1162"/>
                  </a:lnTo>
                  <a:close/>
                  <a:moveTo>
                    <a:pt x="1163" y="1162"/>
                  </a:moveTo>
                  <a:lnTo>
                    <a:pt x="1179" y="1162"/>
                  </a:lnTo>
                  <a:lnTo>
                    <a:pt x="1242" y="1202"/>
                  </a:lnTo>
                  <a:lnTo>
                    <a:pt x="1179" y="1241"/>
                  </a:lnTo>
                  <a:lnTo>
                    <a:pt x="1163" y="1241"/>
                  </a:lnTo>
                  <a:lnTo>
                    <a:pt x="1163" y="1162"/>
                  </a:lnTo>
                  <a:close/>
                  <a:moveTo>
                    <a:pt x="28" y="1244"/>
                  </a:moveTo>
                  <a:cubicBezTo>
                    <a:pt x="28" y="1277"/>
                    <a:pt x="55" y="1303"/>
                    <a:pt x="87" y="1303"/>
                  </a:cubicBezTo>
                  <a:lnTo>
                    <a:pt x="172" y="1303"/>
                  </a:lnTo>
                  <a:lnTo>
                    <a:pt x="1132" y="1303"/>
                  </a:lnTo>
                  <a:lnTo>
                    <a:pt x="1160" y="1303"/>
                  </a:lnTo>
                  <a:lnTo>
                    <a:pt x="1188" y="1303"/>
                  </a:lnTo>
                  <a:cubicBezTo>
                    <a:pt x="1194" y="1303"/>
                    <a:pt x="1200" y="1302"/>
                    <a:pt x="1204" y="1299"/>
                  </a:cubicBezTo>
                  <a:lnTo>
                    <a:pt x="1317" y="1228"/>
                  </a:lnTo>
                  <a:cubicBezTo>
                    <a:pt x="1326" y="1222"/>
                    <a:pt x="1332" y="1213"/>
                    <a:pt x="1332" y="1202"/>
                  </a:cubicBezTo>
                  <a:cubicBezTo>
                    <a:pt x="1332" y="1191"/>
                    <a:pt x="1327" y="1181"/>
                    <a:pt x="1317" y="1175"/>
                  </a:cubicBezTo>
                  <a:lnTo>
                    <a:pt x="1205" y="1105"/>
                  </a:lnTo>
                  <a:cubicBezTo>
                    <a:pt x="1200" y="1102"/>
                    <a:pt x="1194" y="1100"/>
                    <a:pt x="1188" y="1100"/>
                  </a:cubicBezTo>
                  <a:lnTo>
                    <a:pt x="1160" y="1100"/>
                  </a:lnTo>
                  <a:lnTo>
                    <a:pt x="1132" y="1100"/>
                  </a:lnTo>
                  <a:lnTo>
                    <a:pt x="172" y="1100"/>
                  </a:lnTo>
                  <a:lnTo>
                    <a:pt x="87" y="1100"/>
                  </a:lnTo>
                  <a:cubicBezTo>
                    <a:pt x="55" y="1100"/>
                    <a:pt x="28" y="1127"/>
                    <a:pt x="28" y="1159"/>
                  </a:cubicBezTo>
                  <a:lnTo>
                    <a:pt x="28" y="1244"/>
                  </a:lnTo>
                  <a:close/>
                  <a:moveTo>
                    <a:pt x="875" y="592"/>
                  </a:moveTo>
                  <a:lnTo>
                    <a:pt x="727" y="592"/>
                  </a:lnTo>
                  <a:lnTo>
                    <a:pt x="875" y="444"/>
                  </a:lnTo>
                  <a:lnTo>
                    <a:pt x="875" y="592"/>
                  </a:lnTo>
                  <a:close/>
                  <a:moveTo>
                    <a:pt x="937" y="397"/>
                  </a:moveTo>
                  <a:cubicBezTo>
                    <a:pt x="937" y="380"/>
                    <a:pt x="923" y="366"/>
                    <a:pt x="906" y="366"/>
                  </a:cubicBezTo>
                  <a:lnTo>
                    <a:pt x="878" y="366"/>
                  </a:lnTo>
                  <a:cubicBezTo>
                    <a:pt x="869" y="366"/>
                    <a:pt x="861" y="370"/>
                    <a:pt x="856" y="375"/>
                  </a:cubicBezTo>
                  <a:lnTo>
                    <a:pt x="658" y="573"/>
                  </a:lnTo>
                  <a:cubicBezTo>
                    <a:pt x="652" y="579"/>
                    <a:pt x="649" y="587"/>
                    <a:pt x="649" y="595"/>
                  </a:cubicBezTo>
                  <a:lnTo>
                    <a:pt x="649" y="623"/>
                  </a:lnTo>
                  <a:cubicBezTo>
                    <a:pt x="649" y="640"/>
                    <a:pt x="663" y="654"/>
                    <a:pt x="680" y="654"/>
                  </a:cubicBezTo>
                  <a:lnTo>
                    <a:pt x="906" y="654"/>
                  </a:lnTo>
                  <a:cubicBezTo>
                    <a:pt x="923" y="654"/>
                    <a:pt x="937" y="640"/>
                    <a:pt x="937" y="623"/>
                  </a:cubicBezTo>
                  <a:lnTo>
                    <a:pt x="937" y="397"/>
                  </a:lnTo>
                  <a:close/>
                  <a:moveTo>
                    <a:pt x="1216" y="987"/>
                  </a:moveTo>
                  <a:lnTo>
                    <a:pt x="144" y="987"/>
                  </a:lnTo>
                  <a:cubicBezTo>
                    <a:pt x="99" y="987"/>
                    <a:pt x="62" y="950"/>
                    <a:pt x="62" y="905"/>
                  </a:cubicBezTo>
                  <a:cubicBezTo>
                    <a:pt x="62" y="869"/>
                    <a:pt x="91" y="840"/>
                    <a:pt x="127" y="840"/>
                  </a:cubicBezTo>
                  <a:cubicBezTo>
                    <a:pt x="136" y="840"/>
                    <a:pt x="145" y="841"/>
                    <a:pt x="150" y="842"/>
                  </a:cubicBezTo>
                  <a:cubicBezTo>
                    <a:pt x="156" y="848"/>
                    <a:pt x="163" y="852"/>
                    <a:pt x="172" y="852"/>
                  </a:cubicBezTo>
                  <a:cubicBezTo>
                    <a:pt x="189" y="852"/>
                    <a:pt x="203" y="838"/>
                    <a:pt x="203" y="821"/>
                  </a:cubicBezTo>
                  <a:lnTo>
                    <a:pt x="203" y="259"/>
                  </a:lnTo>
                  <a:lnTo>
                    <a:pt x="746" y="259"/>
                  </a:lnTo>
                  <a:lnTo>
                    <a:pt x="263" y="742"/>
                  </a:lnTo>
                  <a:cubicBezTo>
                    <a:pt x="257" y="748"/>
                    <a:pt x="254" y="756"/>
                    <a:pt x="254" y="764"/>
                  </a:cubicBezTo>
                  <a:lnTo>
                    <a:pt x="254" y="792"/>
                  </a:lnTo>
                  <a:cubicBezTo>
                    <a:pt x="254" y="810"/>
                    <a:pt x="268" y="824"/>
                    <a:pt x="285" y="824"/>
                  </a:cubicBezTo>
                  <a:lnTo>
                    <a:pt x="1047" y="824"/>
                  </a:lnTo>
                  <a:cubicBezTo>
                    <a:pt x="1064" y="824"/>
                    <a:pt x="1078" y="810"/>
                    <a:pt x="1078" y="792"/>
                  </a:cubicBezTo>
                  <a:lnTo>
                    <a:pt x="1078" y="259"/>
                  </a:lnTo>
                  <a:lnTo>
                    <a:pt x="1157" y="259"/>
                  </a:lnTo>
                  <a:lnTo>
                    <a:pt x="1157" y="821"/>
                  </a:lnTo>
                  <a:cubicBezTo>
                    <a:pt x="1157" y="838"/>
                    <a:pt x="1171" y="852"/>
                    <a:pt x="1188" y="852"/>
                  </a:cubicBezTo>
                  <a:cubicBezTo>
                    <a:pt x="1197" y="852"/>
                    <a:pt x="1205" y="848"/>
                    <a:pt x="1210" y="842"/>
                  </a:cubicBezTo>
                  <a:cubicBezTo>
                    <a:pt x="1216" y="841"/>
                    <a:pt x="1225" y="840"/>
                    <a:pt x="1233" y="840"/>
                  </a:cubicBezTo>
                  <a:cubicBezTo>
                    <a:pt x="1269" y="840"/>
                    <a:pt x="1298" y="869"/>
                    <a:pt x="1298" y="905"/>
                  </a:cubicBezTo>
                  <a:cubicBezTo>
                    <a:pt x="1298" y="950"/>
                    <a:pt x="1261" y="987"/>
                    <a:pt x="1216" y="987"/>
                  </a:cubicBezTo>
                  <a:close/>
                  <a:moveTo>
                    <a:pt x="1298" y="796"/>
                  </a:moveTo>
                  <a:cubicBezTo>
                    <a:pt x="1279" y="785"/>
                    <a:pt x="1257" y="778"/>
                    <a:pt x="1233" y="778"/>
                  </a:cubicBezTo>
                  <a:cubicBezTo>
                    <a:pt x="1228" y="778"/>
                    <a:pt x="1223" y="778"/>
                    <a:pt x="1219" y="778"/>
                  </a:cubicBezTo>
                  <a:lnTo>
                    <a:pt x="1219" y="149"/>
                  </a:lnTo>
                  <a:cubicBezTo>
                    <a:pt x="1222" y="148"/>
                    <a:pt x="1228" y="146"/>
                    <a:pt x="1233" y="146"/>
                  </a:cubicBezTo>
                  <a:cubicBezTo>
                    <a:pt x="1263" y="146"/>
                    <a:pt x="1298" y="160"/>
                    <a:pt x="1298" y="200"/>
                  </a:cubicBezTo>
                  <a:lnTo>
                    <a:pt x="1298" y="796"/>
                  </a:lnTo>
                  <a:close/>
                  <a:moveTo>
                    <a:pt x="1016" y="761"/>
                  </a:moveTo>
                  <a:lnTo>
                    <a:pt x="937" y="761"/>
                  </a:lnTo>
                  <a:lnTo>
                    <a:pt x="937" y="708"/>
                  </a:lnTo>
                  <a:lnTo>
                    <a:pt x="875" y="708"/>
                  </a:lnTo>
                  <a:lnTo>
                    <a:pt x="875" y="761"/>
                  </a:lnTo>
                  <a:lnTo>
                    <a:pt x="796" y="761"/>
                  </a:lnTo>
                  <a:lnTo>
                    <a:pt x="796" y="708"/>
                  </a:lnTo>
                  <a:lnTo>
                    <a:pt x="734" y="708"/>
                  </a:lnTo>
                  <a:lnTo>
                    <a:pt x="734" y="761"/>
                  </a:lnTo>
                  <a:lnTo>
                    <a:pt x="655" y="761"/>
                  </a:lnTo>
                  <a:lnTo>
                    <a:pt x="655" y="708"/>
                  </a:lnTo>
                  <a:lnTo>
                    <a:pt x="593" y="708"/>
                  </a:lnTo>
                  <a:lnTo>
                    <a:pt x="593" y="761"/>
                  </a:lnTo>
                  <a:lnTo>
                    <a:pt x="514" y="761"/>
                  </a:lnTo>
                  <a:lnTo>
                    <a:pt x="514" y="708"/>
                  </a:lnTo>
                  <a:lnTo>
                    <a:pt x="451" y="708"/>
                  </a:lnTo>
                  <a:lnTo>
                    <a:pt x="451" y="761"/>
                  </a:lnTo>
                  <a:lnTo>
                    <a:pt x="332" y="761"/>
                  </a:lnTo>
                  <a:lnTo>
                    <a:pt x="1016" y="77"/>
                  </a:lnTo>
                  <a:lnTo>
                    <a:pt x="1016" y="761"/>
                  </a:lnTo>
                  <a:close/>
                  <a:moveTo>
                    <a:pt x="141" y="778"/>
                  </a:moveTo>
                  <a:cubicBezTo>
                    <a:pt x="137" y="778"/>
                    <a:pt x="132" y="778"/>
                    <a:pt x="127" y="778"/>
                  </a:cubicBezTo>
                  <a:cubicBezTo>
                    <a:pt x="103" y="778"/>
                    <a:pt x="81" y="785"/>
                    <a:pt x="62" y="796"/>
                  </a:cubicBezTo>
                  <a:lnTo>
                    <a:pt x="62" y="200"/>
                  </a:lnTo>
                  <a:cubicBezTo>
                    <a:pt x="62" y="160"/>
                    <a:pt x="97" y="146"/>
                    <a:pt x="127" y="146"/>
                  </a:cubicBezTo>
                  <a:cubicBezTo>
                    <a:pt x="132" y="146"/>
                    <a:pt x="138" y="148"/>
                    <a:pt x="141" y="149"/>
                  </a:cubicBezTo>
                  <a:lnTo>
                    <a:pt x="141" y="778"/>
                  </a:lnTo>
                  <a:close/>
                  <a:moveTo>
                    <a:pt x="1360" y="200"/>
                  </a:moveTo>
                  <a:cubicBezTo>
                    <a:pt x="1360" y="133"/>
                    <a:pt x="1307" y="84"/>
                    <a:pt x="1233" y="84"/>
                  </a:cubicBezTo>
                  <a:cubicBezTo>
                    <a:pt x="1196" y="84"/>
                    <a:pt x="1157" y="105"/>
                    <a:pt x="1157" y="143"/>
                  </a:cubicBezTo>
                  <a:lnTo>
                    <a:pt x="1157" y="197"/>
                  </a:lnTo>
                  <a:lnTo>
                    <a:pt x="1078" y="197"/>
                  </a:lnTo>
                  <a:lnTo>
                    <a:pt x="1078" y="31"/>
                  </a:lnTo>
                  <a:cubicBezTo>
                    <a:pt x="1078" y="13"/>
                    <a:pt x="1064" y="0"/>
                    <a:pt x="1047" y="0"/>
                  </a:cubicBezTo>
                  <a:lnTo>
                    <a:pt x="1019" y="0"/>
                  </a:lnTo>
                  <a:cubicBezTo>
                    <a:pt x="1010" y="0"/>
                    <a:pt x="1003" y="3"/>
                    <a:pt x="997" y="9"/>
                  </a:cubicBezTo>
                  <a:lnTo>
                    <a:pt x="808" y="197"/>
                  </a:lnTo>
                  <a:lnTo>
                    <a:pt x="203" y="197"/>
                  </a:lnTo>
                  <a:lnTo>
                    <a:pt x="203" y="143"/>
                  </a:lnTo>
                  <a:cubicBezTo>
                    <a:pt x="203" y="105"/>
                    <a:pt x="164" y="84"/>
                    <a:pt x="127" y="84"/>
                  </a:cubicBezTo>
                  <a:cubicBezTo>
                    <a:pt x="54" y="84"/>
                    <a:pt x="0" y="133"/>
                    <a:pt x="0" y="200"/>
                  </a:cubicBezTo>
                  <a:lnTo>
                    <a:pt x="0" y="905"/>
                  </a:lnTo>
                  <a:cubicBezTo>
                    <a:pt x="0" y="985"/>
                    <a:pt x="65" y="1049"/>
                    <a:pt x="144" y="1049"/>
                  </a:cubicBezTo>
                  <a:lnTo>
                    <a:pt x="1216" y="1049"/>
                  </a:lnTo>
                  <a:cubicBezTo>
                    <a:pt x="1296" y="1049"/>
                    <a:pt x="1360" y="985"/>
                    <a:pt x="1360" y="905"/>
                  </a:cubicBezTo>
                  <a:lnTo>
                    <a:pt x="1360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E7CEA429-9F85-7F42-B68C-B3E9A22AD0DC}"/>
              </a:ext>
            </a:extLst>
          </p:cNvPr>
          <p:cNvGrpSpPr/>
          <p:nvPr userDrawn="1"/>
        </p:nvGrpSpPr>
        <p:grpSpPr>
          <a:xfrm>
            <a:off x="1844911" y="2052486"/>
            <a:ext cx="710291" cy="710292"/>
            <a:chOff x="383371" y="1520336"/>
            <a:chExt cx="710291" cy="710292"/>
          </a:xfrm>
        </p:grpSpPr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8B731201-D543-5B48-9D8A-B1A57491614C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12F85AA6-AB18-6643-B24A-4E9C9553C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91" y="1631801"/>
              <a:ext cx="476250" cy="487362"/>
            </a:xfrm>
            <a:custGeom>
              <a:avLst/>
              <a:gdLst>
                <a:gd name="T0" fmla="*/ 726 w 1327"/>
                <a:gd name="T1" fmla="*/ 1304 h 1358"/>
                <a:gd name="T2" fmla="*/ 31 w 1327"/>
                <a:gd name="T3" fmla="*/ 1197 h 1358"/>
                <a:gd name="T4" fmla="*/ 1 w 1327"/>
                <a:gd name="T5" fmla="*/ 1142 h 1358"/>
                <a:gd name="T6" fmla="*/ 330 w 1327"/>
                <a:gd name="T7" fmla="*/ 400 h 1358"/>
                <a:gd name="T8" fmla="*/ 468 w 1327"/>
                <a:gd name="T9" fmla="*/ 539 h 1358"/>
                <a:gd name="T10" fmla="*/ 468 w 1327"/>
                <a:gd name="T11" fmla="*/ 601 h 1358"/>
                <a:gd name="T12" fmla="*/ 790 w 1327"/>
                <a:gd name="T13" fmla="*/ 510 h 1358"/>
                <a:gd name="T14" fmla="*/ 654 w 1327"/>
                <a:gd name="T15" fmla="*/ 618 h 1358"/>
                <a:gd name="T16" fmla="*/ 512 w 1327"/>
                <a:gd name="T17" fmla="*/ 708 h 1358"/>
                <a:gd name="T18" fmla="*/ 239 w 1327"/>
                <a:gd name="T19" fmla="*/ 622 h 1358"/>
                <a:gd name="T20" fmla="*/ 224 w 1327"/>
                <a:gd name="T21" fmla="*/ 497 h 1358"/>
                <a:gd name="T22" fmla="*/ 164 w 1327"/>
                <a:gd name="T23" fmla="*/ 316 h 1358"/>
                <a:gd name="T24" fmla="*/ 262 w 1327"/>
                <a:gd name="T25" fmla="*/ 246 h 1358"/>
                <a:gd name="T26" fmla="*/ 391 w 1327"/>
                <a:gd name="T27" fmla="*/ 97 h 1358"/>
                <a:gd name="T28" fmla="*/ 559 w 1327"/>
                <a:gd name="T29" fmla="*/ 136 h 1358"/>
                <a:gd name="T30" fmla="*/ 754 w 1327"/>
                <a:gd name="T31" fmla="*/ 149 h 1358"/>
                <a:gd name="T32" fmla="*/ 746 w 1327"/>
                <a:gd name="T33" fmla="*/ 347 h 1358"/>
                <a:gd name="T34" fmla="*/ 790 w 1327"/>
                <a:gd name="T35" fmla="*/ 510 h 1358"/>
                <a:gd name="T36" fmla="*/ 792 w 1327"/>
                <a:gd name="T37" fmla="*/ 402 h 1358"/>
                <a:gd name="T38" fmla="*/ 803 w 1327"/>
                <a:gd name="T39" fmla="*/ 307 h 1358"/>
                <a:gd name="T40" fmla="*/ 859 w 1327"/>
                <a:gd name="T41" fmla="*/ 97 h 1358"/>
                <a:gd name="T42" fmla="*/ 667 w 1327"/>
                <a:gd name="T43" fmla="*/ 119 h 1358"/>
                <a:gd name="T44" fmla="*/ 551 w 1327"/>
                <a:gd name="T45" fmla="*/ 64 h 1358"/>
                <a:gd name="T46" fmla="*/ 447 w 1327"/>
                <a:gd name="T47" fmla="*/ 65 h 1358"/>
                <a:gd name="T48" fmla="*/ 344 w 1327"/>
                <a:gd name="T49" fmla="*/ 26 h 1358"/>
                <a:gd name="T50" fmla="*/ 223 w 1327"/>
                <a:gd name="T51" fmla="*/ 128 h 1358"/>
                <a:gd name="T52" fmla="*/ 210 w 1327"/>
                <a:gd name="T53" fmla="*/ 212 h 1358"/>
                <a:gd name="T54" fmla="*/ 43 w 1327"/>
                <a:gd name="T55" fmla="*/ 267 h 1358"/>
                <a:gd name="T56" fmla="*/ 140 w 1327"/>
                <a:gd name="T57" fmla="*/ 405 h 1358"/>
                <a:gd name="T58" fmla="*/ 130 w 1327"/>
                <a:gd name="T59" fmla="*/ 500 h 1358"/>
                <a:gd name="T60" fmla="*/ 172 w 1327"/>
                <a:gd name="T61" fmla="*/ 576 h 1358"/>
                <a:gd name="T62" fmla="*/ 170 w 1327"/>
                <a:gd name="T63" fmla="*/ 712 h 1358"/>
                <a:gd name="T64" fmla="*/ 349 w 1327"/>
                <a:gd name="T65" fmla="*/ 752 h 1358"/>
                <a:gd name="T66" fmla="*/ 460 w 1327"/>
                <a:gd name="T67" fmla="*/ 743 h 1358"/>
                <a:gd name="T68" fmla="*/ 565 w 1327"/>
                <a:gd name="T69" fmla="*/ 858 h 1358"/>
                <a:gd name="T70" fmla="*/ 611 w 1327"/>
                <a:gd name="T71" fmla="*/ 720 h 1358"/>
                <a:gd name="T72" fmla="*/ 718 w 1327"/>
                <a:gd name="T73" fmla="*/ 647 h 1358"/>
                <a:gd name="T74" fmla="*/ 769 w 1327"/>
                <a:gd name="T75" fmla="*/ 579 h 1358"/>
                <a:gd name="T76" fmla="*/ 880 w 1327"/>
                <a:gd name="T77" fmla="*/ 508 h 1358"/>
                <a:gd name="T78" fmla="*/ 1323 w 1327"/>
                <a:gd name="T79" fmla="*/ 880 h 1358"/>
                <a:gd name="T80" fmla="*/ 30 w 1327"/>
                <a:gd name="T81" fmla="*/ 1048 h 1358"/>
                <a:gd name="T82" fmla="*/ 1035 w 1327"/>
                <a:gd name="T83" fmla="*/ 1225 h 1358"/>
                <a:gd name="T84" fmla="*/ 984 w 1327"/>
                <a:gd name="T85" fmla="*/ 1173 h 1358"/>
                <a:gd name="T86" fmla="*/ 1325 w 1327"/>
                <a:gd name="T87" fmla="*/ 1035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7" h="1358">
                  <a:moveTo>
                    <a:pt x="33" y="1355"/>
                  </a:moveTo>
                  <a:cubicBezTo>
                    <a:pt x="239" y="1225"/>
                    <a:pt x="486" y="1225"/>
                    <a:pt x="693" y="1357"/>
                  </a:cubicBezTo>
                  <a:lnTo>
                    <a:pt x="726" y="1304"/>
                  </a:lnTo>
                  <a:cubicBezTo>
                    <a:pt x="498" y="1160"/>
                    <a:pt x="227" y="1159"/>
                    <a:pt x="0" y="1303"/>
                  </a:cubicBezTo>
                  <a:lnTo>
                    <a:pt x="33" y="1355"/>
                  </a:lnTo>
                  <a:close/>
                  <a:moveTo>
                    <a:pt x="31" y="1197"/>
                  </a:moveTo>
                  <a:cubicBezTo>
                    <a:pt x="320" y="1037"/>
                    <a:pt x="630" y="1093"/>
                    <a:pt x="880" y="1352"/>
                  </a:cubicBezTo>
                  <a:lnTo>
                    <a:pt x="925" y="1309"/>
                  </a:lnTo>
                  <a:cubicBezTo>
                    <a:pt x="657" y="1033"/>
                    <a:pt x="312" y="970"/>
                    <a:pt x="1" y="1142"/>
                  </a:cubicBezTo>
                  <a:lnTo>
                    <a:pt x="31" y="1197"/>
                  </a:lnTo>
                  <a:close/>
                  <a:moveTo>
                    <a:pt x="468" y="539"/>
                  </a:moveTo>
                  <a:cubicBezTo>
                    <a:pt x="392" y="539"/>
                    <a:pt x="330" y="477"/>
                    <a:pt x="330" y="400"/>
                  </a:cubicBezTo>
                  <a:cubicBezTo>
                    <a:pt x="330" y="324"/>
                    <a:pt x="392" y="262"/>
                    <a:pt x="468" y="262"/>
                  </a:cubicBezTo>
                  <a:cubicBezTo>
                    <a:pt x="544" y="262"/>
                    <a:pt x="606" y="324"/>
                    <a:pt x="606" y="400"/>
                  </a:cubicBezTo>
                  <a:cubicBezTo>
                    <a:pt x="606" y="477"/>
                    <a:pt x="544" y="539"/>
                    <a:pt x="468" y="539"/>
                  </a:cubicBezTo>
                  <a:close/>
                  <a:moveTo>
                    <a:pt x="468" y="200"/>
                  </a:moveTo>
                  <a:cubicBezTo>
                    <a:pt x="358" y="200"/>
                    <a:pt x="267" y="289"/>
                    <a:pt x="267" y="400"/>
                  </a:cubicBezTo>
                  <a:cubicBezTo>
                    <a:pt x="267" y="510"/>
                    <a:pt x="358" y="601"/>
                    <a:pt x="468" y="601"/>
                  </a:cubicBezTo>
                  <a:cubicBezTo>
                    <a:pt x="579" y="601"/>
                    <a:pt x="668" y="510"/>
                    <a:pt x="668" y="400"/>
                  </a:cubicBezTo>
                  <a:cubicBezTo>
                    <a:pt x="668" y="289"/>
                    <a:pt x="579" y="200"/>
                    <a:pt x="468" y="200"/>
                  </a:cubicBezTo>
                  <a:close/>
                  <a:moveTo>
                    <a:pt x="790" y="510"/>
                  </a:moveTo>
                  <a:cubicBezTo>
                    <a:pt x="776" y="513"/>
                    <a:pt x="762" y="516"/>
                    <a:pt x="751" y="519"/>
                  </a:cubicBezTo>
                  <a:cubicBezTo>
                    <a:pt x="721" y="528"/>
                    <a:pt x="683" y="553"/>
                    <a:pt x="664" y="588"/>
                  </a:cubicBezTo>
                  <a:cubicBezTo>
                    <a:pt x="659" y="598"/>
                    <a:pt x="656" y="608"/>
                    <a:pt x="654" y="618"/>
                  </a:cubicBezTo>
                  <a:cubicBezTo>
                    <a:pt x="601" y="619"/>
                    <a:pt x="556" y="659"/>
                    <a:pt x="550" y="712"/>
                  </a:cubicBezTo>
                  <a:lnTo>
                    <a:pt x="545" y="750"/>
                  </a:lnTo>
                  <a:lnTo>
                    <a:pt x="512" y="708"/>
                  </a:lnTo>
                  <a:cubicBezTo>
                    <a:pt x="492" y="678"/>
                    <a:pt x="458" y="660"/>
                    <a:pt x="422" y="660"/>
                  </a:cubicBezTo>
                  <a:cubicBezTo>
                    <a:pt x="405" y="660"/>
                    <a:pt x="389" y="664"/>
                    <a:pt x="374" y="671"/>
                  </a:cubicBezTo>
                  <a:cubicBezTo>
                    <a:pt x="348" y="628"/>
                    <a:pt x="294" y="604"/>
                    <a:pt x="239" y="622"/>
                  </a:cubicBezTo>
                  <a:lnTo>
                    <a:pt x="217" y="629"/>
                  </a:lnTo>
                  <a:cubicBezTo>
                    <a:pt x="223" y="618"/>
                    <a:pt x="227" y="606"/>
                    <a:pt x="230" y="598"/>
                  </a:cubicBezTo>
                  <a:cubicBezTo>
                    <a:pt x="243" y="564"/>
                    <a:pt x="241" y="527"/>
                    <a:pt x="224" y="497"/>
                  </a:cubicBezTo>
                  <a:cubicBezTo>
                    <a:pt x="215" y="481"/>
                    <a:pt x="203" y="467"/>
                    <a:pt x="188" y="457"/>
                  </a:cubicBezTo>
                  <a:cubicBezTo>
                    <a:pt x="197" y="443"/>
                    <a:pt x="202" y="426"/>
                    <a:pt x="203" y="408"/>
                  </a:cubicBezTo>
                  <a:cubicBezTo>
                    <a:pt x="205" y="373"/>
                    <a:pt x="191" y="340"/>
                    <a:pt x="164" y="316"/>
                  </a:cubicBezTo>
                  <a:lnTo>
                    <a:pt x="146" y="300"/>
                  </a:lnTo>
                  <a:lnTo>
                    <a:pt x="178" y="297"/>
                  </a:lnTo>
                  <a:cubicBezTo>
                    <a:pt x="213" y="293"/>
                    <a:pt x="243" y="275"/>
                    <a:pt x="262" y="246"/>
                  </a:cubicBezTo>
                  <a:cubicBezTo>
                    <a:pt x="273" y="229"/>
                    <a:pt x="280" y="209"/>
                    <a:pt x="281" y="190"/>
                  </a:cubicBezTo>
                  <a:cubicBezTo>
                    <a:pt x="334" y="189"/>
                    <a:pt x="380" y="151"/>
                    <a:pt x="391" y="99"/>
                  </a:cubicBezTo>
                  <a:lnTo>
                    <a:pt x="391" y="97"/>
                  </a:lnTo>
                  <a:lnTo>
                    <a:pt x="401" y="107"/>
                  </a:lnTo>
                  <a:cubicBezTo>
                    <a:pt x="426" y="134"/>
                    <a:pt x="462" y="149"/>
                    <a:pt x="500" y="149"/>
                  </a:cubicBezTo>
                  <a:cubicBezTo>
                    <a:pt x="521" y="149"/>
                    <a:pt x="542" y="145"/>
                    <a:pt x="559" y="136"/>
                  </a:cubicBezTo>
                  <a:cubicBezTo>
                    <a:pt x="578" y="165"/>
                    <a:pt x="612" y="185"/>
                    <a:pt x="649" y="185"/>
                  </a:cubicBezTo>
                  <a:cubicBezTo>
                    <a:pt x="664" y="185"/>
                    <a:pt x="678" y="182"/>
                    <a:pt x="692" y="176"/>
                  </a:cubicBezTo>
                  <a:lnTo>
                    <a:pt x="754" y="149"/>
                  </a:lnTo>
                  <a:lnTo>
                    <a:pt x="720" y="204"/>
                  </a:lnTo>
                  <a:cubicBezTo>
                    <a:pt x="702" y="234"/>
                    <a:pt x="699" y="271"/>
                    <a:pt x="713" y="304"/>
                  </a:cubicBezTo>
                  <a:cubicBezTo>
                    <a:pt x="720" y="321"/>
                    <a:pt x="732" y="336"/>
                    <a:pt x="746" y="347"/>
                  </a:cubicBezTo>
                  <a:cubicBezTo>
                    <a:pt x="737" y="362"/>
                    <a:pt x="731" y="380"/>
                    <a:pt x="730" y="399"/>
                  </a:cubicBezTo>
                  <a:cubicBezTo>
                    <a:pt x="728" y="434"/>
                    <a:pt x="742" y="467"/>
                    <a:pt x="768" y="491"/>
                  </a:cubicBezTo>
                  <a:lnTo>
                    <a:pt x="790" y="510"/>
                  </a:lnTo>
                  <a:close/>
                  <a:moveTo>
                    <a:pt x="880" y="508"/>
                  </a:moveTo>
                  <a:lnTo>
                    <a:pt x="809" y="444"/>
                  </a:lnTo>
                  <a:cubicBezTo>
                    <a:pt x="798" y="434"/>
                    <a:pt x="791" y="418"/>
                    <a:pt x="792" y="402"/>
                  </a:cubicBezTo>
                  <a:cubicBezTo>
                    <a:pt x="793" y="386"/>
                    <a:pt x="801" y="372"/>
                    <a:pt x="814" y="363"/>
                  </a:cubicBezTo>
                  <a:cubicBezTo>
                    <a:pt x="824" y="356"/>
                    <a:pt x="829" y="343"/>
                    <a:pt x="827" y="331"/>
                  </a:cubicBezTo>
                  <a:cubicBezTo>
                    <a:pt x="824" y="319"/>
                    <a:pt x="815" y="310"/>
                    <a:pt x="803" y="307"/>
                  </a:cubicBezTo>
                  <a:cubicBezTo>
                    <a:pt x="788" y="304"/>
                    <a:pt x="776" y="294"/>
                    <a:pt x="770" y="279"/>
                  </a:cubicBezTo>
                  <a:cubicBezTo>
                    <a:pt x="764" y="265"/>
                    <a:pt x="765" y="250"/>
                    <a:pt x="773" y="237"/>
                  </a:cubicBezTo>
                  <a:lnTo>
                    <a:pt x="859" y="97"/>
                  </a:lnTo>
                  <a:cubicBezTo>
                    <a:pt x="866" y="86"/>
                    <a:pt x="865" y="71"/>
                    <a:pt x="856" y="61"/>
                  </a:cubicBezTo>
                  <a:cubicBezTo>
                    <a:pt x="847" y="51"/>
                    <a:pt x="832" y="47"/>
                    <a:pt x="820" y="53"/>
                  </a:cubicBezTo>
                  <a:lnTo>
                    <a:pt x="667" y="119"/>
                  </a:lnTo>
                  <a:cubicBezTo>
                    <a:pt x="639" y="131"/>
                    <a:pt x="607" y="111"/>
                    <a:pt x="605" y="82"/>
                  </a:cubicBezTo>
                  <a:cubicBezTo>
                    <a:pt x="604" y="70"/>
                    <a:pt x="595" y="59"/>
                    <a:pt x="584" y="55"/>
                  </a:cubicBezTo>
                  <a:cubicBezTo>
                    <a:pt x="572" y="51"/>
                    <a:pt x="559" y="55"/>
                    <a:pt x="551" y="64"/>
                  </a:cubicBezTo>
                  <a:lnTo>
                    <a:pt x="546" y="69"/>
                  </a:lnTo>
                  <a:cubicBezTo>
                    <a:pt x="535" y="81"/>
                    <a:pt x="519" y="87"/>
                    <a:pt x="500" y="87"/>
                  </a:cubicBezTo>
                  <a:cubicBezTo>
                    <a:pt x="479" y="87"/>
                    <a:pt x="460" y="79"/>
                    <a:pt x="447" y="65"/>
                  </a:cubicBezTo>
                  <a:lnTo>
                    <a:pt x="397" y="12"/>
                  </a:lnTo>
                  <a:cubicBezTo>
                    <a:pt x="389" y="4"/>
                    <a:pt x="377" y="0"/>
                    <a:pt x="366" y="3"/>
                  </a:cubicBezTo>
                  <a:cubicBezTo>
                    <a:pt x="355" y="6"/>
                    <a:pt x="347" y="15"/>
                    <a:pt x="344" y="26"/>
                  </a:cubicBezTo>
                  <a:lnTo>
                    <a:pt x="330" y="86"/>
                  </a:lnTo>
                  <a:cubicBezTo>
                    <a:pt x="323" y="118"/>
                    <a:pt x="287" y="137"/>
                    <a:pt x="257" y="123"/>
                  </a:cubicBezTo>
                  <a:cubicBezTo>
                    <a:pt x="246" y="118"/>
                    <a:pt x="232" y="120"/>
                    <a:pt x="223" y="128"/>
                  </a:cubicBezTo>
                  <a:cubicBezTo>
                    <a:pt x="214" y="136"/>
                    <a:pt x="210" y="149"/>
                    <a:pt x="214" y="160"/>
                  </a:cubicBezTo>
                  <a:lnTo>
                    <a:pt x="216" y="167"/>
                  </a:lnTo>
                  <a:cubicBezTo>
                    <a:pt x="221" y="182"/>
                    <a:pt x="219" y="198"/>
                    <a:pt x="210" y="212"/>
                  </a:cubicBezTo>
                  <a:cubicBezTo>
                    <a:pt x="202" y="225"/>
                    <a:pt x="188" y="233"/>
                    <a:pt x="172" y="235"/>
                  </a:cubicBezTo>
                  <a:lnTo>
                    <a:pt x="70" y="245"/>
                  </a:lnTo>
                  <a:cubicBezTo>
                    <a:pt x="57" y="247"/>
                    <a:pt x="47" y="255"/>
                    <a:pt x="43" y="267"/>
                  </a:cubicBezTo>
                  <a:cubicBezTo>
                    <a:pt x="39" y="278"/>
                    <a:pt x="43" y="291"/>
                    <a:pt x="52" y="300"/>
                  </a:cubicBezTo>
                  <a:lnTo>
                    <a:pt x="123" y="363"/>
                  </a:lnTo>
                  <a:cubicBezTo>
                    <a:pt x="135" y="373"/>
                    <a:pt x="141" y="389"/>
                    <a:pt x="140" y="405"/>
                  </a:cubicBezTo>
                  <a:cubicBezTo>
                    <a:pt x="140" y="421"/>
                    <a:pt x="132" y="435"/>
                    <a:pt x="118" y="445"/>
                  </a:cubicBezTo>
                  <a:cubicBezTo>
                    <a:pt x="108" y="452"/>
                    <a:pt x="103" y="464"/>
                    <a:pt x="106" y="476"/>
                  </a:cubicBezTo>
                  <a:cubicBezTo>
                    <a:pt x="108" y="488"/>
                    <a:pt x="118" y="498"/>
                    <a:pt x="130" y="500"/>
                  </a:cubicBezTo>
                  <a:lnTo>
                    <a:pt x="137" y="502"/>
                  </a:lnTo>
                  <a:cubicBezTo>
                    <a:pt x="155" y="506"/>
                    <a:pt x="165" y="518"/>
                    <a:pt x="170" y="527"/>
                  </a:cubicBezTo>
                  <a:cubicBezTo>
                    <a:pt x="178" y="541"/>
                    <a:pt x="179" y="559"/>
                    <a:pt x="172" y="576"/>
                  </a:cubicBezTo>
                  <a:cubicBezTo>
                    <a:pt x="162" y="604"/>
                    <a:pt x="132" y="669"/>
                    <a:pt x="131" y="670"/>
                  </a:cubicBezTo>
                  <a:cubicBezTo>
                    <a:pt x="126" y="682"/>
                    <a:pt x="128" y="695"/>
                    <a:pt x="137" y="704"/>
                  </a:cubicBezTo>
                  <a:cubicBezTo>
                    <a:pt x="145" y="713"/>
                    <a:pt x="158" y="716"/>
                    <a:pt x="170" y="712"/>
                  </a:cubicBezTo>
                  <a:lnTo>
                    <a:pt x="259" y="680"/>
                  </a:lnTo>
                  <a:cubicBezTo>
                    <a:pt x="291" y="670"/>
                    <a:pt x="325" y="693"/>
                    <a:pt x="328" y="725"/>
                  </a:cubicBezTo>
                  <a:cubicBezTo>
                    <a:pt x="329" y="738"/>
                    <a:pt x="337" y="748"/>
                    <a:pt x="349" y="752"/>
                  </a:cubicBezTo>
                  <a:cubicBezTo>
                    <a:pt x="361" y="756"/>
                    <a:pt x="373" y="753"/>
                    <a:pt x="382" y="743"/>
                  </a:cubicBezTo>
                  <a:lnTo>
                    <a:pt x="388" y="737"/>
                  </a:lnTo>
                  <a:cubicBezTo>
                    <a:pt x="407" y="715"/>
                    <a:pt x="445" y="719"/>
                    <a:pt x="460" y="743"/>
                  </a:cubicBezTo>
                  <a:cubicBezTo>
                    <a:pt x="461" y="744"/>
                    <a:pt x="461" y="745"/>
                    <a:pt x="462" y="746"/>
                  </a:cubicBezTo>
                  <a:lnTo>
                    <a:pt x="541" y="846"/>
                  </a:lnTo>
                  <a:cubicBezTo>
                    <a:pt x="547" y="853"/>
                    <a:pt x="556" y="858"/>
                    <a:pt x="565" y="858"/>
                  </a:cubicBezTo>
                  <a:cubicBezTo>
                    <a:pt x="568" y="858"/>
                    <a:pt x="571" y="857"/>
                    <a:pt x="573" y="857"/>
                  </a:cubicBezTo>
                  <a:cubicBezTo>
                    <a:pt x="585" y="853"/>
                    <a:pt x="594" y="843"/>
                    <a:pt x="596" y="831"/>
                  </a:cubicBezTo>
                  <a:lnTo>
                    <a:pt x="611" y="720"/>
                  </a:lnTo>
                  <a:cubicBezTo>
                    <a:pt x="615" y="691"/>
                    <a:pt x="648" y="671"/>
                    <a:pt x="676" y="684"/>
                  </a:cubicBezTo>
                  <a:cubicBezTo>
                    <a:pt x="687" y="690"/>
                    <a:pt x="700" y="688"/>
                    <a:pt x="709" y="679"/>
                  </a:cubicBezTo>
                  <a:cubicBezTo>
                    <a:pt x="719" y="671"/>
                    <a:pt x="722" y="658"/>
                    <a:pt x="718" y="647"/>
                  </a:cubicBezTo>
                  <a:lnTo>
                    <a:pt x="716" y="640"/>
                  </a:lnTo>
                  <a:cubicBezTo>
                    <a:pt x="714" y="632"/>
                    <a:pt x="715" y="625"/>
                    <a:pt x="719" y="617"/>
                  </a:cubicBezTo>
                  <a:cubicBezTo>
                    <a:pt x="729" y="598"/>
                    <a:pt x="754" y="583"/>
                    <a:pt x="769" y="579"/>
                  </a:cubicBezTo>
                  <a:cubicBezTo>
                    <a:pt x="793" y="571"/>
                    <a:pt x="846" y="564"/>
                    <a:pt x="864" y="562"/>
                  </a:cubicBezTo>
                  <a:cubicBezTo>
                    <a:pt x="876" y="560"/>
                    <a:pt x="887" y="552"/>
                    <a:pt x="890" y="540"/>
                  </a:cubicBezTo>
                  <a:cubicBezTo>
                    <a:pt x="894" y="528"/>
                    <a:pt x="890" y="516"/>
                    <a:pt x="880" y="508"/>
                  </a:cubicBezTo>
                  <a:close/>
                  <a:moveTo>
                    <a:pt x="761" y="1011"/>
                  </a:moveTo>
                  <a:cubicBezTo>
                    <a:pt x="933" y="911"/>
                    <a:pt x="1124" y="885"/>
                    <a:pt x="1305" y="940"/>
                  </a:cubicBezTo>
                  <a:lnTo>
                    <a:pt x="1323" y="880"/>
                  </a:lnTo>
                  <a:cubicBezTo>
                    <a:pt x="1112" y="816"/>
                    <a:pt x="890" y="852"/>
                    <a:pt x="695" y="978"/>
                  </a:cubicBezTo>
                  <a:cubicBezTo>
                    <a:pt x="474" y="882"/>
                    <a:pt x="230" y="882"/>
                    <a:pt x="3" y="992"/>
                  </a:cubicBezTo>
                  <a:lnTo>
                    <a:pt x="30" y="1048"/>
                  </a:lnTo>
                  <a:cubicBezTo>
                    <a:pt x="385" y="875"/>
                    <a:pt x="789" y="994"/>
                    <a:pt x="1058" y="1349"/>
                  </a:cubicBezTo>
                  <a:lnTo>
                    <a:pt x="1107" y="1312"/>
                  </a:lnTo>
                  <a:cubicBezTo>
                    <a:pt x="1084" y="1281"/>
                    <a:pt x="1060" y="1253"/>
                    <a:pt x="1035" y="1225"/>
                  </a:cubicBezTo>
                  <a:cubicBezTo>
                    <a:pt x="1125" y="1211"/>
                    <a:pt x="1216" y="1221"/>
                    <a:pt x="1302" y="1257"/>
                  </a:cubicBezTo>
                  <a:lnTo>
                    <a:pt x="1326" y="1199"/>
                  </a:lnTo>
                  <a:cubicBezTo>
                    <a:pt x="1216" y="1154"/>
                    <a:pt x="1098" y="1145"/>
                    <a:pt x="984" y="1173"/>
                  </a:cubicBezTo>
                  <a:cubicBezTo>
                    <a:pt x="957" y="1147"/>
                    <a:pt x="929" y="1124"/>
                    <a:pt x="901" y="1102"/>
                  </a:cubicBezTo>
                  <a:cubicBezTo>
                    <a:pt x="1033" y="1051"/>
                    <a:pt x="1171" y="1048"/>
                    <a:pt x="1304" y="1094"/>
                  </a:cubicBezTo>
                  <a:lnTo>
                    <a:pt x="1325" y="1035"/>
                  </a:lnTo>
                  <a:cubicBezTo>
                    <a:pt x="1165" y="980"/>
                    <a:pt x="999" y="989"/>
                    <a:pt x="843" y="1059"/>
                  </a:cubicBezTo>
                  <a:cubicBezTo>
                    <a:pt x="816" y="1041"/>
                    <a:pt x="789" y="1025"/>
                    <a:pt x="761" y="10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1954B44D-3E5E-7243-BC5F-039849E3398A}"/>
              </a:ext>
            </a:extLst>
          </p:cNvPr>
          <p:cNvGrpSpPr/>
          <p:nvPr userDrawn="1"/>
        </p:nvGrpSpPr>
        <p:grpSpPr>
          <a:xfrm>
            <a:off x="9520527" y="1154120"/>
            <a:ext cx="710291" cy="710292"/>
            <a:chOff x="8058987" y="621970"/>
            <a:chExt cx="710291" cy="710292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3235D46-2B63-D841-A8A4-7BDCC8963267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D1808BC1-DCE5-374A-8D5E-F6A14818A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851" y="758835"/>
              <a:ext cx="436562" cy="436563"/>
            </a:xfrm>
            <a:custGeom>
              <a:avLst/>
              <a:gdLst>
                <a:gd name="T0" fmla="*/ 281 w 1218"/>
                <a:gd name="T1" fmla="*/ 280 h 1218"/>
                <a:gd name="T2" fmla="*/ 212 w 1218"/>
                <a:gd name="T3" fmla="*/ 280 h 1218"/>
                <a:gd name="T4" fmla="*/ 115 w 1218"/>
                <a:gd name="T5" fmla="*/ 184 h 1218"/>
                <a:gd name="T6" fmla="*/ 167 w 1218"/>
                <a:gd name="T7" fmla="*/ 167 h 1218"/>
                <a:gd name="T8" fmla="*/ 184 w 1218"/>
                <a:gd name="T9" fmla="*/ 115 h 1218"/>
                <a:gd name="T10" fmla="*/ 281 w 1218"/>
                <a:gd name="T11" fmla="*/ 211 h 1218"/>
                <a:gd name="T12" fmla="*/ 281 w 1218"/>
                <a:gd name="T13" fmla="*/ 280 h 1218"/>
                <a:gd name="T14" fmla="*/ 343 w 1218"/>
                <a:gd name="T15" fmla="*/ 186 h 1218"/>
                <a:gd name="T16" fmla="*/ 157 w 1218"/>
                <a:gd name="T17" fmla="*/ 0 h 1218"/>
                <a:gd name="T18" fmla="*/ 118 w 1218"/>
                <a:gd name="T19" fmla="*/ 118 h 1218"/>
                <a:gd name="T20" fmla="*/ 0 w 1218"/>
                <a:gd name="T21" fmla="*/ 157 h 1218"/>
                <a:gd name="T22" fmla="*/ 186 w 1218"/>
                <a:gd name="T23" fmla="*/ 342 h 1218"/>
                <a:gd name="T24" fmla="*/ 299 w 1218"/>
                <a:gd name="T25" fmla="*/ 342 h 1218"/>
                <a:gd name="T26" fmla="*/ 600 w 1218"/>
                <a:gd name="T27" fmla="*/ 644 h 1218"/>
                <a:gd name="T28" fmla="*/ 644 w 1218"/>
                <a:gd name="T29" fmla="*/ 600 h 1218"/>
                <a:gd name="T30" fmla="*/ 343 w 1218"/>
                <a:gd name="T31" fmla="*/ 299 h 1218"/>
                <a:gd name="T32" fmla="*/ 343 w 1218"/>
                <a:gd name="T33" fmla="*/ 186 h 1218"/>
                <a:gd name="T34" fmla="*/ 622 w 1218"/>
                <a:gd name="T35" fmla="*/ 760 h 1218"/>
                <a:gd name="T36" fmla="*/ 484 w 1218"/>
                <a:gd name="T37" fmla="*/ 622 h 1218"/>
                <a:gd name="T38" fmla="*/ 492 w 1218"/>
                <a:gd name="T39" fmla="*/ 576 h 1218"/>
                <a:gd name="T40" fmla="*/ 433 w 1218"/>
                <a:gd name="T41" fmla="*/ 555 h 1218"/>
                <a:gd name="T42" fmla="*/ 422 w 1218"/>
                <a:gd name="T43" fmla="*/ 622 h 1218"/>
                <a:gd name="T44" fmla="*/ 622 w 1218"/>
                <a:gd name="T45" fmla="*/ 822 h 1218"/>
                <a:gd name="T46" fmla="*/ 822 w 1218"/>
                <a:gd name="T47" fmla="*/ 622 h 1218"/>
                <a:gd name="T48" fmla="*/ 622 w 1218"/>
                <a:gd name="T49" fmla="*/ 421 h 1218"/>
                <a:gd name="T50" fmla="*/ 555 w 1218"/>
                <a:gd name="T51" fmla="*/ 433 h 1218"/>
                <a:gd name="T52" fmla="*/ 576 w 1218"/>
                <a:gd name="T53" fmla="*/ 491 h 1218"/>
                <a:gd name="T54" fmla="*/ 622 w 1218"/>
                <a:gd name="T55" fmla="*/ 483 h 1218"/>
                <a:gd name="T56" fmla="*/ 760 w 1218"/>
                <a:gd name="T57" fmla="*/ 622 h 1218"/>
                <a:gd name="T58" fmla="*/ 622 w 1218"/>
                <a:gd name="T59" fmla="*/ 760 h 1218"/>
                <a:gd name="T60" fmla="*/ 441 w 1218"/>
                <a:gd name="T61" fmla="*/ 339 h 1218"/>
                <a:gd name="T62" fmla="*/ 622 w 1218"/>
                <a:gd name="T63" fmla="*/ 286 h 1218"/>
                <a:gd name="T64" fmla="*/ 958 w 1218"/>
                <a:gd name="T65" fmla="*/ 622 h 1218"/>
                <a:gd name="T66" fmla="*/ 622 w 1218"/>
                <a:gd name="T67" fmla="*/ 958 h 1218"/>
                <a:gd name="T68" fmla="*/ 286 w 1218"/>
                <a:gd name="T69" fmla="*/ 622 h 1218"/>
                <a:gd name="T70" fmla="*/ 339 w 1218"/>
                <a:gd name="T71" fmla="*/ 441 h 1218"/>
                <a:gd name="T72" fmla="*/ 287 w 1218"/>
                <a:gd name="T73" fmla="*/ 407 h 1218"/>
                <a:gd name="T74" fmla="*/ 224 w 1218"/>
                <a:gd name="T75" fmla="*/ 622 h 1218"/>
                <a:gd name="T76" fmla="*/ 622 w 1218"/>
                <a:gd name="T77" fmla="*/ 1020 h 1218"/>
                <a:gd name="T78" fmla="*/ 1020 w 1218"/>
                <a:gd name="T79" fmla="*/ 622 h 1218"/>
                <a:gd name="T80" fmla="*/ 622 w 1218"/>
                <a:gd name="T81" fmla="*/ 224 h 1218"/>
                <a:gd name="T82" fmla="*/ 408 w 1218"/>
                <a:gd name="T83" fmla="*/ 286 h 1218"/>
                <a:gd name="T84" fmla="*/ 441 w 1218"/>
                <a:gd name="T85" fmla="*/ 339 h 1218"/>
                <a:gd name="T86" fmla="*/ 622 w 1218"/>
                <a:gd name="T87" fmla="*/ 26 h 1218"/>
                <a:gd name="T88" fmla="*/ 338 w 1218"/>
                <a:gd name="T89" fmla="*/ 98 h 1218"/>
                <a:gd name="T90" fmla="*/ 368 w 1218"/>
                <a:gd name="T91" fmla="*/ 153 h 1218"/>
                <a:gd name="T92" fmla="*/ 622 w 1218"/>
                <a:gd name="T93" fmla="*/ 88 h 1218"/>
                <a:gd name="T94" fmla="*/ 1155 w 1218"/>
                <a:gd name="T95" fmla="*/ 622 h 1218"/>
                <a:gd name="T96" fmla="*/ 622 w 1218"/>
                <a:gd name="T97" fmla="*/ 1155 h 1218"/>
                <a:gd name="T98" fmla="*/ 89 w 1218"/>
                <a:gd name="T99" fmla="*/ 622 h 1218"/>
                <a:gd name="T100" fmla="*/ 153 w 1218"/>
                <a:gd name="T101" fmla="*/ 368 h 1218"/>
                <a:gd name="T102" fmla="*/ 98 w 1218"/>
                <a:gd name="T103" fmla="*/ 338 h 1218"/>
                <a:gd name="T104" fmla="*/ 27 w 1218"/>
                <a:gd name="T105" fmla="*/ 622 h 1218"/>
                <a:gd name="T106" fmla="*/ 622 w 1218"/>
                <a:gd name="T107" fmla="*/ 1217 h 1218"/>
                <a:gd name="T108" fmla="*/ 1217 w 1218"/>
                <a:gd name="T109" fmla="*/ 622 h 1218"/>
                <a:gd name="T110" fmla="*/ 622 w 1218"/>
                <a:gd name="T111" fmla="*/ 2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8" h="1218">
                  <a:moveTo>
                    <a:pt x="281" y="280"/>
                  </a:moveTo>
                  <a:lnTo>
                    <a:pt x="212" y="280"/>
                  </a:lnTo>
                  <a:lnTo>
                    <a:pt x="115" y="184"/>
                  </a:lnTo>
                  <a:lnTo>
                    <a:pt x="167" y="167"/>
                  </a:lnTo>
                  <a:lnTo>
                    <a:pt x="184" y="115"/>
                  </a:lnTo>
                  <a:lnTo>
                    <a:pt x="281" y="211"/>
                  </a:lnTo>
                  <a:lnTo>
                    <a:pt x="281" y="280"/>
                  </a:lnTo>
                  <a:close/>
                  <a:moveTo>
                    <a:pt x="343" y="186"/>
                  </a:moveTo>
                  <a:lnTo>
                    <a:pt x="157" y="0"/>
                  </a:lnTo>
                  <a:lnTo>
                    <a:pt x="118" y="118"/>
                  </a:lnTo>
                  <a:lnTo>
                    <a:pt x="0" y="157"/>
                  </a:lnTo>
                  <a:lnTo>
                    <a:pt x="186" y="342"/>
                  </a:lnTo>
                  <a:lnTo>
                    <a:pt x="299" y="342"/>
                  </a:lnTo>
                  <a:lnTo>
                    <a:pt x="600" y="644"/>
                  </a:lnTo>
                  <a:lnTo>
                    <a:pt x="644" y="600"/>
                  </a:lnTo>
                  <a:lnTo>
                    <a:pt x="343" y="299"/>
                  </a:lnTo>
                  <a:lnTo>
                    <a:pt x="343" y="186"/>
                  </a:lnTo>
                  <a:close/>
                  <a:moveTo>
                    <a:pt x="622" y="760"/>
                  </a:moveTo>
                  <a:cubicBezTo>
                    <a:pt x="546" y="760"/>
                    <a:pt x="484" y="698"/>
                    <a:pt x="484" y="622"/>
                  </a:cubicBezTo>
                  <a:cubicBezTo>
                    <a:pt x="484" y="606"/>
                    <a:pt x="486" y="590"/>
                    <a:pt x="492" y="576"/>
                  </a:cubicBezTo>
                  <a:lnTo>
                    <a:pt x="433" y="555"/>
                  </a:lnTo>
                  <a:cubicBezTo>
                    <a:pt x="425" y="576"/>
                    <a:pt x="422" y="599"/>
                    <a:pt x="422" y="622"/>
                  </a:cubicBezTo>
                  <a:cubicBezTo>
                    <a:pt x="422" y="732"/>
                    <a:pt x="512" y="822"/>
                    <a:pt x="622" y="822"/>
                  </a:cubicBezTo>
                  <a:cubicBezTo>
                    <a:pt x="732" y="822"/>
                    <a:pt x="822" y="733"/>
                    <a:pt x="822" y="622"/>
                  </a:cubicBezTo>
                  <a:cubicBezTo>
                    <a:pt x="822" y="512"/>
                    <a:pt x="732" y="421"/>
                    <a:pt x="622" y="421"/>
                  </a:cubicBezTo>
                  <a:cubicBezTo>
                    <a:pt x="599" y="421"/>
                    <a:pt x="577" y="425"/>
                    <a:pt x="555" y="433"/>
                  </a:cubicBezTo>
                  <a:lnTo>
                    <a:pt x="576" y="491"/>
                  </a:lnTo>
                  <a:cubicBezTo>
                    <a:pt x="591" y="486"/>
                    <a:pt x="606" y="483"/>
                    <a:pt x="622" y="483"/>
                  </a:cubicBezTo>
                  <a:cubicBezTo>
                    <a:pt x="698" y="483"/>
                    <a:pt x="760" y="546"/>
                    <a:pt x="760" y="622"/>
                  </a:cubicBezTo>
                  <a:cubicBezTo>
                    <a:pt x="760" y="698"/>
                    <a:pt x="698" y="760"/>
                    <a:pt x="622" y="760"/>
                  </a:cubicBezTo>
                  <a:close/>
                  <a:moveTo>
                    <a:pt x="441" y="339"/>
                  </a:moveTo>
                  <a:cubicBezTo>
                    <a:pt x="495" y="304"/>
                    <a:pt x="558" y="286"/>
                    <a:pt x="622" y="286"/>
                  </a:cubicBezTo>
                  <a:cubicBezTo>
                    <a:pt x="807" y="286"/>
                    <a:pt x="958" y="437"/>
                    <a:pt x="958" y="622"/>
                  </a:cubicBezTo>
                  <a:cubicBezTo>
                    <a:pt x="958" y="807"/>
                    <a:pt x="807" y="958"/>
                    <a:pt x="622" y="958"/>
                  </a:cubicBezTo>
                  <a:cubicBezTo>
                    <a:pt x="437" y="958"/>
                    <a:pt x="286" y="807"/>
                    <a:pt x="286" y="622"/>
                  </a:cubicBezTo>
                  <a:cubicBezTo>
                    <a:pt x="286" y="557"/>
                    <a:pt x="304" y="495"/>
                    <a:pt x="339" y="441"/>
                  </a:cubicBezTo>
                  <a:lnTo>
                    <a:pt x="287" y="407"/>
                  </a:lnTo>
                  <a:cubicBezTo>
                    <a:pt x="246" y="471"/>
                    <a:pt x="224" y="546"/>
                    <a:pt x="224" y="622"/>
                  </a:cubicBezTo>
                  <a:cubicBezTo>
                    <a:pt x="224" y="841"/>
                    <a:pt x="403" y="1020"/>
                    <a:pt x="622" y="1020"/>
                  </a:cubicBezTo>
                  <a:cubicBezTo>
                    <a:pt x="841" y="1020"/>
                    <a:pt x="1020" y="842"/>
                    <a:pt x="1020" y="622"/>
                  </a:cubicBezTo>
                  <a:cubicBezTo>
                    <a:pt x="1020" y="403"/>
                    <a:pt x="841" y="224"/>
                    <a:pt x="622" y="224"/>
                  </a:cubicBezTo>
                  <a:cubicBezTo>
                    <a:pt x="546" y="224"/>
                    <a:pt x="472" y="246"/>
                    <a:pt x="408" y="286"/>
                  </a:cubicBezTo>
                  <a:lnTo>
                    <a:pt x="441" y="339"/>
                  </a:lnTo>
                  <a:close/>
                  <a:moveTo>
                    <a:pt x="622" y="26"/>
                  </a:moveTo>
                  <a:cubicBezTo>
                    <a:pt x="523" y="26"/>
                    <a:pt x="425" y="51"/>
                    <a:pt x="338" y="98"/>
                  </a:cubicBezTo>
                  <a:lnTo>
                    <a:pt x="368" y="153"/>
                  </a:lnTo>
                  <a:cubicBezTo>
                    <a:pt x="445" y="111"/>
                    <a:pt x="533" y="88"/>
                    <a:pt x="622" y="88"/>
                  </a:cubicBezTo>
                  <a:cubicBezTo>
                    <a:pt x="916" y="88"/>
                    <a:pt x="1155" y="328"/>
                    <a:pt x="1155" y="622"/>
                  </a:cubicBezTo>
                  <a:cubicBezTo>
                    <a:pt x="1155" y="916"/>
                    <a:pt x="916" y="1155"/>
                    <a:pt x="622" y="1155"/>
                  </a:cubicBezTo>
                  <a:cubicBezTo>
                    <a:pt x="328" y="1155"/>
                    <a:pt x="89" y="916"/>
                    <a:pt x="89" y="622"/>
                  </a:cubicBezTo>
                  <a:cubicBezTo>
                    <a:pt x="89" y="533"/>
                    <a:pt x="111" y="445"/>
                    <a:pt x="153" y="368"/>
                  </a:cubicBezTo>
                  <a:lnTo>
                    <a:pt x="98" y="338"/>
                  </a:lnTo>
                  <a:cubicBezTo>
                    <a:pt x="51" y="425"/>
                    <a:pt x="27" y="523"/>
                    <a:pt x="27" y="622"/>
                  </a:cubicBezTo>
                  <a:cubicBezTo>
                    <a:pt x="27" y="950"/>
                    <a:pt x="294" y="1217"/>
                    <a:pt x="622" y="1217"/>
                  </a:cubicBezTo>
                  <a:cubicBezTo>
                    <a:pt x="950" y="1217"/>
                    <a:pt x="1217" y="950"/>
                    <a:pt x="1217" y="622"/>
                  </a:cubicBezTo>
                  <a:cubicBezTo>
                    <a:pt x="1217" y="293"/>
                    <a:pt x="950" y="26"/>
                    <a:pt x="62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BE758BA9-669C-4C40-98B6-480F726A1E99}"/>
              </a:ext>
            </a:extLst>
          </p:cNvPr>
          <p:cNvGrpSpPr/>
          <p:nvPr userDrawn="1"/>
        </p:nvGrpSpPr>
        <p:grpSpPr>
          <a:xfrm>
            <a:off x="5136546" y="3030776"/>
            <a:ext cx="710291" cy="710292"/>
            <a:chOff x="3675006" y="2498626"/>
            <a:chExt cx="710291" cy="710292"/>
          </a:xfrm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8DD08CDF-8C37-9047-976F-8A9DD3AF55D1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55A64B4E-D645-6D41-9C70-522010682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676" y="2626760"/>
              <a:ext cx="488950" cy="454025"/>
            </a:xfrm>
            <a:custGeom>
              <a:avLst/>
              <a:gdLst>
                <a:gd name="T0" fmla="*/ 439 w 1361"/>
                <a:gd name="T1" fmla="*/ 1219 h 1267"/>
                <a:gd name="T2" fmla="*/ 984 w 1361"/>
                <a:gd name="T3" fmla="*/ 1222 h 1267"/>
                <a:gd name="T4" fmla="*/ 426 w 1361"/>
                <a:gd name="T5" fmla="*/ 1157 h 1267"/>
                <a:gd name="T6" fmla="*/ 736 w 1361"/>
                <a:gd name="T7" fmla="*/ 903 h 1267"/>
                <a:gd name="T8" fmla="*/ 736 w 1361"/>
                <a:gd name="T9" fmla="*/ 965 h 1267"/>
                <a:gd name="T10" fmla="*/ 648 w 1361"/>
                <a:gd name="T11" fmla="*/ 520 h 1267"/>
                <a:gd name="T12" fmla="*/ 727 w 1361"/>
                <a:gd name="T13" fmla="*/ 697 h 1267"/>
                <a:gd name="T14" fmla="*/ 286 w 1361"/>
                <a:gd name="T15" fmla="*/ 480 h 1267"/>
                <a:gd name="T16" fmla="*/ 309 w 1361"/>
                <a:gd name="T17" fmla="*/ 697 h 1267"/>
                <a:gd name="T18" fmla="*/ 286 w 1361"/>
                <a:gd name="T19" fmla="*/ 480 h 1267"/>
                <a:gd name="T20" fmla="*/ 318 w 1361"/>
                <a:gd name="T21" fmla="*/ 351 h 1267"/>
                <a:gd name="T22" fmla="*/ 346 w 1361"/>
                <a:gd name="T23" fmla="*/ 234 h 1267"/>
                <a:gd name="T24" fmla="*/ 373 w 1361"/>
                <a:gd name="T25" fmla="*/ 351 h 1267"/>
                <a:gd name="T26" fmla="*/ 346 w 1361"/>
                <a:gd name="T27" fmla="*/ 193 h 1267"/>
                <a:gd name="T28" fmla="*/ 263 w 1361"/>
                <a:gd name="T29" fmla="*/ 304 h 1267"/>
                <a:gd name="T30" fmla="*/ 403 w 1361"/>
                <a:gd name="T31" fmla="*/ 382 h 1267"/>
                <a:gd name="T32" fmla="*/ 548 w 1361"/>
                <a:gd name="T33" fmla="*/ 407 h 1267"/>
                <a:gd name="T34" fmla="*/ 472 w 1361"/>
                <a:gd name="T35" fmla="*/ 235 h 1267"/>
                <a:gd name="T36" fmla="*/ 546 w 1361"/>
                <a:gd name="T37" fmla="*/ 639 h 1267"/>
                <a:gd name="T38" fmla="*/ 478 w 1361"/>
                <a:gd name="T39" fmla="*/ 590 h 1267"/>
                <a:gd name="T40" fmla="*/ 547 w 1361"/>
                <a:gd name="T41" fmla="*/ 538 h 1267"/>
                <a:gd name="T42" fmla="*/ 603 w 1361"/>
                <a:gd name="T43" fmla="*/ 586 h 1267"/>
                <a:gd name="T44" fmla="*/ 517 w 1361"/>
                <a:gd name="T45" fmla="*/ 477 h 1267"/>
                <a:gd name="T46" fmla="*/ 456 w 1361"/>
                <a:gd name="T47" fmla="*/ 670 h 1267"/>
                <a:gd name="T48" fmla="*/ 603 w 1361"/>
                <a:gd name="T49" fmla="*/ 586 h 1267"/>
                <a:gd name="T50" fmla="*/ 677 w 1361"/>
                <a:gd name="T51" fmla="*/ 351 h 1267"/>
                <a:gd name="T52" fmla="*/ 706 w 1361"/>
                <a:gd name="T53" fmla="*/ 234 h 1267"/>
                <a:gd name="T54" fmla="*/ 733 w 1361"/>
                <a:gd name="T55" fmla="*/ 351 h 1267"/>
                <a:gd name="T56" fmla="*/ 706 w 1361"/>
                <a:gd name="T57" fmla="*/ 193 h 1267"/>
                <a:gd name="T58" fmla="*/ 622 w 1361"/>
                <a:gd name="T59" fmla="*/ 304 h 1267"/>
                <a:gd name="T60" fmla="*/ 763 w 1361"/>
                <a:gd name="T61" fmla="*/ 382 h 1267"/>
                <a:gd name="T62" fmla="*/ 908 w 1361"/>
                <a:gd name="T63" fmla="*/ 407 h 1267"/>
                <a:gd name="T64" fmla="*/ 831 w 1361"/>
                <a:gd name="T65" fmla="*/ 235 h 1267"/>
                <a:gd name="T66" fmla="*/ 917 w 1361"/>
                <a:gd name="T67" fmla="*/ 639 h 1267"/>
                <a:gd name="T68" fmla="*/ 848 w 1361"/>
                <a:gd name="T69" fmla="*/ 590 h 1267"/>
                <a:gd name="T70" fmla="*/ 917 w 1361"/>
                <a:gd name="T71" fmla="*/ 538 h 1267"/>
                <a:gd name="T72" fmla="*/ 973 w 1361"/>
                <a:gd name="T73" fmla="*/ 586 h 1267"/>
                <a:gd name="T74" fmla="*/ 887 w 1361"/>
                <a:gd name="T75" fmla="*/ 477 h 1267"/>
                <a:gd name="T76" fmla="*/ 826 w 1361"/>
                <a:gd name="T77" fmla="*/ 670 h 1267"/>
                <a:gd name="T78" fmla="*/ 973 w 1361"/>
                <a:gd name="T79" fmla="*/ 586 h 1267"/>
                <a:gd name="T80" fmla="*/ 1088 w 1361"/>
                <a:gd name="T81" fmla="*/ 196 h 1267"/>
                <a:gd name="T82" fmla="*/ 1041 w 1361"/>
                <a:gd name="T83" fmla="*/ 235 h 1267"/>
                <a:gd name="T84" fmla="*/ 1097 w 1361"/>
                <a:gd name="T85" fmla="*/ 697 h 1267"/>
                <a:gd name="T86" fmla="*/ 1018 w 1361"/>
                <a:gd name="T87" fmla="*/ 520 h 1267"/>
                <a:gd name="T88" fmla="*/ 1298 w 1361"/>
                <a:gd name="T89" fmla="*/ 818 h 1267"/>
                <a:gd name="T90" fmla="*/ 115 w 1361"/>
                <a:gd name="T91" fmla="*/ 62 h 1267"/>
                <a:gd name="T92" fmla="*/ 1298 w 1361"/>
                <a:gd name="T93" fmla="*/ 818 h 1267"/>
                <a:gd name="T94" fmla="*/ 1298 w 1361"/>
                <a:gd name="T95" fmla="*/ 934 h 1267"/>
                <a:gd name="T96" fmla="*/ 510 w 1361"/>
                <a:gd name="T97" fmla="*/ 987 h 1267"/>
                <a:gd name="T98" fmla="*/ 62 w 1361"/>
                <a:gd name="T99" fmla="*/ 880 h 1267"/>
                <a:gd name="T100" fmla="*/ 115 w 1361"/>
                <a:gd name="T101" fmla="*/ 0 h 1267"/>
                <a:gd name="T102" fmla="*/ 115 w 1361"/>
                <a:gd name="T103" fmla="*/ 1050 h 1267"/>
                <a:gd name="T104" fmla="*/ 542 w 1361"/>
                <a:gd name="T105" fmla="*/ 1131 h 1267"/>
                <a:gd name="T106" fmla="*/ 790 w 1361"/>
                <a:gd name="T107" fmla="*/ 1131 h 1267"/>
                <a:gd name="T108" fmla="*/ 1244 w 1361"/>
                <a:gd name="T109" fmla="*/ 105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1" h="1267">
                  <a:moveTo>
                    <a:pt x="347" y="1222"/>
                  </a:moveTo>
                  <a:lnTo>
                    <a:pt x="391" y="1266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0" y="1266"/>
                  </a:lnTo>
                  <a:lnTo>
                    <a:pt x="984" y="1222"/>
                  </a:lnTo>
                  <a:lnTo>
                    <a:pt x="928" y="1166"/>
                  </a:lnTo>
                  <a:cubicBezTo>
                    <a:pt x="922" y="1160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0"/>
                    <a:pt x="404" y="1166"/>
                  </a:cubicBezTo>
                  <a:lnTo>
                    <a:pt x="347" y="1222"/>
                  </a:lnTo>
                  <a:close/>
                  <a:moveTo>
                    <a:pt x="736" y="903"/>
                  </a:moveTo>
                  <a:lnTo>
                    <a:pt x="595" y="903"/>
                  </a:lnTo>
                  <a:lnTo>
                    <a:pt x="595" y="965"/>
                  </a:lnTo>
                  <a:lnTo>
                    <a:pt x="736" y="965"/>
                  </a:lnTo>
                  <a:lnTo>
                    <a:pt x="736" y="903"/>
                  </a:lnTo>
                  <a:close/>
                  <a:moveTo>
                    <a:pt x="656" y="480"/>
                  </a:moveTo>
                  <a:lnTo>
                    <a:pt x="648" y="520"/>
                  </a:lnTo>
                  <a:lnTo>
                    <a:pt x="679" y="520"/>
                  </a:lnTo>
                  <a:lnTo>
                    <a:pt x="679" y="697"/>
                  </a:lnTo>
                  <a:lnTo>
                    <a:pt x="727" y="697"/>
                  </a:lnTo>
                  <a:lnTo>
                    <a:pt x="727" y="480"/>
                  </a:lnTo>
                  <a:lnTo>
                    <a:pt x="656" y="480"/>
                  </a:lnTo>
                  <a:close/>
                  <a:moveTo>
                    <a:pt x="286" y="480"/>
                  </a:moveTo>
                  <a:lnTo>
                    <a:pt x="277" y="520"/>
                  </a:lnTo>
                  <a:lnTo>
                    <a:pt x="309" y="520"/>
                  </a:lnTo>
                  <a:lnTo>
                    <a:pt x="309" y="697"/>
                  </a:lnTo>
                  <a:lnTo>
                    <a:pt x="356" y="697"/>
                  </a:lnTo>
                  <a:lnTo>
                    <a:pt x="356" y="480"/>
                  </a:lnTo>
                  <a:lnTo>
                    <a:pt x="286" y="480"/>
                  </a:lnTo>
                  <a:close/>
                  <a:moveTo>
                    <a:pt x="373" y="351"/>
                  </a:moveTo>
                  <a:cubicBezTo>
                    <a:pt x="366" y="363"/>
                    <a:pt x="357" y="369"/>
                    <a:pt x="345" y="369"/>
                  </a:cubicBezTo>
                  <a:cubicBezTo>
                    <a:pt x="334" y="369"/>
                    <a:pt x="325" y="363"/>
                    <a:pt x="318" y="351"/>
                  </a:cubicBezTo>
                  <a:cubicBezTo>
                    <a:pt x="311" y="339"/>
                    <a:pt x="307" y="323"/>
                    <a:pt x="307" y="303"/>
                  </a:cubicBezTo>
                  <a:cubicBezTo>
                    <a:pt x="307" y="282"/>
                    <a:pt x="310" y="264"/>
                    <a:pt x="317" y="252"/>
                  </a:cubicBezTo>
                  <a:cubicBezTo>
                    <a:pt x="324" y="240"/>
                    <a:pt x="334" y="234"/>
                    <a:pt x="346" y="234"/>
                  </a:cubicBezTo>
                  <a:cubicBezTo>
                    <a:pt x="358" y="234"/>
                    <a:pt x="367" y="240"/>
                    <a:pt x="374" y="252"/>
                  </a:cubicBezTo>
                  <a:cubicBezTo>
                    <a:pt x="381" y="265"/>
                    <a:pt x="384" y="281"/>
                    <a:pt x="384" y="303"/>
                  </a:cubicBezTo>
                  <a:cubicBezTo>
                    <a:pt x="384" y="323"/>
                    <a:pt x="380" y="339"/>
                    <a:pt x="373" y="351"/>
                  </a:cubicBezTo>
                  <a:close/>
                  <a:moveTo>
                    <a:pt x="428" y="299"/>
                  </a:moveTo>
                  <a:cubicBezTo>
                    <a:pt x="428" y="267"/>
                    <a:pt x="421" y="241"/>
                    <a:pt x="406" y="222"/>
                  </a:cubicBezTo>
                  <a:cubicBezTo>
                    <a:pt x="391" y="203"/>
                    <a:pt x="371" y="193"/>
                    <a:pt x="346" y="193"/>
                  </a:cubicBezTo>
                  <a:lnTo>
                    <a:pt x="345" y="193"/>
                  </a:lnTo>
                  <a:cubicBezTo>
                    <a:pt x="320" y="193"/>
                    <a:pt x="300" y="203"/>
                    <a:pt x="285" y="223"/>
                  </a:cubicBezTo>
                  <a:cubicBezTo>
                    <a:pt x="270" y="244"/>
                    <a:pt x="263" y="271"/>
                    <a:pt x="263" y="304"/>
                  </a:cubicBezTo>
                  <a:cubicBezTo>
                    <a:pt x="263" y="336"/>
                    <a:pt x="270" y="361"/>
                    <a:pt x="286" y="380"/>
                  </a:cubicBezTo>
                  <a:cubicBezTo>
                    <a:pt x="301" y="400"/>
                    <a:pt x="321" y="409"/>
                    <a:pt x="346" y="409"/>
                  </a:cubicBezTo>
                  <a:cubicBezTo>
                    <a:pt x="368" y="409"/>
                    <a:pt x="387" y="400"/>
                    <a:pt x="403" y="382"/>
                  </a:cubicBezTo>
                  <a:cubicBezTo>
                    <a:pt x="420" y="364"/>
                    <a:pt x="428" y="336"/>
                    <a:pt x="428" y="299"/>
                  </a:cubicBezTo>
                  <a:close/>
                  <a:moveTo>
                    <a:pt x="502" y="407"/>
                  </a:moveTo>
                  <a:lnTo>
                    <a:pt x="548" y="407"/>
                  </a:lnTo>
                  <a:lnTo>
                    <a:pt x="548" y="196"/>
                  </a:lnTo>
                  <a:lnTo>
                    <a:pt x="480" y="196"/>
                  </a:lnTo>
                  <a:lnTo>
                    <a:pt x="472" y="235"/>
                  </a:lnTo>
                  <a:lnTo>
                    <a:pt x="502" y="235"/>
                  </a:lnTo>
                  <a:lnTo>
                    <a:pt x="502" y="407"/>
                  </a:lnTo>
                  <a:close/>
                  <a:moveTo>
                    <a:pt x="546" y="639"/>
                  </a:moveTo>
                  <a:cubicBezTo>
                    <a:pt x="539" y="652"/>
                    <a:pt x="530" y="658"/>
                    <a:pt x="518" y="658"/>
                  </a:cubicBezTo>
                  <a:cubicBezTo>
                    <a:pt x="506" y="658"/>
                    <a:pt x="496" y="652"/>
                    <a:pt x="489" y="639"/>
                  </a:cubicBezTo>
                  <a:cubicBezTo>
                    <a:pt x="482" y="627"/>
                    <a:pt x="478" y="611"/>
                    <a:pt x="478" y="590"/>
                  </a:cubicBezTo>
                  <a:cubicBezTo>
                    <a:pt x="478" y="568"/>
                    <a:pt x="482" y="550"/>
                    <a:pt x="489" y="538"/>
                  </a:cubicBezTo>
                  <a:cubicBezTo>
                    <a:pt x="496" y="525"/>
                    <a:pt x="506" y="519"/>
                    <a:pt x="518" y="519"/>
                  </a:cubicBezTo>
                  <a:cubicBezTo>
                    <a:pt x="530" y="519"/>
                    <a:pt x="540" y="525"/>
                    <a:pt x="547" y="538"/>
                  </a:cubicBezTo>
                  <a:cubicBezTo>
                    <a:pt x="554" y="550"/>
                    <a:pt x="557" y="568"/>
                    <a:pt x="557" y="590"/>
                  </a:cubicBezTo>
                  <a:cubicBezTo>
                    <a:pt x="557" y="611"/>
                    <a:pt x="554" y="627"/>
                    <a:pt x="546" y="639"/>
                  </a:cubicBezTo>
                  <a:close/>
                  <a:moveTo>
                    <a:pt x="603" y="586"/>
                  </a:moveTo>
                  <a:cubicBezTo>
                    <a:pt x="603" y="553"/>
                    <a:pt x="595" y="526"/>
                    <a:pt x="580" y="506"/>
                  </a:cubicBezTo>
                  <a:cubicBezTo>
                    <a:pt x="565" y="487"/>
                    <a:pt x="544" y="477"/>
                    <a:pt x="518" y="477"/>
                  </a:cubicBezTo>
                  <a:lnTo>
                    <a:pt x="517" y="477"/>
                  </a:lnTo>
                  <a:cubicBezTo>
                    <a:pt x="492" y="477"/>
                    <a:pt x="471" y="487"/>
                    <a:pt x="456" y="508"/>
                  </a:cubicBezTo>
                  <a:cubicBezTo>
                    <a:pt x="440" y="529"/>
                    <a:pt x="432" y="557"/>
                    <a:pt x="432" y="591"/>
                  </a:cubicBezTo>
                  <a:cubicBezTo>
                    <a:pt x="432" y="623"/>
                    <a:pt x="440" y="650"/>
                    <a:pt x="456" y="670"/>
                  </a:cubicBezTo>
                  <a:cubicBezTo>
                    <a:pt x="472" y="690"/>
                    <a:pt x="493" y="699"/>
                    <a:pt x="518" y="699"/>
                  </a:cubicBezTo>
                  <a:cubicBezTo>
                    <a:pt x="541" y="700"/>
                    <a:pt x="560" y="690"/>
                    <a:pt x="577" y="672"/>
                  </a:cubicBezTo>
                  <a:cubicBezTo>
                    <a:pt x="594" y="653"/>
                    <a:pt x="603" y="624"/>
                    <a:pt x="603" y="586"/>
                  </a:cubicBezTo>
                  <a:close/>
                  <a:moveTo>
                    <a:pt x="733" y="351"/>
                  </a:moveTo>
                  <a:cubicBezTo>
                    <a:pt x="726" y="363"/>
                    <a:pt x="717" y="369"/>
                    <a:pt x="705" y="369"/>
                  </a:cubicBezTo>
                  <a:cubicBezTo>
                    <a:pt x="693" y="369"/>
                    <a:pt x="684" y="363"/>
                    <a:pt x="677" y="351"/>
                  </a:cubicBezTo>
                  <a:cubicBezTo>
                    <a:pt x="670" y="339"/>
                    <a:pt x="667" y="323"/>
                    <a:pt x="667" y="303"/>
                  </a:cubicBezTo>
                  <a:cubicBezTo>
                    <a:pt x="667" y="282"/>
                    <a:pt x="670" y="264"/>
                    <a:pt x="677" y="252"/>
                  </a:cubicBezTo>
                  <a:cubicBezTo>
                    <a:pt x="684" y="240"/>
                    <a:pt x="693" y="234"/>
                    <a:pt x="706" y="234"/>
                  </a:cubicBezTo>
                  <a:cubicBezTo>
                    <a:pt x="717" y="234"/>
                    <a:pt x="726" y="240"/>
                    <a:pt x="733" y="252"/>
                  </a:cubicBezTo>
                  <a:cubicBezTo>
                    <a:pt x="740" y="265"/>
                    <a:pt x="743" y="281"/>
                    <a:pt x="743" y="303"/>
                  </a:cubicBezTo>
                  <a:cubicBezTo>
                    <a:pt x="743" y="323"/>
                    <a:pt x="740" y="339"/>
                    <a:pt x="733" y="351"/>
                  </a:cubicBezTo>
                  <a:close/>
                  <a:moveTo>
                    <a:pt x="788" y="299"/>
                  </a:moveTo>
                  <a:cubicBezTo>
                    <a:pt x="788" y="267"/>
                    <a:pt x="780" y="241"/>
                    <a:pt x="765" y="222"/>
                  </a:cubicBezTo>
                  <a:cubicBezTo>
                    <a:pt x="751" y="203"/>
                    <a:pt x="731" y="193"/>
                    <a:pt x="706" y="193"/>
                  </a:cubicBezTo>
                  <a:lnTo>
                    <a:pt x="704" y="193"/>
                  </a:lnTo>
                  <a:cubicBezTo>
                    <a:pt x="680" y="193"/>
                    <a:pt x="660" y="203"/>
                    <a:pt x="645" y="223"/>
                  </a:cubicBezTo>
                  <a:cubicBezTo>
                    <a:pt x="630" y="244"/>
                    <a:pt x="622" y="271"/>
                    <a:pt x="622" y="304"/>
                  </a:cubicBezTo>
                  <a:cubicBezTo>
                    <a:pt x="622" y="336"/>
                    <a:pt x="630" y="361"/>
                    <a:pt x="645" y="380"/>
                  </a:cubicBezTo>
                  <a:cubicBezTo>
                    <a:pt x="661" y="400"/>
                    <a:pt x="681" y="409"/>
                    <a:pt x="706" y="409"/>
                  </a:cubicBezTo>
                  <a:cubicBezTo>
                    <a:pt x="727" y="409"/>
                    <a:pt x="746" y="400"/>
                    <a:pt x="763" y="382"/>
                  </a:cubicBezTo>
                  <a:cubicBezTo>
                    <a:pt x="779" y="364"/>
                    <a:pt x="788" y="336"/>
                    <a:pt x="788" y="299"/>
                  </a:cubicBezTo>
                  <a:close/>
                  <a:moveTo>
                    <a:pt x="862" y="407"/>
                  </a:moveTo>
                  <a:lnTo>
                    <a:pt x="908" y="407"/>
                  </a:lnTo>
                  <a:lnTo>
                    <a:pt x="908" y="196"/>
                  </a:lnTo>
                  <a:lnTo>
                    <a:pt x="839" y="196"/>
                  </a:lnTo>
                  <a:lnTo>
                    <a:pt x="831" y="235"/>
                  </a:lnTo>
                  <a:lnTo>
                    <a:pt x="862" y="235"/>
                  </a:lnTo>
                  <a:lnTo>
                    <a:pt x="862" y="407"/>
                  </a:lnTo>
                  <a:close/>
                  <a:moveTo>
                    <a:pt x="917" y="639"/>
                  </a:moveTo>
                  <a:cubicBezTo>
                    <a:pt x="910" y="652"/>
                    <a:pt x="900" y="658"/>
                    <a:pt x="888" y="658"/>
                  </a:cubicBezTo>
                  <a:cubicBezTo>
                    <a:pt x="876" y="658"/>
                    <a:pt x="867" y="652"/>
                    <a:pt x="859" y="639"/>
                  </a:cubicBezTo>
                  <a:cubicBezTo>
                    <a:pt x="852" y="627"/>
                    <a:pt x="848" y="611"/>
                    <a:pt x="848" y="590"/>
                  </a:cubicBezTo>
                  <a:cubicBezTo>
                    <a:pt x="848" y="568"/>
                    <a:pt x="852" y="550"/>
                    <a:pt x="859" y="538"/>
                  </a:cubicBezTo>
                  <a:cubicBezTo>
                    <a:pt x="866" y="525"/>
                    <a:pt x="876" y="519"/>
                    <a:pt x="889" y="519"/>
                  </a:cubicBezTo>
                  <a:cubicBezTo>
                    <a:pt x="900" y="519"/>
                    <a:pt x="910" y="525"/>
                    <a:pt x="917" y="538"/>
                  </a:cubicBezTo>
                  <a:cubicBezTo>
                    <a:pt x="924" y="550"/>
                    <a:pt x="928" y="568"/>
                    <a:pt x="928" y="590"/>
                  </a:cubicBezTo>
                  <a:cubicBezTo>
                    <a:pt x="928" y="611"/>
                    <a:pt x="924" y="627"/>
                    <a:pt x="917" y="639"/>
                  </a:cubicBezTo>
                  <a:close/>
                  <a:moveTo>
                    <a:pt x="973" y="586"/>
                  </a:moveTo>
                  <a:cubicBezTo>
                    <a:pt x="973" y="553"/>
                    <a:pt x="966" y="526"/>
                    <a:pt x="950" y="506"/>
                  </a:cubicBezTo>
                  <a:cubicBezTo>
                    <a:pt x="935" y="487"/>
                    <a:pt x="914" y="477"/>
                    <a:pt x="889" y="477"/>
                  </a:cubicBezTo>
                  <a:lnTo>
                    <a:pt x="887" y="477"/>
                  </a:lnTo>
                  <a:cubicBezTo>
                    <a:pt x="862" y="477"/>
                    <a:pt x="841" y="487"/>
                    <a:pt x="826" y="508"/>
                  </a:cubicBezTo>
                  <a:cubicBezTo>
                    <a:pt x="810" y="529"/>
                    <a:pt x="803" y="557"/>
                    <a:pt x="803" y="591"/>
                  </a:cubicBezTo>
                  <a:cubicBezTo>
                    <a:pt x="803" y="623"/>
                    <a:pt x="810" y="650"/>
                    <a:pt x="826" y="670"/>
                  </a:cubicBezTo>
                  <a:cubicBezTo>
                    <a:pt x="841" y="690"/>
                    <a:pt x="863" y="699"/>
                    <a:pt x="889" y="699"/>
                  </a:cubicBezTo>
                  <a:cubicBezTo>
                    <a:pt x="911" y="700"/>
                    <a:pt x="931" y="690"/>
                    <a:pt x="948" y="672"/>
                  </a:cubicBezTo>
                  <a:cubicBezTo>
                    <a:pt x="965" y="653"/>
                    <a:pt x="973" y="624"/>
                    <a:pt x="973" y="586"/>
                  </a:cubicBezTo>
                  <a:close/>
                  <a:moveTo>
                    <a:pt x="1041" y="407"/>
                  </a:moveTo>
                  <a:lnTo>
                    <a:pt x="1088" y="407"/>
                  </a:lnTo>
                  <a:lnTo>
                    <a:pt x="1088" y="196"/>
                  </a:lnTo>
                  <a:lnTo>
                    <a:pt x="1019" y="196"/>
                  </a:lnTo>
                  <a:lnTo>
                    <a:pt x="1011" y="235"/>
                  </a:lnTo>
                  <a:lnTo>
                    <a:pt x="1041" y="235"/>
                  </a:lnTo>
                  <a:lnTo>
                    <a:pt x="1041" y="407"/>
                  </a:lnTo>
                  <a:close/>
                  <a:moveTo>
                    <a:pt x="1049" y="697"/>
                  </a:moveTo>
                  <a:lnTo>
                    <a:pt x="1097" y="697"/>
                  </a:lnTo>
                  <a:lnTo>
                    <a:pt x="1097" y="480"/>
                  </a:lnTo>
                  <a:lnTo>
                    <a:pt x="1026" y="480"/>
                  </a:lnTo>
                  <a:lnTo>
                    <a:pt x="1018" y="520"/>
                  </a:lnTo>
                  <a:lnTo>
                    <a:pt x="1049" y="520"/>
                  </a:lnTo>
                  <a:lnTo>
                    <a:pt x="1049" y="697"/>
                  </a:lnTo>
                  <a:close/>
                  <a:moveTo>
                    <a:pt x="1298" y="818"/>
                  </a:moveTo>
                  <a:lnTo>
                    <a:pt x="62" y="818"/>
                  </a:lnTo>
                  <a:lnTo>
                    <a:pt x="62" y="115"/>
                  </a:lnTo>
                  <a:cubicBezTo>
                    <a:pt x="62" y="86"/>
                    <a:pt x="86" y="62"/>
                    <a:pt x="115" y="62"/>
                  </a:cubicBezTo>
                  <a:lnTo>
                    <a:pt x="1244" y="62"/>
                  </a:lnTo>
                  <a:cubicBezTo>
                    <a:pt x="1274" y="62"/>
                    <a:pt x="1298" y="86"/>
                    <a:pt x="1298" y="115"/>
                  </a:cubicBezTo>
                  <a:lnTo>
                    <a:pt x="1298" y="818"/>
                  </a:lnTo>
                  <a:close/>
                  <a:moveTo>
                    <a:pt x="62" y="880"/>
                  </a:moveTo>
                  <a:lnTo>
                    <a:pt x="1298" y="880"/>
                  </a:lnTo>
                  <a:lnTo>
                    <a:pt x="1298" y="934"/>
                  </a:lnTo>
                  <a:cubicBezTo>
                    <a:pt x="1298" y="963"/>
                    <a:pt x="1274" y="987"/>
                    <a:pt x="1244" y="987"/>
                  </a:cubicBezTo>
                  <a:lnTo>
                    <a:pt x="821" y="987"/>
                  </a:lnTo>
                  <a:lnTo>
                    <a:pt x="510" y="987"/>
                  </a:lnTo>
                  <a:lnTo>
                    <a:pt x="115" y="987"/>
                  </a:lnTo>
                  <a:cubicBezTo>
                    <a:pt x="86" y="987"/>
                    <a:pt x="62" y="963"/>
                    <a:pt x="62" y="934"/>
                  </a:cubicBezTo>
                  <a:lnTo>
                    <a:pt x="62" y="880"/>
                  </a:lnTo>
                  <a:close/>
                  <a:moveTo>
                    <a:pt x="1360" y="115"/>
                  </a:moveTo>
                  <a:cubicBezTo>
                    <a:pt x="1360" y="52"/>
                    <a:pt x="1308" y="0"/>
                    <a:pt x="1244" y="0"/>
                  </a:cubicBezTo>
                  <a:lnTo>
                    <a:pt x="115" y="0"/>
                  </a:lnTo>
                  <a:cubicBezTo>
                    <a:pt x="52" y="0"/>
                    <a:pt x="0" y="52"/>
                    <a:pt x="0" y="115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5" y="1050"/>
                  </a:cubicBezTo>
                  <a:lnTo>
                    <a:pt x="479" y="1050"/>
                  </a:lnTo>
                  <a:lnTo>
                    <a:pt x="479" y="1131"/>
                  </a:lnTo>
                  <a:lnTo>
                    <a:pt x="542" y="1131"/>
                  </a:lnTo>
                  <a:lnTo>
                    <a:pt x="542" y="1050"/>
                  </a:lnTo>
                  <a:lnTo>
                    <a:pt x="790" y="1050"/>
                  </a:lnTo>
                  <a:lnTo>
                    <a:pt x="790" y="1131"/>
                  </a:lnTo>
                  <a:lnTo>
                    <a:pt x="852" y="1131"/>
                  </a:lnTo>
                  <a:lnTo>
                    <a:pt x="852" y="1050"/>
                  </a:lnTo>
                  <a:lnTo>
                    <a:pt x="1244" y="1050"/>
                  </a:lnTo>
                  <a:cubicBezTo>
                    <a:pt x="1308" y="1050"/>
                    <a:pt x="1360" y="998"/>
                    <a:pt x="1360" y="934"/>
                  </a:cubicBezTo>
                  <a:lnTo>
                    <a:pt x="136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4E5F321-F439-8E4C-8434-CCB8B27F4B45}"/>
              </a:ext>
            </a:extLst>
          </p:cNvPr>
          <p:cNvGrpSpPr/>
          <p:nvPr userDrawn="1"/>
        </p:nvGrpSpPr>
        <p:grpSpPr>
          <a:xfrm>
            <a:off x="8435634" y="3030776"/>
            <a:ext cx="710291" cy="710292"/>
            <a:chOff x="6974094" y="2498626"/>
            <a:chExt cx="710291" cy="710292"/>
          </a:xfrm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B86771CA-C7EA-C641-9C63-AE6B20926210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15" name="Freeform 1">
              <a:extLst>
                <a:ext uri="{FF2B5EF4-FFF2-40B4-BE49-F238E27FC236}">
                  <a16:creationId xmlns:a16="http://schemas.microsoft.com/office/drawing/2014/main" id="{D23E7050-FA9A-2D47-8FA6-865C74986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352" y="2621997"/>
              <a:ext cx="485775" cy="463550"/>
            </a:xfrm>
            <a:custGeom>
              <a:avLst/>
              <a:gdLst>
                <a:gd name="T0" fmla="*/ 1007 w 1348"/>
                <a:gd name="T1" fmla="*/ 392 h 1288"/>
                <a:gd name="T2" fmla="*/ 734 w 1348"/>
                <a:gd name="T3" fmla="*/ 229 h 1288"/>
                <a:gd name="T4" fmla="*/ 946 w 1348"/>
                <a:gd name="T5" fmla="*/ 311 h 1288"/>
                <a:gd name="T6" fmla="*/ 672 w 1348"/>
                <a:gd name="T7" fmla="*/ 167 h 1288"/>
                <a:gd name="T8" fmla="*/ 480 w 1348"/>
                <a:gd name="T9" fmla="*/ 280 h 1288"/>
                <a:gd name="T10" fmla="*/ 784 w 1348"/>
                <a:gd name="T11" fmla="*/ 116 h 1288"/>
                <a:gd name="T12" fmla="*/ 574 w 1348"/>
                <a:gd name="T13" fmla="*/ 878 h 1288"/>
                <a:gd name="T14" fmla="*/ 758 w 1348"/>
                <a:gd name="T15" fmla="*/ 1028 h 1288"/>
                <a:gd name="T16" fmla="*/ 561 w 1348"/>
                <a:gd name="T17" fmla="*/ 972 h 1288"/>
                <a:gd name="T18" fmla="*/ 336 w 1348"/>
                <a:gd name="T19" fmla="*/ 972 h 1288"/>
                <a:gd name="T20" fmla="*/ 146 w 1348"/>
                <a:gd name="T21" fmla="*/ 1009 h 1288"/>
                <a:gd name="T22" fmla="*/ 352 w 1348"/>
                <a:gd name="T23" fmla="*/ 793 h 1288"/>
                <a:gd name="T24" fmla="*/ 439 w 1348"/>
                <a:gd name="T25" fmla="*/ 689 h 1288"/>
                <a:gd name="T26" fmla="*/ 1132 w 1348"/>
                <a:gd name="T27" fmla="*/ 454 h 1288"/>
                <a:gd name="T28" fmla="*/ 1132 w 1348"/>
                <a:gd name="T29" fmla="*/ 167 h 1288"/>
                <a:gd name="T30" fmla="*/ 847 w 1348"/>
                <a:gd name="T31" fmla="*/ 54 h 1288"/>
                <a:gd name="T32" fmla="*/ 480 w 1348"/>
                <a:gd name="T33" fmla="*/ 0 h 1288"/>
                <a:gd name="T34" fmla="*/ 418 w 1348"/>
                <a:gd name="T35" fmla="*/ 54 h 1288"/>
                <a:gd name="T36" fmla="*/ 418 w 1348"/>
                <a:gd name="T37" fmla="*/ 630 h 1288"/>
                <a:gd name="T38" fmla="*/ 319 w 1348"/>
                <a:gd name="T39" fmla="*/ 731 h 1288"/>
                <a:gd name="T40" fmla="*/ 0 w 1348"/>
                <a:gd name="T41" fmla="*/ 1111 h 1288"/>
                <a:gd name="T42" fmla="*/ 110 w 1348"/>
                <a:gd name="T43" fmla="*/ 1060 h 1288"/>
                <a:gd name="T44" fmla="*/ 336 w 1348"/>
                <a:gd name="T45" fmla="*/ 1060 h 1288"/>
                <a:gd name="T46" fmla="*/ 561 w 1348"/>
                <a:gd name="T47" fmla="*/ 1060 h 1288"/>
                <a:gd name="T48" fmla="*/ 792 w 1348"/>
                <a:gd name="T49" fmla="*/ 1079 h 1288"/>
                <a:gd name="T50" fmla="*/ 982 w 1348"/>
                <a:gd name="T51" fmla="*/ 1253 h 1288"/>
                <a:gd name="T52" fmla="*/ 606 w 1348"/>
                <a:gd name="T53" fmla="*/ 816 h 1288"/>
                <a:gd name="T54" fmla="*/ 480 w 1348"/>
                <a:gd name="T55" fmla="*/ 342 h 1288"/>
                <a:gd name="T56" fmla="*/ 672 w 1348"/>
                <a:gd name="T57" fmla="*/ 454 h 1288"/>
                <a:gd name="T58" fmla="*/ 1347 w 1348"/>
                <a:gd name="T59" fmla="*/ 1137 h 1288"/>
                <a:gd name="T60" fmla="*/ 1145 w 1348"/>
                <a:gd name="T61" fmla="*/ 957 h 1288"/>
                <a:gd name="T62" fmla="*/ 932 w 1348"/>
                <a:gd name="T63" fmla="*/ 689 h 1288"/>
                <a:gd name="T64" fmla="*/ 841 w 1348"/>
                <a:gd name="T65" fmla="*/ 921 h 1288"/>
                <a:gd name="T66" fmla="*/ 1007 w 1348"/>
                <a:gd name="T67" fmla="*/ 812 h 1288"/>
                <a:gd name="T68" fmla="*/ 1168 w 1348"/>
                <a:gd name="T69" fmla="*/ 1019 h 1288"/>
                <a:gd name="T70" fmla="*/ 1347 w 1348"/>
                <a:gd name="T71" fmla="*/ 1137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8" h="1288">
                  <a:moveTo>
                    <a:pt x="946" y="311"/>
                  </a:moveTo>
                  <a:lnTo>
                    <a:pt x="1007" y="392"/>
                  </a:lnTo>
                  <a:lnTo>
                    <a:pt x="734" y="392"/>
                  </a:lnTo>
                  <a:lnTo>
                    <a:pt x="734" y="229"/>
                  </a:lnTo>
                  <a:lnTo>
                    <a:pt x="1007" y="229"/>
                  </a:lnTo>
                  <a:lnTo>
                    <a:pt x="946" y="311"/>
                  </a:lnTo>
                  <a:close/>
                  <a:moveTo>
                    <a:pt x="784" y="167"/>
                  </a:moveTo>
                  <a:lnTo>
                    <a:pt x="672" y="167"/>
                  </a:lnTo>
                  <a:lnTo>
                    <a:pt x="672" y="280"/>
                  </a:lnTo>
                  <a:lnTo>
                    <a:pt x="480" y="280"/>
                  </a:lnTo>
                  <a:lnTo>
                    <a:pt x="480" y="116"/>
                  </a:lnTo>
                  <a:lnTo>
                    <a:pt x="784" y="116"/>
                  </a:lnTo>
                  <a:lnTo>
                    <a:pt x="784" y="167"/>
                  </a:lnTo>
                  <a:close/>
                  <a:moveTo>
                    <a:pt x="574" y="878"/>
                  </a:moveTo>
                  <a:lnTo>
                    <a:pt x="658" y="878"/>
                  </a:lnTo>
                  <a:lnTo>
                    <a:pt x="758" y="1028"/>
                  </a:lnTo>
                  <a:lnTo>
                    <a:pt x="677" y="1088"/>
                  </a:lnTo>
                  <a:lnTo>
                    <a:pt x="561" y="972"/>
                  </a:lnTo>
                  <a:lnTo>
                    <a:pt x="449" y="1085"/>
                  </a:lnTo>
                  <a:lnTo>
                    <a:pt x="336" y="972"/>
                  </a:lnTo>
                  <a:lnTo>
                    <a:pt x="223" y="1085"/>
                  </a:lnTo>
                  <a:lnTo>
                    <a:pt x="146" y="1009"/>
                  </a:lnTo>
                  <a:lnTo>
                    <a:pt x="296" y="793"/>
                  </a:lnTo>
                  <a:lnTo>
                    <a:pt x="352" y="793"/>
                  </a:lnTo>
                  <a:lnTo>
                    <a:pt x="413" y="701"/>
                  </a:lnTo>
                  <a:lnTo>
                    <a:pt x="439" y="689"/>
                  </a:lnTo>
                  <a:lnTo>
                    <a:pt x="574" y="878"/>
                  </a:lnTo>
                  <a:close/>
                  <a:moveTo>
                    <a:pt x="1132" y="454"/>
                  </a:moveTo>
                  <a:lnTo>
                    <a:pt x="1024" y="311"/>
                  </a:lnTo>
                  <a:lnTo>
                    <a:pt x="1132" y="167"/>
                  </a:lnTo>
                  <a:lnTo>
                    <a:pt x="847" y="167"/>
                  </a:lnTo>
                  <a:lnTo>
                    <a:pt x="847" y="54"/>
                  </a:lnTo>
                  <a:lnTo>
                    <a:pt x="480" y="54"/>
                  </a:lnTo>
                  <a:lnTo>
                    <a:pt x="480" y="0"/>
                  </a:lnTo>
                  <a:lnTo>
                    <a:pt x="418" y="0"/>
                  </a:lnTo>
                  <a:lnTo>
                    <a:pt x="418" y="54"/>
                  </a:lnTo>
                  <a:lnTo>
                    <a:pt x="418" y="342"/>
                  </a:lnTo>
                  <a:lnTo>
                    <a:pt x="418" y="630"/>
                  </a:lnTo>
                  <a:lnTo>
                    <a:pt x="371" y="653"/>
                  </a:lnTo>
                  <a:lnTo>
                    <a:pt x="319" y="731"/>
                  </a:lnTo>
                  <a:lnTo>
                    <a:pt x="263" y="731"/>
                  </a:lnTo>
                  <a:lnTo>
                    <a:pt x="0" y="1111"/>
                  </a:lnTo>
                  <a:lnTo>
                    <a:pt x="51" y="1147"/>
                  </a:lnTo>
                  <a:lnTo>
                    <a:pt x="110" y="1060"/>
                  </a:lnTo>
                  <a:lnTo>
                    <a:pt x="223" y="1173"/>
                  </a:lnTo>
                  <a:lnTo>
                    <a:pt x="336" y="1060"/>
                  </a:lnTo>
                  <a:lnTo>
                    <a:pt x="449" y="1173"/>
                  </a:lnTo>
                  <a:lnTo>
                    <a:pt x="561" y="1060"/>
                  </a:lnTo>
                  <a:lnTo>
                    <a:pt x="671" y="1170"/>
                  </a:lnTo>
                  <a:lnTo>
                    <a:pt x="792" y="1079"/>
                  </a:lnTo>
                  <a:lnTo>
                    <a:pt x="931" y="1287"/>
                  </a:lnTo>
                  <a:lnTo>
                    <a:pt x="982" y="1253"/>
                  </a:lnTo>
                  <a:lnTo>
                    <a:pt x="691" y="816"/>
                  </a:lnTo>
                  <a:lnTo>
                    <a:pt x="606" y="816"/>
                  </a:lnTo>
                  <a:lnTo>
                    <a:pt x="480" y="639"/>
                  </a:lnTo>
                  <a:lnTo>
                    <a:pt x="480" y="342"/>
                  </a:lnTo>
                  <a:lnTo>
                    <a:pt x="672" y="342"/>
                  </a:lnTo>
                  <a:lnTo>
                    <a:pt x="672" y="454"/>
                  </a:lnTo>
                  <a:lnTo>
                    <a:pt x="1132" y="454"/>
                  </a:lnTo>
                  <a:close/>
                  <a:moveTo>
                    <a:pt x="1347" y="1137"/>
                  </a:moveTo>
                  <a:lnTo>
                    <a:pt x="1197" y="957"/>
                  </a:lnTo>
                  <a:lnTo>
                    <a:pt x="1145" y="957"/>
                  </a:lnTo>
                  <a:lnTo>
                    <a:pt x="1055" y="770"/>
                  </a:lnTo>
                  <a:lnTo>
                    <a:pt x="932" y="689"/>
                  </a:lnTo>
                  <a:lnTo>
                    <a:pt x="790" y="885"/>
                  </a:lnTo>
                  <a:lnTo>
                    <a:pt x="841" y="921"/>
                  </a:lnTo>
                  <a:lnTo>
                    <a:pt x="947" y="773"/>
                  </a:lnTo>
                  <a:lnTo>
                    <a:pt x="1007" y="812"/>
                  </a:lnTo>
                  <a:lnTo>
                    <a:pt x="1106" y="1019"/>
                  </a:lnTo>
                  <a:lnTo>
                    <a:pt x="1168" y="1019"/>
                  </a:lnTo>
                  <a:lnTo>
                    <a:pt x="1300" y="1177"/>
                  </a:lnTo>
                  <a:lnTo>
                    <a:pt x="1347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BF41C4-07D4-014D-BF8A-946D424F0F59}"/>
              </a:ext>
            </a:extLst>
          </p:cNvPr>
          <p:cNvGrpSpPr/>
          <p:nvPr userDrawn="1"/>
        </p:nvGrpSpPr>
        <p:grpSpPr>
          <a:xfrm>
            <a:off x="6243699" y="2052486"/>
            <a:ext cx="710291" cy="710292"/>
            <a:chOff x="4782159" y="1520336"/>
            <a:chExt cx="710291" cy="710292"/>
          </a:xfrm>
        </p:grpSpPr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4E69F756-EE45-6A48-BAC5-78DF247B645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18" name="Freeform 7">
              <a:extLst>
                <a:ext uri="{FF2B5EF4-FFF2-40B4-BE49-F238E27FC236}">
                  <a16:creationId xmlns:a16="http://schemas.microsoft.com/office/drawing/2014/main" id="{CC8295E4-D4A7-E34A-9870-17744027E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354" y="1642913"/>
              <a:ext cx="469900" cy="465138"/>
            </a:xfrm>
            <a:custGeom>
              <a:avLst/>
              <a:gdLst>
                <a:gd name="T0" fmla="*/ 1044 w 1304"/>
                <a:gd name="T1" fmla="*/ 728 h 1294"/>
                <a:gd name="T2" fmla="*/ 1106 w 1304"/>
                <a:gd name="T3" fmla="*/ 785 h 1294"/>
                <a:gd name="T4" fmla="*/ 1106 w 1304"/>
                <a:gd name="T5" fmla="*/ 248 h 1294"/>
                <a:gd name="T6" fmla="*/ 1044 w 1304"/>
                <a:gd name="T7" fmla="*/ 672 h 1294"/>
                <a:gd name="T8" fmla="*/ 1106 w 1304"/>
                <a:gd name="T9" fmla="*/ 248 h 1294"/>
                <a:gd name="T10" fmla="*/ 621 w 1304"/>
                <a:gd name="T11" fmla="*/ 1123 h 1294"/>
                <a:gd name="T12" fmla="*/ 683 w 1304"/>
                <a:gd name="T13" fmla="*/ 1180 h 1294"/>
                <a:gd name="T14" fmla="*/ 683 w 1304"/>
                <a:gd name="T15" fmla="*/ 756 h 1294"/>
                <a:gd name="T16" fmla="*/ 621 w 1304"/>
                <a:gd name="T17" fmla="*/ 1067 h 1294"/>
                <a:gd name="T18" fmla="*/ 683 w 1304"/>
                <a:gd name="T19" fmla="*/ 756 h 1294"/>
                <a:gd name="T20" fmla="*/ 197 w 1304"/>
                <a:gd name="T21" fmla="*/ 1152 h 1294"/>
                <a:gd name="T22" fmla="*/ 259 w 1304"/>
                <a:gd name="T23" fmla="*/ 1208 h 1294"/>
                <a:gd name="T24" fmla="*/ 259 w 1304"/>
                <a:gd name="T25" fmla="*/ 898 h 1294"/>
                <a:gd name="T26" fmla="*/ 197 w 1304"/>
                <a:gd name="T27" fmla="*/ 1095 h 1294"/>
                <a:gd name="T28" fmla="*/ 259 w 1304"/>
                <a:gd name="T29" fmla="*/ 898 h 1294"/>
                <a:gd name="T30" fmla="*/ 228 w 1304"/>
                <a:gd name="T31" fmla="*/ 537 h 1294"/>
                <a:gd name="T32" fmla="*/ 0 w 1304"/>
                <a:gd name="T33" fmla="*/ 900 h 1294"/>
                <a:gd name="T34" fmla="*/ 84 w 1304"/>
                <a:gd name="T35" fmla="*/ 1293 h 1294"/>
                <a:gd name="T36" fmla="*/ 146 w 1304"/>
                <a:gd name="T37" fmla="*/ 838 h 1294"/>
                <a:gd name="T38" fmla="*/ 228 w 1304"/>
                <a:gd name="T39" fmla="*/ 638 h 1294"/>
                <a:gd name="T40" fmla="*/ 310 w 1304"/>
                <a:gd name="T41" fmla="*/ 838 h 1294"/>
                <a:gd name="T42" fmla="*/ 372 w 1304"/>
                <a:gd name="T43" fmla="*/ 1010 h 1294"/>
                <a:gd name="T44" fmla="*/ 457 w 1304"/>
                <a:gd name="T45" fmla="*/ 900 h 1294"/>
                <a:gd name="T46" fmla="*/ 880 w 1304"/>
                <a:gd name="T47" fmla="*/ 576 h 1294"/>
                <a:gd name="T48" fmla="*/ 423 w 1304"/>
                <a:gd name="T49" fmla="*/ 576 h 1294"/>
                <a:gd name="T50" fmla="*/ 508 w 1304"/>
                <a:gd name="T51" fmla="*/ 646 h 1294"/>
                <a:gd name="T52" fmla="*/ 570 w 1304"/>
                <a:gd name="T53" fmla="*/ 1293 h 1294"/>
                <a:gd name="T54" fmla="*/ 496 w 1304"/>
                <a:gd name="T55" fmla="*/ 584 h 1294"/>
                <a:gd name="T56" fmla="*/ 808 w 1304"/>
                <a:gd name="T57" fmla="*/ 584 h 1294"/>
                <a:gd name="T58" fmla="*/ 733 w 1304"/>
                <a:gd name="T59" fmla="*/ 926 h 1294"/>
                <a:gd name="T60" fmla="*/ 795 w 1304"/>
                <a:gd name="T61" fmla="*/ 646 h 1294"/>
                <a:gd name="T62" fmla="*/ 880 w 1304"/>
                <a:gd name="T63" fmla="*/ 576 h 1294"/>
                <a:gd name="T64" fmla="*/ 1303 w 1304"/>
                <a:gd name="T65" fmla="*/ 294 h 1294"/>
                <a:gd name="T66" fmla="*/ 846 w 1304"/>
                <a:gd name="T67" fmla="*/ 294 h 1294"/>
                <a:gd name="T68" fmla="*/ 931 w 1304"/>
                <a:gd name="T69" fmla="*/ 364 h 1294"/>
                <a:gd name="T70" fmla="*/ 993 w 1304"/>
                <a:gd name="T71" fmla="*/ 1293 h 1294"/>
                <a:gd name="T72" fmla="*/ 919 w 1304"/>
                <a:gd name="T73" fmla="*/ 302 h 1294"/>
                <a:gd name="T74" fmla="*/ 1231 w 1304"/>
                <a:gd name="T75" fmla="*/ 302 h 1294"/>
                <a:gd name="T76" fmla="*/ 1157 w 1304"/>
                <a:gd name="T77" fmla="*/ 898 h 1294"/>
                <a:gd name="T78" fmla="*/ 1219 w 1304"/>
                <a:gd name="T79" fmla="*/ 36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4" h="1294">
                  <a:moveTo>
                    <a:pt x="1106" y="728"/>
                  </a:moveTo>
                  <a:lnTo>
                    <a:pt x="1044" y="728"/>
                  </a:lnTo>
                  <a:lnTo>
                    <a:pt x="1044" y="785"/>
                  </a:lnTo>
                  <a:lnTo>
                    <a:pt x="1106" y="785"/>
                  </a:lnTo>
                  <a:lnTo>
                    <a:pt x="1106" y="728"/>
                  </a:lnTo>
                  <a:close/>
                  <a:moveTo>
                    <a:pt x="1106" y="248"/>
                  </a:moveTo>
                  <a:lnTo>
                    <a:pt x="1044" y="248"/>
                  </a:lnTo>
                  <a:lnTo>
                    <a:pt x="1044" y="672"/>
                  </a:lnTo>
                  <a:lnTo>
                    <a:pt x="1106" y="672"/>
                  </a:lnTo>
                  <a:lnTo>
                    <a:pt x="1106" y="248"/>
                  </a:lnTo>
                  <a:close/>
                  <a:moveTo>
                    <a:pt x="683" y="1123"/>
                  </a:moveTo>
                  <a:lnTo>
                    <a:pt x="621" y="1123"/>
                  </a:lnTo>
                  <a:lnTo>
                    <a:pt x="621" y="1180"/>
                  </a:lnTo>
                  <a:lnTo>
                    <a:pt x="683" y="1180"/>
                  </a:lnTo>
                  <a:lnTo>
                    <a:pt x="683" y="1123"/>
                  </a:lnTo>
                  <a:close/>
                  <a:moveTo>
                    <a:pt x="683" y="756"/>
                  </a:moveTo>
                  <a:lnTo>
                    <a:pt x="621" y="756"/>
                  </a:lnTo>
                  <a:lnTo>
                    <a:pt x="621" y="1067"/>
                  </a:lnTo>
                  <a:lnTo>
                    <a:pt x="683" y="1067"/>
                  </a:lnTo>
                  <a:lnTo>
                    <a:pt x="683" y="756"/>
                  </a:lnTo>
                  <a:close/>
                  <a:moveTo>
                    <a:pt x="259" y="1152"/>
                  </a:moveTo>
                  <a:lnTo>
                    <a:pt x="197" y="1152"/>
                  </a:lnTo>
                  <a:lnTo>
                    <a:pt x="197" y="1208"/>
                  </a:lnTo>
                  <a:lnTo>
                    <a:pt x="259" y="1208"/>
                  </a:lnTo>
                  <a:lnTo>
                    <a:pt x="259" y="1152"/>
                  </a:lnTo>
                  <a:close/>
                  <a:moveTo>
                    <a:pt x="259" y="898"/>
                  </a:moveTo>
                  <a:lnTo>
                    <a:pt x="197" y="898"/>
                  </a:lnTo>
                  <a:lnTo>
                    <a:pt x="197" y="1095"/>
                  </a:lnTo>
                  <a:lnTo>
                    <a:pt x="259" y="1095"/>
                  </a:lnTo>
                  <a:lnTo>
                    <a:pt x="259" y="898"/>
                  </a:lnTo>
                  <a:close/>
                  <a:moveTo>
                    <a:pt x="457" y="830"/>
                  </a:moveTo>
                  <a:lnTo>
                    <a:pt x="228" y="537"/>
                  </a:lnTo>
                  <a:lnTo>
                    <a:pt x="0" y="830"/>
                  </a:lnTo>
                  <a:lnTo>
                    <a:pt x="0" y="900"/>
                  </a:lnTo>
                  <a:lnTo>
                    <a:pt x="84" y="900"/>
                  </a:lnTo>
                  <a:lnTo>
                    <a:pt x="84" y="1293"/>
                  </a:lnTo>
                  <a:lnTo>
                    <a:pt x="146" y="1293"/>
                  </a:lnTo>
                  <a:lnTo>
                    <a:pt x="146" y="838"/>
                  </a:lnTo>
                  <a:lnTo>
                    <a:pt x="72" y="838"/>
                  </a:lnTo>
                  <a:lnTo>
                    <a:pt x="228" y="638"/>
                  </a:lnTo>
                  <a:lnTo>
                    <a:pt x="384" y="838"/>
                  </a:lnTo>
                  <a:lnTo>
                    <a:pt x="310" y="838"/>
                  </a:lnTo>
                  <a:lnTo>
                    <a:pt x="310" y="1010"/>
                  </a:lnTo>
                  <a:lnTo>
                    <a:pt x="372" y="1010"/>
                  </a:lnTo>
                  <a:lnTo>
                    <a:pt x="372" y="900"/>
                  </a:lnTo>
                  <a:lnTo>
                    <a:pt x="457" y="900"/>
                  </a:lnTo>
                  <a:lnTo>
                    <a:pt x="457" y="830"/>
                  </a:lnTo>
                  <a:close/>
                  <a:moveTo>
                    <a:pt x="880" y="576"/>
                  </a:moveTo>
                  <a:lnTo>
                    <a:pt x="652" y="283"/>
                  </a:lnTo>
                  <a:lnTo>
                    <a:pt x="423" y="576"/>
                  </a:lnTo>
                  <a:lnTo>
                    <a:pt x="423" y="646"/>
                  </a:lnTo>
                  <a:lnTo>
                    <a:pt x="508" y="646"/>
                  </a:lnTo>
                  <a:lnTo>
                    <a:pt x="508" y="1293"/>
                  </a:lnTo>
                  <a:lnTo>
                    <a:pt x="570" y="1293"/>
                  </a:lnTo>
                  <a:lnTo>
                    <a:pt x="570" y="584"/>
                  </a:lnTo>
                  <a:lnTo>
                    <a:pt x="496" y="584"/>
                  </a:lnTo>
                  <a:lnTo>
                    <a:pt x="652" y="384"/>
                  </a:lnTo>
                  <a:lnTo>
                    <a:pt x="808" y="584"/>
                  </a:lnTo>
                  <a:lnTo>
                    <a:pt x="733" y="584"/>
                  </a:lnTo>
                  <a:lnTo>
                    <a:pt x="733" y="926"/>
                  </a:lnTo>
                  <a:lnTo>
                    <a:pt x="795" y="926"/>
                  </a:lnTo>
                  <a:lnTo>
                    <a:pt x="795" y="646"/>
                  </a:lnTo>
                  <a:lnTo>
                    <a:pt x="880" y="646"/>
                  </a:lnTo>
                  <a:lnTo>
                    <a:pt x="880" y="576"/>
                  </a:lnTo>
                  <a:close/>
                  <a:moveTo>
                    <a:pt x="1303" y="364"/>
                  </a:moveTo>
                  <a:lnTo>
                    <a:pt x="1303" y="294"/>
                  </a:lnTo>
                  <a:lnTo>
                    <a:pt x="1075" y="0"/>
                  </a:lnTo>
                  <a:lnTo>
                    <a:pt x="846" y="294"/>
                  </a:lnTo>
                  <a:lnTo>
                    <a:pt x="846" y="364"/>
                  </a:lnTo>
                  <a:lnTo>
                    <a:pt x="931" y="364"/>
                  </a:lnTo>
                  <a:lnTo>
                    <a:pt x="931" y="1293"/>
                  </a:lnTo>
                  <a:lnTo>
                    <a:pt x="993" y="1293"/>
                  </a:lnTo>
                  <a:lnTo>
                    <a:pt x="993" y="302"/>
                  </a:lnTo>
                  <a:lnTo>
                    <a:pt x="919" y="302"/>
                  </a:lnTo>
                  <a:lnTo>
                    <a:pt x="1075" y="102"/>
                  </a:lnTo>
                  <a:lnTo>
                    <a:pt x="1231" y="302"/>
                  </a:lnTo>
                  <a:lnTo>
                    <a:pt x="1157" y="302"/>
                  </a:lnTo>
                  <a:lnTo>
                    <a:pt x="1157" y="898"/>
                  </a:lnTo>
                  <a:lnTo>
                    <a:pt x="1219" y="898"/>
                  </a:lnTo>
                  <a:lnTo>
                    <a:pt x="1219" y="364"/>
                  </a:lnTo>
                  <a:lnTo>
                    <a:pt x="1303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8E006FD-D904-9746-80CA-106601E5E74F}"/>
              </a:ext>
            </a:extLst>
          </p:cNvPr>
          <p:cNvGrpSpPr/>
          <p:nvPr userDrawn="1"/>
        </p:nvGrpSpPr>
        <p:grpSpPr>
          <a:xfrm>
            <a:off x="7335940" y="3030776"/>
            <a:ext cx="710291" cy="710292"/>
            <a:chOff x="5874400" y="2498626"/>
            <a:chExt cx="710291" cy="710292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D304C805-17B2-5E48-AC40-8F04DCD40BFE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1" name="Freeform 9">
              <a:extLst>
                <a:ext uri="{FF2B5EF4-FFF2-40B4-BE49-F238E27FC236}">
                  <a16:creationId xmlns:a16="http://schemas.microsoft.com/office/drawing/2014/main" id="{EBC82E80-4E45-0644-AD21-77F0F6BE6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76" y="2660097"/>
              <a:ext cx="490538" cy="387350"/>
            </a:xfrm>
            <a:custGeom>
              <a:avLst/>
              <a:gdLst>
                <a:gd name="T0" fmla="*/ 993 w 1363"/>
                <a:gd name="T1" fmla="*/ 333 h 1076"/>
                <a:gd name="T2" fmla="*/ 1034 w 1363"/>
                <a:gd name="T3" fmla="*/ 338 h 1076"/>
                <a:gd name="T4" fmla="*/ 1049 w 1363"/>
                <a:gd name="T5" fmla="*/ 278 h 1076"/>
                <a:gd name="T6" fmla="*/ 993 w 1363"/>
                <a:gd name="T7" fmla="*/ 392 h 1076"/>
                <a:gd name="T8" fmla="*/ 842 w 1363"/>
                <a:gd name="T9" fmla="*/ 251 h 1076"/>
                <a:gd name="T10" fmla="*/ 711 w 1363"/>
                <a:gd name="T11" fmla="*/ 133 h 1076"/>
                <a:gd name="T12" fmla="*/ 987 w 1363"/>
                <a:gd name="T13" fmla="*/ 134 h 1076"/>
                <a:gd name="T14" fmla="*/ 1359 w 1363"/>
                <a:gd name="T15" fmla="*/ 331 h 1076"/>
                <a:gd name="T16" fmla="*/ 1049 w 1363"/>
                <a:gd name="T17" fmla="*/ 208 h 1076"/>
                <a:gd name="T18" fmla="*/ 1033 w 1363"/>
                <a:gd name="T19" fmla="*/ 86 h 1076"/>
                <a:gd name="T20" fmla="*/ 711 w 1363"/>
                <a:gd name="T21" fmla="*/ 69 h 1076"/>
                <a:gd name="T22" fmla="*/ 649 w 1363"/>
                <a:gd name="T23" fmla="*/ 0 h 1076"/>
                <a:gd name="T24" fmla="*/ 649 w 1363"/>
                <a:gd name="T25" fmla="*/ 311 h 1076"/>
                <a:gd name="T26" fmla="*/ 711 w 1363"/>
                <a:gd name="T27" fmla="*/ 536 h 1076"/>
                <a:gd name="T28" fmla="*/ 842 w 1363"/>
                <a:gd name="T29" fmla="*/ 313 h 1076"/>
                <a:gd name="T30" fmla="*/ 931 w 1363"/>
                <a:gd name="T31" fmla="*/ 423 h 1076"/>
                <a:gd name="T32" fmla="*/ 1350 w 1363"/>
                <a:gd name="T33" fmla="*/ 361 h 1076"/>
                <a:gd name="T34" fmla="*/ 1360 w 1363"/>
                <a:gd name="T35" fmla="*/ 847 h 1076"/>
                <a:gd name="T36" fmla="*/ 787 w 1363"/>
                <a:gd name="T37" fmla="*/ 543 h 1076"/>
                <a:gd name="T38" fmla="*/ 1271 w 1363"/>
                <a:gd name="T39" fmla="*/ 849 h 1076"/>
                <a:gd name="T40" fmla="*/ 1298 w 1363"/>
                <a:gd name="T41" fmla="*/ 903 h 1076"/>
                <a:gd name="T42" fmla="*/ 1106 w 1363"/>
                <a:gd name="T43" fmla="*/ 931 h 1076"/>
                <a:gd name="T44" fmla="*/ 1087 w 1363"/>
                <a:gd name="T45" fmla="*/ 847 h 1076"/>
                <a:gd name="T46" fmla="*/ 871 w 1363"/>
                <a:gd name="T47" fmla="*/ 740 h 1076"/>
                <a:gd name="T48" fmla="*/ 993 w 1363"/>
                <a:gd name="T49" fmla="*/ 877 h 1076"/>
                <a:gd name="T50" fmla="*/ 1044 w 1363"/>
                <a:gd name="T51" fmla="*/ 931 h 1076"/>
                <a:gd name="T52" fmla="*/ 852 w 1363"/>
                <a:gd name="T53" fmla="*/ 931 h 1076"/>
                <a:gd name="T54" fmla="*/ 845 w 1363"/>
                <a:gd name="T55" fmla="*/ 883 h 1076"/>
                <a:gd name="T56" fmla="*/ 767 w 1363"/>
                <a:gd name="T57" fmla="*/ 757 h 1076"/>
                <a:gd name="T58" fmla="*/ 783 w 1363"/>
                <a:gd name="T59" fmla="*/ 907 h 1076"/>
                <a:gd name="T60" fmla="*/ 790 w 1363"/>
                <a:gd name="T61" fmla="*/ 931 h 1076"/>
                <a:gd name="T62" fmla="*/ 570 w 1363"/>
                <a:gd name="T63" fmla="*/ 931 h 1076"/>
                <a:gd name="T64" fmla="*/ 577 w 1363"/>
                <a:gd name="T65" fmla="*/ 907 h 1076"/>
                <a:gd name="T66" fmla="*/ 593 w 1363"/>
                <a:gd name="T67" fmla="*/ 757 h 1076"/>
                <a:gd name="T68" fmla="*/ 515 w 1363"/>
                <a:gd name="T69" fmla="*/ 883 h 1076"/>
                <a:gd name="T70" fmla="*/ 508 w 1363"/>
                <a:gd name="T71" fmla="*/ 931 h 1076"/>
                <a:gd name="T72" fmla="*/ 316 w 1363"/>
                <a:gd name="T73" fmla="*/ 931 h 1076"/>
                <a:gd name="T74" fmla="*/ 367 w 1363"/>
                <a:gd name="T75" fmla="*/ 877 h 1076"/>
                <a:gd name="T76" fmla="*/ 488 w 1363"/>
                <a:gd name="T77" fmla="*/ 740 h 1076"/>
                <a:gd name="T78" fmla="*/ 272 w 1363"/>
                <a:gd name="T79" fmla="*/ 847 h 1076"/>
                <a:gd name="T80" fmla="*/ 254 w 1363"/>
                <a:gd name="T81" fmla="*/ 931 h 1076"/>
                <a:gd name="T82" fmla="*/ 62 w 1363"/>
                <a:gd name="T83" fmla="*/ 903 h 1076"/>
                <a:gd name="T84" fmla="*/ 89 w 1363"/>
                <a:gd name="T85" fmla="*/ 849 h 1076"/>
                <a:gd name="T86" fmla="*/ 573 w 1363"/>
                <a:gd name="T87" fmla="*/ 543 h 1076"/>
                <a:gd name="T88" fmla="*/ 0 w 1363"/>
                <a:gd name="T89" fmla="*/ 847 h 1076"/>
                <a:gd name="T90" fmla="*/ 144 w 1363"/>
                <a:gd name="T91" fmla="*/ 1075 h 1076"/>
                <a:gd name="T92" fmla="*/ 412 w 1363"/>
                <a:gd name="T93" fmla="*/ 1075 h 1076"/>
                <a:gd name="T94" fmla="*/ 680 w 1363"/>
                <a:gd name="T95" fmla="*/ 1075 h 1076"/>
                <a:gd name="T96" fmla="*/ 948 w 1363"/>
                <a:gd name="T97" fmla="*/ 1075 h 1076"/>
                <a:gd name="T98" fmla="*/ 1216 w 1363"/>
                <a:gd name="T99" fmla="*/ 1075 h 1076"/>
                <a:gd name="T100" fmla="*/ 1360 w 1363"/>
                <a:gd name="T101" fmla="*/ 847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3" h="1076">
                  <a:moveTo>
                    <a:pt x="993" y="392"/>
                  </a:moveTo>
                  <a:lnTo>
                    <a:pt x="993" y="333"/>
                  </a:lnTo>
                  <a:cubicBezTo>
                    <a:pt x="997" y="334"/>
                    <a:pt x="1000" y="336"/>
                    <a:pt x="1003" y="337"/>
                  </a:cubicBezTo>
                  <a:cubicBezTo>
                    <a:pt x="1012" y="343"/>
                    <a:pt x="1024" y="343"/>
                    <a:pt x="1034" y="338"/>
                  </a:cubicBezTo>
                  <a:cubicBezTo>
                    <a:pt x="1044" y="332"/>
                    <a:pt x="1049" y="322"/>
                    <a:pt x="1049" y="311"/>
                  </a:cubicBezTo>
                  <a:lnTo>
                    <a:pt x="1049" y="278"/>
                  </a:lnTo>
                  <a:cubicBezTo>
                    <a:pt x="1108" y="306"/>
                    <a:pt x="1188" y="332"/>
                    <a:pt x="1254" y="351"/>
                  </a:cubicBezTo>
                  <a:cubicBezTo>
                    <a:pt x="1207" y="372"/>
                    <a:pt x="1130" y="390"/>
                    <a:pt x="993" y="392"/>
                  </a:cubicBezTo>
                  <a:close/>
                  <a:moveTo>
                    <a:pt x="987" y="267"/>
                  </a:moveTo>
                  <a:cubicBezTo>
                    <a:pt x="945" y="256"/>
                    <a:pt x="889" y="251"/>
                    <a:pt x="842" y="251"/>
                  </a:cubicBezTo>
                  <a:cubicBezTo>
                    <a:pt x="809" y="251"/>
                    <a:pt x="757" y="253"/>
                    <a:pt x="711" y="266"/>
                  </a:cubicBezTo>
                  <a:lnTo>
                    <a:pt x="711" y="133"/>
                  </a:lnTo>
                  <a:cubicBezTo>
                    <a:pt x="741" y="122"/>
                    <a:pt x="787" y="116"/>
                    <a:pt x="840" y="116"/>
                  </a:cubicBezTo>
                  <a:cubicBezTo>
                    <a:pt x="903" y="116"/>
                    <a:pt x="957" y="125"/>
                    <a:pt x="987" y="134"/>
                  </a:cubicBezTo>
                  <a:lnTo>
                    <a:pt x="987" y="267"/>
                  </a:lnTo>
                  <a:close/>
                  <a:moveTo>
                    <a:pt x="1359" y="331"/>
                  </a:moveTo>
                  <a:cubicBezTo>
                    <a:pt x="1356" y="320"/>
                    <a:pt x="1347" y="311"/>
                    <a:pt x="1336" y="309"/>
                  </a:cubicBezTo>
                  <a:cubicBezTo>
                    <a:pt x="1239" y="285"/>
                    <a:pt x="1111" y="243"/>
                    <a:pt x="1049" y="208"/>
                  </a:cubicBezTo>
                  <a:lnTo>
                    <a:pt x="1049" y="113"/>
                  </a:lnTo>
                  <a:cubicBezTo>
                    <a:pt x="1049" y="102"/>
                    <a:pt x="1043" y="91"/>
                    <a:pt x="1033" y="86"/>
                  </a:cubicBezTo>
                  <a:cubicBezTo>
                    <a:pt x="992" y="64"/>
                    <a:pt x="907" y="54"/>
                    <a:pt x="840" y="54"/>
                  </a:cubicBezTo>
                  <a:cubicBezTo>
                    <a:pt x="808" y="54"/>
                    <a:pt x="757" y="56"/>
                    <a:pt x="711" y="69"/>
                  </a:cubicBezTo>
                  <a:lnTo>
                    <a:pt x="711" y="0"/>
                  </a:lnTo>
                  <a:lnTo>
                    <a:pt x="649" y="0"/>
                  </a:lnTo>
                  <a:lnTo>
                    <a:pt x="649" y="113"/>
                  </a:lnTo>
                  <a:lnTo>
                    <a:pt x="649" y="311"/>
                  </a:lnTo>
                  <a:lnTo>
                    <a:pt x="649" y="536"/>
                  </a:lnTo>
                  <a:lnTo>
                    <a:pt x="711" y="536"/>
                  </a:lnTo>
                  <a:lnTo>
                    <a:pt x="711" y="331"/>
                  </a:lnTo>
                  <a:cubicBezTo>
                    <a:pt x="741" y="320"/>
                    <a:pt x="787" y="313"/>
                    <a:pt x="842" y="313"/>
                  </a:cubicBezTo>
                  <a:cubicBezTo>
                    <a:pt x="874" y="313"/>
                    <a:pt x="905" y="316"/>
                    <a:pt x="931" y="319"/>
                  </a:cubicBezTo>
                  <a:lnTo>
                    <a:pt x="931" y="423"/>
                  </a:lnTo>
                  <a:cubicBezTo>
                    <a:pt x="931" y="441"/>
                    <a:pt x="945" y="454"/>
                    <a:pt x="962" y="454"/>
                  </a:cubicBezTo>
                  <a:cubicBezTo>
                    <a:pt x="1162" y="455"/>
                    <a:pt x="1281" y="426"/>
                    <a:pt x="1350" y="361"/>
                  </a:cubicBezTo>
                  <a:cubicBezTo>
                    <a:pt x="1358" y="354"/>
                    <a:pt x="1362" y="342"/>
                    <a:pt x="1359" y="331"/>
                  </a:cubicBezTo>
                  <a:close/>
                  <a:moveTo>
                    <a:pt x="1360" y="847"/>
                  </a:moveTo>
                  <a:cubicBezTo>
                    <a:pt x="1360" y="808"/>
                    <a:pt x="1328" y="800"/>
                    <a:pt x="1287" y="789"/>
                  </a:cubicBezTo>
                  <a:cubicBezTo>
                    <a:pt x="1052" y="726"/>
                    <a:pt x="884" y="643"/>
                    <a:pt x="787" y="543"/>
                  </a:cubicBezTo>
                  <a:lnTo>
                    <a:pt x="742" y="586"/>
                  </a:lnTo>
                  <a:cubicBezTo>
                    <a:pt x="847" y="694"/>
                    <a:pt x="1025" y="783"/>
                    <a:pt x="1271" y="849"/>
                  </a:cubicBezTo>
                  <a:cubicBezTo>
                    <a:pt x="1284" y="852"/>
                    <a:pt x="1293" y="855"/>
                    <a:pt x="1298" y="857"/>
                  </a:cubicBezTo>
                  <a:lnTo>
                    <a:pt x="1298" y="903"/>
                  </a:lnTo>
                  <a:cubicBezTo>
                    <a:pt x="1298" y="958"/>
                    <a:pt x="1270" y="1013"/>
                    <a:pt x="1216" y="1013"/>
                  </a:cubicBezTo>
                  <a:cubicBezTo>
                    <a:pt x="1159" y="1013"/>
                    <a:pt x="1106" y="973"/>
                    <a:pt x="1106" y="931"/>
                  </a:cubicBezTo>
                  <a:lnTo>
                    <a:pt x="1106" y="875"/>
                  </a:lnTo>
                  <a:cubicBezTo>
                    <a:pt x="1106" y="863"/>
                    <a:pt x="1099" y="852"/>
                    <a:pt x="1087" y="847"/>
                  </a:cubicBezTo>
                  <a:cubicBezTo>
                    <a:pt x="1062" y="835"/>
                    <a:pt x="1038" y="827"/>
                    <a:pt x="1014" y="818"/>
                  </a:cubicBezTo>
                  <a:cubicBezTo>
                    <a:pt x="959" y="798"/>
                    <a:pt x="911" y="781"/>
                    <a:pt x="871" y="740"/>
                  </a:cubicBezTo>
                  <a:lnTo>
                    <a:pt x="827" y="784"/>
                  </a:lnTo>
                  <a:cubicBezTo>
                    <a:pt x="877" y="835"/>
                    <a:pt x="933" y="855"/>
                    <a:pt x="993" y="877"/>
                  </a:cubicBezTo>
                  <a:cubicBezTo>
                    <a:pt x="1010" y="883"/>
                    <a:pt x="1027" y="889"/>
                    <a:pt x="1044" y="896"/>
                  </a:cubicBezTo>
                  <a:lnTo>
                    <a:pt x="1044" y="931"/>
                  </a:lnTo>
                  <a:cubicBezTo>
                    <a:pt x="1044" y="977"/>
                    <a:pt x="1001" y="1013"/>
                    <a:pt x="948" y="1013"/>
                  </a:cubicBezTo>
                  <a:cubicBezTo>
                    <a:pt x="895" y="1013"/>
                    <a:pt x="852" y="976"/>
                    <a:pt x="852" y="931"/>
                  </a:cubicBezTo>
                  <a:lnTo>
                    <a:pt x="852" y="903"/>
                  </a:lnTo>
                  <a:cubicBezTo>
                    <a:pt x="852" y="896"/>
                    <a:pt x="849" y="889"/>
                    <a:pt x="845" y="883"/>
                  </a:cubicBezTo>
                  <a:cubicBezTo>
                    <a:pt x="840" y="878"/>
                    <a:pt x="835" y="872"/>
                    <a:pt x="829" y="865"/>
                  </a:cubicBezTo>
                  <a:cubicBezTo>
                    <a:pt x="805" y="838"/>
                    <a:pt x="775" y="805"/>
                    <a:pt x="767" y="757"/>
                  </a:cubicBezTo>
                  <a:lnTo>
                    <a:pt x="706" y="767"/>
                  </a:lnTo>
                  <a:cubicBezTo>
                    <a:pt x="716" y="833"/>
                    <a:pt x="755" y="876"/>
                    <a:pt x="783" y="907"/>
                  </a:cubicBezTo>
                  <a:cubicBezTo>
                    <a:pt x="785" y="910"/>
                    <a:pt x="788" y="912"/>
                    <a:pt x="790" y="915"/>
                  </a:cubicBezTo>
                  <a:lnTo>
                    <a:pt x="790" y="931"/>
                  </a:lnTo>
                  <a:cubicBezTo>
                    <a:pt x="790" y="973"/>
                    <a:pt x="736" y="1013"/>
                    <a:pt x="680" y="1013"/>
                  </a:cubicBezTo>
                  <a:cubicBezTo>
                    <a:pt x="623" y="1013"/>
                    <a:pt x="570" y="973"/>
                    <a:pt x="570" y="931"/>
                  </a:cubicBezTo>
                  <a:lnTo>
                    <a:pt x="570" y="915"/>
                  </a:lnTo>
                  <a:cubicBezTo>
                    <a:pt x="572" y="912"/>
                    <a:pt x="574" y="910"/>
                    <a:pt x="577" y="907"/>
                  </a:cubicBezTo>
                  <a:cubicBezTo>
                    <a:pt x="605" y="876"/>
                    <a:pt x="643" y="833"/>
                    <a:pt x="654" y="767"/>
                  </a:cubicBezTo>
                  <a:lnTo>
                    <a:pt x="593" y="757"/>
                  </a:lnTo>
                  <a:cubicBezTo>
                    <a:pt x="585" y="805"/>
                    <a:pt x="555" y="838"/>
                    <a:pt x="531" y="865"/>
                  </a:cubicBezTo>
                  <a:cubicBezTo>
                    <a:pt x="525" y="872"/>
                    <a:pt x="520" y="878"/>
                    <a:pt x="515" y="883"/>
                  </a:cubicBezTo>
                  <a:cubicBezTo>
                    <a:pt x="510" y="889"/>
                    <a:pt x="508" y="896"/>
                    <a:pt x="508" y="903"/>
                  </a:cubicBezTo>
                  <a:lnTo>
                    <a:pt x="508" y="931"/>
                  </a:lnTo>
                  <a:cubicBezTo>
                    <a:pt x="508" y="977"/>
                    <a:pt x="465" y="1013"/>
                    <a:pt x="412" y="1013"/>
                  </a:cubicBezTo>
                  <a:cubicBezTo>
                    <a:pt x="359" y="1013"/>
                    <a:pt x="316" y="976"/>
                    <a:pt x="316" y="931"/>
                  </a:cubicBezTo>
                  <a:lnTo>
                    <a:pt x="316" y="896"/>
                  </a:lnTo>
                  <a:cubicBezTo>
                    <a:pt x="333" y="889"/>
                    <a:pt x="350" y="883"/>
                    <a:pt x="367" y="877"/>
                  </a:cubicBezTo>
                  <a:cubicBezTo>
                    <a:pt x="426" y="855"/>
                    <a:pt x="483" y="835"/>
                    <a:pt x="533" y="784"/>
                  </a:cubicBezTo>
                  <a:lnTo>
                    <a:pt x="488" y="740"/>
                  </a:lnTo>
                  <a:cubicBezTo>
                    <a:pt x="448" y="781"/>
                    <a:pt x="401" y="798"/>
                    <a:pt x="346" y="818"/>
                  </a:cubicBezTo>
                  <a:cubicBezTo>
                    <a:pt x="322" y="827"/>
                    <a:pt x="298" y="835"/>
                    <a:pt x="272" y="847"/>
                  </a:cubicBezTo>
                  <a:cubicBezTo>
                    <a:pt x="261" y="852"/>
                    <a:pt x="254" y="863"/>
                    <a:pt x="254" y="875"/>
                  </a:cubicBezTo>
                  <a:lnTo>
                    <a:pt x="254" y="931"/>
                  </a:lnTo>
                  <a:cubicBezTo>
                    <a:pt x="254" y="973"/>
                    <a:pt x="200" y="1013"/>
                    <a:pt x="144" y="1013"/>
                  </a:cubicBezTo>
                  <a:cubicBezTo>
                    <a:pt x="90" y="1013"/>
                    <a:pt x="62" y="958"/>
                    <a:pt x="62" y="903"/>
                  </a:cubicBezTo>
                  <a:lnTo>
                    <a:pt x="62" y="857"/>
                  </a:lnTo>
                  <a:cubicBezTo>
                    <a:pt x="67" y="855"/>
                    <a:pt x="75" y="852"/>
                    <a:pt x="89" y="849"/>
                  </a:cubicBezTo>
                  <a:cubicBezTo>
                    <a:pt x="335" y="783"/>
                    <a:pt x="513" y="694"/>
                    <a:pt x="617" y="586"/>
                  </a:cubicBezTo>
                  <a:lnTo>
                    <a:pt x="573" y="543"/>
                  </a:lnTo>
                  <a:cubicBezTo>
                    <a:pt x="476" y="643"/>
                    <a:pt x="308" y="726"/>
                    <a:pt x="73" y="789"/>
                  </a:cubicBezTo>
                  <a:cubicBezTo>
                    <a:pt x="32" y="800"/>
                    <a:pt x="0" y="808"/>
                    <a:pt x="0" y="847"/>
                  </a:cubicBezTo>
                  <a:lnTo>
                    <a:pt x="0" y="903"/>
                  </a:lnTo>
                  <a:cubicBezTo>
                    <a:pt x="0" y="1001"/>
                    <a:pt x="62" y="1075"/>
                    <a:pt x="144" y="1075"/>
                  </a:cubicBezTo>
                  <a:cubicBezTo>
                    <a:pt x="195" y="1075"/>
                    <a:pt x="249" y="1052"/>
                    <a:pt x="283" y="1014"/>
                  </a:cubicBezTo>
                  <a:cubicBezTo>
                    <a:pt x="312" y="1051"/>
                    <a:pt x="359" y="1075"/>
                    <a:pt x="412" y="1075"/>
                  </a:cubicBezTo>
                  <a:cubicBezTo>
                    <a:pt x="465" y="1075"/>
                    <a:pt x="512" y="1051"/>
                    <a:pt x="541" y="1014"/>
                  </a:cubicBezTo>
                  <a:cubicBezTo>
                    <a:pt x="574" y="1052"/>
                    <a:pt x="629" y="1075"/>
                    <a:pt x="680" y="1075"/>
                  </a:cubicBezTo>
                  <a:cubicBezTo>
                    <a:pt x="731" y="1075"/>
                    <a:pt x="785" y="1052"/>
                    <a:pt x="819" y="1014"/>
                  </a:cubicBezTo>
                  <a:cubicBezTo>
                    <a:pt x="848" y="1051"/>
                    <a:pt x="895" y="1075"/>
                    <a:pt x="948" y="1075"/>
                  </a:cubicBezTo>
                  <a:cubicBezTo>
                    <a:pt x="1001" y="1075"/>
                    <a:pt x="1048" y="1051"/>
                    <a:pt x="1077" y="1014"/>
                  </a:cubicBezTo>
                  <a:cubicBezTo>
                    <a:pt x="1111" y="1052"/>
                    <a:pt x="1165" y="1075"/>
                    <a:pt x="1216" y="1075"/>
                  </a:cubicBezTo>
                  <a:cubicBezTo>
                    <a:pt x="1298" y="1075"/>
                    <a:pt x="1360" y="1001"/>
                    <a:pt x="1360" y="903"/>
                  </a:cubicBezTo>
                  <a:lnTo>
                    <a:pt x="1360" y="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251C479-4209-0C45-9493-DE7920EF4A2D}"/>
              </a:ext>
            </a:extLst>
          </p:cNvPr>
          <p:cNvGrpSpPr/>
          <p:nvPr userDrawn="1"/>
        </p:nvGrpSpPr>
        <p:grpSpPr>
          <a:xfrm>
            <a:off x="4045729" y="5060728"/>
            <a:ext cx="710291" cy="710292"/>
            <a:chOff x="2584189" y="4528578"/>
            <a:chExt cx="710291" cy="710292"/>
          </a:xfrm>
        </p:grpSpPr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F13C4610-E015-CF41-9F49-2AD1E6283C74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id="{F4666598-DA6E-2E4A-A779-AE4152496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941" y="4653537"/>
              <a:ext cx="458787" cy="460375"/>
            </a:xfrm>
            <a:custGeom>
              <a:avLst/>
              <a:gdLst>
                <a:gd name="T0" fmla="*/ 1160 w 1276"/>
                <a:gd name="T1" fmla="*/ 960 h 1277"/>
                <a:gd name="T2" fmla="*/ 1275 w 1276"/>
                <a:gd name="T3" fmla="*/ 906 h 1277"/>
                <a:gd name="T4" fmla="*/ 975 w 1276"/>
                <a:gd name="T5" fmla="*/ 875 h 1277"/>
                <a:gd name="T6" fmla="*/ 793 w 1276"/>
                <a:gd name="T7" fmla="*/ 734 h 1277"/>
                <a:gd name="T8" fmla="*/ 940 w 1276"/>
                <a:gd name="T9" fmla="*/ 928 h 1277"/>
                <a:gd name="T10" fmla="*/ 1160 w 1276"/>
                <a:gd name="T11" fmla="*/ 1022 h 1277"/>
                <a:gd name="T12" fmla="*/ 1044 w 1276"/>
                <a:gd name="T13" fmla="*/ 1160 h 1277"/>
                <a:gd name="T14" fmla="*/ 991 w 1276"/>
                <a:gd name="T15" fmla="*/ 1106 h 1277"/>
                <a:gd name="T16" fmla="*/ 875 w 1276"/>
                <a:gd name="T17" fmla="*/ 1160 h 1277"/>
                <a:gd name="T18" fmla="*/ 991 w 1276"/>
                <a:gd name="T19" fmla="*/ 1044 h 1277"/>
                <a:gd name="T20" fmla="*/ 765 w 1276"/>
                <a:gd name="T21" fmla="*/ 903 h 1277"/>
                <a:gd name="T22" fmla="*/ 596 w 1276"/>
                <a:gd name="T23" fmla="*/ 344 h 1277"/>
                <a:gd name="T24" fmla="*/ 596 w 1276"/>
                <a:gd name="T25" fmla="*/ 965 h 1277"/>
                <a:gd name="T26" fmla="*/ 680 w 1276"/>
                <a:gd name="T27" fmla="*/ 734 h 1277"/>
                <a:gd name="T28" fmla="*/ 737 w 1276"/>
                <a:gd name="T29" fmla="*/ 734 h 1277"/>
                <a:gd name="T30" fmla="*/ 737 w 1276"/>
                <a:gd name="T31" fmla="*/ 593 h 1277"/>
                <a:gd name="T32" fmla="*/ 677 w 1276"/>
                <a:gd name="T33" fmla="*/ 201 h 1277"/>
                <a:gd name="T34" fmla="*/ 708 w 1276"/>
                <a:gd name="T35" fmla="*/ 28 h 1277"/>
                <a:gd name="T36" fmla="*/ 452 w 1276"/>
                <a:gd name="T37" fmla="*/ 164 h 1277"/>
                <a:gd name="T38" fmla="*/ 276 w 1276"/>
                <a:gd name="T39" fmla="*/ 114 h 1277"/>
                <a:gd name="T40" fmla="*/ 86 w 1276"/>
                <a:gd name="T41" fmla="*/ 305 h 1277"/>
                <a:gd name="T42" fmla="*/ 135 w 1276"/>
                <a:gd name="T43" fmla="*/ 480 h 1277"/>
                <a:gd name="T44" fmla="*/ 0 w 1276"/>
                <a:gd name="T45" fmla="*/ 737 h 1277"/>
                <a:gd name="T46" fmla="*/ 168 w 1276"/>
                <a:gd name="T47" fmla="*/ 847 h 1277"/>
                <a:gd name="T48" fmla="*/ 95 w 1276"/>
                <a:gd name="T49" fmla="*/ 965 h 1277"/>
                <a:gd name="T50" fmla="*/ 372 w 1276"/>
                <a:gd name="T51" fmla="*/ 1051 h 1277"/>
                <a:gd name="T52" fmla="*/ 483 w 1276"/>
                <a:gd name="T53" fmla="*/ 1219 h 1277"/>
                <a:gd name="T54" fmla="*/ 739 w 1276"/>
                <a:gd name="T55" fmla="*/ 1047 h 1277"/>
                <a:gd name="T56" fmla="*/ 514 w 1276"/>
                <a:gd name="T57" fmla="*/ 1157 h 1277"/>
                <a:gd name="T58" fmla="*/ 382 w 1276"/>
                <a:gd name="T59" fmla="*/ 986 h 1277"/>
                <a:gd name="T60" fmla="*/ 160 w 1276"/>
                <a:gd name="T61" fmla="*/ 943 h 1277"/>
                <a:gd name="T62" fmla="*/ 189 w 1276"/>
                <a:gd name="T63" fmla="*/ 729 h 1277"/>
                <a:gd name="T64" fmla="*/ 62 w 1276"/>
                <a:gd name="T65" fmla="*/ 542 h 1277"/>
                <a:gd name="T66" fmla="*/ 234 w 1276"/>
                <a:gd name="T67" fmla="*/ 411 h 1277"/>
                <a:gd name="T68" fmla="*/ 276 w 1276"/>
                <a:gd name="T69" fmla="*/ 189 h 1277"/>
                <a:gd name="T70" fmla="*/ 490 w 1276"/>
                <a:gd name="T71" fmla="*/ 217 h 1277"/>
                <a:gd name="T72" fmla="*/ 677 w 1276"/>
                <a:gd name="T73" fmla="*/ 90 h 1277"/>
                <a:gd name="T74" fmla="*/ 652 w 1276"/>
                <a:gd name="T75" fmla="*/ 282 h 1277"/>
                <a:gd name="T76" fmla="*/ 708 w 1276"/>
                <a:gd name="T77" fmla="*/ 282 h 1277"/>
                <a:gd name="T78" fmla="*/ 991 w 1276"/>
                <a:gd name="T79" fmla="*/ 62 h 1277"/>
                <a:gd name="T80" fmla="*/ 991 w 1276"/>
                <a:gd name="T81" fmla="*/ 0 h 1277"/>
                <a:gd name="T82" fmla="*/ 780 w 1276"/>
                <a:gd name="T83" fmla="*/ 282 h 1277"/>
                <a:gd name="T84" fmla="*/ 793 w 1276"/>
                <a:gd name="T85" fmla="*/ 344 h 1277"/>
                <a:gd name="T86" fmla="*/ 991 w 1276"/>
                <a:gd name="T87" fmla="*/ 232 h 1277"/>
                <a:gd name="T88" fmla="*/ 1160 w 1276"/>
                <a:gd name="T89" fmla="*/ 423 h 1277"/>
                <a:gd name="T90" fmla="*/ 1213 w 1276"/>
                <a:gd name="T91" fmla="*/ 370 h 1277"/>
                <a:gd name="T92" fmla="*/ 1049 w 1276"/>
                <a:gd name="T93" fmla="*/ 339 h 1277"/>
                <a:gd name="T94" fmla="*/ 808 w 1276"/>
                <a:gd name="T95" fmla="*/ 452 h 1277"/>
                <a:gd name="T96" fmla="*/ 595 w 1276"/>
                <a:gd name="T97" fmla="*/ 796 h 1277"/>
                <a:gd name="T98" fmla="*/ 595 w 1276"/>
                <a:gd name="T99" fmla="*/ 734 h 1277"/>
                <a:gd name="T100" fmla="*/ 821 w 1276"/>
                <a:gd name="T101" fmla="*/ 514 h 1277"/>
                <a:gd name="T102" fmla="*/ 1049 w 1276"/>
                <a:gd name="T103" fmla="*/ 401 h 1277"/>
                <a:gd name="T104" fmla="*/ 1160 w 1276"/>
                <a:gd name="T105" fmla="*/ 254 h 1277"/>
                <a:gd name="T106" fmla="*/ 624 w 1276"/>
                <a:gd name="T107" fmla="*/ 593 h 1277"/>
                <a:gd name="T108" fmla="*/ 1160 w 1276"/>
                <a:gd name="T109" fmla="*/ 677 h 1277"/>
                <a:gd name="T110" fmla="*/ 1213 w 1276"/>
                <a:gd name="T111" fmla="*/ 624 h 1277"/>
                <a:gd name="T112" fmla="*/ 1047 w 1276"/>
                <a:gd name="T113" fmla="*/ 599 h 1277"/>
                <a:gd name="T114" fmla="*/ 793 w 1276"/>
                <a:gd name="T115" fmla="*/ 655 h 1277"/>
                <a:gd name="T116" fmla="*/ 1160 w 1276"/>
                <a:gd name="T117" fmla="*/ 74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1277">
                  <a:moveTo>
                    <a:pt x="1160" y="852"/>
                  </a:moveTo>
                  <a:cubicBezTo>
                    <a:pt x="1189" y="852"/>
                    <a:pt x="1213" y="876"/>
                    <a:pt x="1213" y="906"/>
                  </a:cubicBezTo>
                  <a:cubicBezTo>
                    <a:pt x="1213" y="936"/>
                    <a:pt x="1189" y="960"/>
                    <a:pt x="1160" y="960"/>
                  </a:cubicBezTo>
                  <a:cubicBezTo>
                    <a:pt x="1130" y="960"/>
                    <a:pt x="1106" y="936"/>
                    <a:pt x="1106" y="906"/>
                  </a:cubicBezTo>
                  <a:cubicBezTo>
                    <a:pt x="1106" y="876"/>
                    <a:pt x="1130" y="852"/>
                    <a:pt x="1160" y="852"/>
                  </a:cubicBezTo>
                  <a:close/>
                  <a:moveTo>
                    <a:pt x="1275" y="906"/>
                  </a:moveTo>
                  <a:cubicBezTo>
                    <a:pt x="1275" y="842"/>
                    <a:pt x="1223" y="790"/>
                    <a:pt x="1160" y="790"/>
                  </a:cubicBezTo>
                  <a:cubicBezTo>
                    <a:pt x="1107" y="790"/>
                    <a:pt x="1063" y="826"/>
                    <a:pt x="1049" y="875"/>
                  </a:cubicBezTo>
                  <a:lnTo>
                    <a:pt x="975" y="875"/>
                  </a:lnTo>
                  <a:lnTo>
                    <a:pt x="843" y="743"/>
                  </a:lnTo>
                  <a:cubicBezTo>
                    <a:pt x="837" y="737"/>
                    <a:pt x="830" y="734"/>
                    <a:pt x="821" y="734"/>
                  </a:cubicBezTo>
                  <a:lnTo>
                    <a:pt x="793" y="734"/>
                  </a:lnTo>
                  <a:lnTo>
                    <a:pt x="793" y="796"/>
                  </a:lnTo>
                  <a:lnTo>
                    <a:pt x="808" y="796"/>
                  </a:lnTo>
                  <a:lnTo>
                    <a:pt x="940" y="928"/>
                  </a:lnTo>
                  <a:cubicBezTo>
                    <a:pt x="946" y="934"/>
                    <a:pt x="954" y="937"/>
                    <a:pt x="962" y="937"/>
                  </a:cubicBezTo>
                  <a:lnTo>
                    <a:pt x="1049" y="937"/>
                  </a:lnTo>
                  <a:cubicBezTo>
                    <a:pt x="1063" y="986"/>
                    <a:pt x="1107" y="1022"/>
                    <a:pt x="1160" y="1022"/>
                  </a:cubicBezTo>
                  <a:cubicBezTo>
                    <a:pt x="1223" y="1022"/>
                    <a:pt x="1275" y="970"/>
                    <a:pt x="1275" y="906"/>
                  </a:cubicBezTo>
                  <a:close/>
                  <a:moveTo>
                    <a:pt x="991" y="1106"/>
                  </a:moveTo>
                  <a:cubicBezTo>
                    <a:pt x="1020" y="1106"/>
                    <a:pt x="1044" y="1130"/>
                    <a:pt x="1044" y="1160"/>
                  </a:cubicBezTo>
                  <a:cubicBezTo>
                    <a:pt x="1044" y="1190"/>
                    <a:pt x="1020" y="1214"/>
                    <a:pt x="991" y="1214"/>
                  </a:cubicBezTo>
                  <a:cubicBezTo>
                    <a:pt x="961" y="1214"/>
                    <a:pt x="937" y="1190"/>
                    <a:pt x="937" y="1160"/>
                  </a:cubicBezTo>
                  <a:cubicBezTo>
                    <a:pt x="937" y="1130"/>
                    <a:pt x="961" y="1106"/>
                    <a:pt x="991" y="1106"/>
                  </a:cubicBezTo>
                  <a:close/>
                  <a:moveTo>
                    <a:pt x="752" y="965"/>
                  </a:moveTo>
                  <a:lnTo>
                    <a:pt x="890" y="1104"/>
                  </a:lnTo>
                  <a:cubicBezTo>
                    <a:pt x="881" y="1120"/>
                    <a:pt x="875" y="1139"/>
                    <a:pt x="875" y="1160"/>
                  </a:cubicBezTo>
                  <a:cubicBezTo>
                    <a:pt x="875" y="1224"/>
                    <a:pt x="927" y="1276"/>
                    <a:pt x="991" y="1276"/>
                  </a:cubicBezTo>
                  <a:cubicBezTo>
                    <a:pt x="1054" y="1276"/>
                    <a:pt x="1106" y="1224"/>
                    <a:pt x="1106" y="1160"/>
                  </a:cubicBezTo>
                  <a:cubicBezTo>
                    <a:pt x="1106" y="1096"/>
                    <a:pt x="1054" y="1044"/>
                    <a:pt x="991" y="1044"/>
                  </a:cubicBezTo>
                  <a:cubicBezTo>
                    <a:pt x="970" y="1044"/>
                    <a:pt x="951" y="1050"/>
                    <a:pt x="934" y="1060"/>
                  </a:cubicBezTo>
                  <a:lnTo>
                    <a:pt x="787" y="912"/>
                  </a:lnTo>
                  <a:cubicBezTo>
                    <a:pt x="781" y="906"/>
                    <a:pt x="773" y="903"/>
                    <a:pt x="765" y="903"/>
                  </a:cubicBezTo>
                  <a:lnTo>
                    <a:pt x="596" y="903"/>
                  </a:lnTo>
                  <a:cubicBezTo>
                    <a:pt x="441" y="903"/>
                    <a:pt x="316" y="778"/>
                    <a:pt x="316" y="624"/>
                  </a:cubicBezTo>
                  <a:cubicBezTo>
                    <a:pt x="316" y="470"/>
                    <a:pt x="441" y="344"/>
                    <a:pt x="596" y="344"/>
                  </a:cubicBezTo>
                  <a:lnTo>
                    <a:pt x="596" y="282"/>
                  </a:lnTo>
                  <a:cubicBezTo>
                    <a:pt x="407" y="282"/>
                    <a:pt x="254" y="436"/>
                    <a:pt x="254" y="624"/>
                  </a:cubicBezTo>
                  <a:cubicBezTo>
                    <a:pt x="254" y="812"/>
                    <a:pt x="407" y="965"/>
                    <a:pt x="596" y="965"/>
                  </a:cubicBezTo>
                  <a:lnTo>
                    <a:pt x="752" y="965"/>
                  </a:lnTo>
                  <a:close/>
                  <a:moveTo>
                    <a:pt x="737" y="734"/>
                  </a:moveTo>
                  <a:lnTo>
                    <a:pt x="680" y="734"/>
                  </a:lnTo>
                  <a:lnTo>
                    <a:pt x="680" y="796"/>
                  </a:lnTo>
                  <a:lnTo>
                    <a:pt x="737" y="796"/>
                  </a:lnTo>
                  <a:lnTo>
                    <a:pt x="737" y="734"/>
                  </a:lnTo>
                  <a:close/>
                  <a:moveTo>
                    <a:pt x="680" y="655"/>
                  </a:moveTo>
                  <a:lnTo>
                    <a:pt x="737" y="655"/>
                  </a:lnTo>
                  <a:lnTo>
                    <a:pt x="737" y="593"/>
                  </a:lnTo>
                  <a:lnTo>
                    <a:pt x="680" y="593"/>
                  </a:lnTo>
                  <a:lnTo>
                    <a:pt x="680" y="655"/>
                  </a:lnTo>
                  <a:close/>
                  <a:moveTo>
                    <a:pt x="677" y="201"/>
                  </a:moveTo>
                  <a:lnTo>
                    <a:pt x="739" y="201"/>
                  </a:lnTo>
                  <a:lnTo>
                    <a:pt x="739" y="59"/>
                  </a:lnTo>
                  <a:cubicBezTo>
                    <a:pt x="739" y="42"/>
                    <a:pt x="726" y="28"/>
                    <a:pt x="708" y="28"/>
                  </a:cubicBezTo>
                  <a:lnTo>
                    <a:pt x="483" y="28"/>
                  </a:lnTo>
                  <a:cubicBezTo>
                    <a:pt x="466" y="28"/>
                    <a:pt x="452" y="42"/>
                    <a:pt x="452" y="59"/>
                  </a:cubicBezTo>
                  <a:lnTo>
                    <a:pt x="452" y="164"/>
                  </a:lnTo>
                  <a:cubicBezTo>
                    <a:pt x="424" y="172"/>
                    <a:pt x="397" y="183"/>
                    <a:pt x="372" y="197"/>
                  </a:cubicBezTo>
                  <a:lnTo>
                    <a:pt x="298" y="123"/>
                  </a:lnTo>
                  <a:cubicBezTo>
                    <a:pt x="292" y="117"/>
                    <a:pt x="284" y="114"/>
                    <a:pt x="276" y="114"/>
                  </a:cubicBezTo>
                  <a:cubicBezTo>
                    <a:pt x="267" y="114"/>
                    <a:pt x="260" y="117"/>
                    <a:pt x="254" y="123"/>
                  </a:cubicBezTo>
                  <a:lnTo>
                    <a:pt x="95" y="283"/>
                  </a:lnTo>
                  <a:cubicBezTo>
                    <a:pt x="89" y="288"/>
                    <a:pt x="86" y="296"/>
                    <a:pt x="86" y="305"/>
                  </a:cubicBezTo>
                  <a:cubicBezTo>
                    <a:pt x="86" y="313"/>
                    <a:pt x="89" y="321"/>
                    <a:pt x="95" y="326"/>
                  </a:cubicBezTo>
                  <a:lnTo>
                    <a:pt x="168" y="400"/>
                  </a:lnTo>
                  <a:cubicBezTo>
                    <a:pt x="155" y="426"/>
                    <a:pt x="144" y="452"/>
                    <a:pt x="135" y="480"/>
                  </a:cubicBezTo>
                  <a:lnTo>
                    <a:pt x="31" y="480"/>
                  </a:lnTo>
                  <a:cubicBezTo>
                    <a:pt x="14" y="480"/>
                    <a:pt x="0" y="494"/>
                    <a:pt x="0" y="511"/>
                  </a:cubicBezTo>
                  <a:lnTo>
                    <a:pt x="0" y="737"/>
                  </a:lnTo>
                  <a:cubicBezTo>
                    <a:pt x="0" y="754"/>
                    <a:pt x="14" y="768"/>
                    <a:pt x="31" y="768"/>
                  </a:cubicBezTo>
                  <a:lnTo>
                    <a:pt x="135" y="768"/>
                  </a:lnTo>
                  <a:cubicBezTo>
                    <a:pt x="144" y="795"/>
                    <a:pt x="155" y="822"/>
                    <a:pt x="168" y="847"/>
                  </a:cubicBezTo>
                  <a:lnTo>
                    <a:pt x="95" y="921"/>
                  </a:lnTo>
                  <a:cubicBezTo>
                    <a:pt x="89" y="927"/>
                    <a:pt x="86" y="935"/>
                    <a:pt x="86" y="943"/>
                  </a:cubicBezTo>
                  <a:cubicBezTo>
                    <a:pt x="86" y="951"/>
                    <a:pt x="89" y="959"/>
                    <a:pt x="95" y="965"/>
                  </a:cubicBezTo>
                  <a:lnTo>
                    <a:pt x="254" y="1125"/>
                  </a:lnTo>
                  <a:cubicBezTo>
                    <a:pt x="266" y="1136"/>
                    <a:pt x="287" y="1136"/>
                    <a:pt x="298" y="1125"/>
                  </a:cubicBezTo>
                  <a:lnTo>
                    <a:pt x="372" y="1051"/>
                  </a:lnTo>
                  <a:cubicBezTo>
                    <a:pt x="397" y="1064"/>
                    <a:pt x="424" y="1075"/>
                    <a:pt x="452" y="1084"/>
                  </a:cubicBezTo>
                  <a:lnTo>
                    <a:pt x="452" y="1188"/>
                  </a:lnTo>
                  <a:cubicBezTo>
                    <a:pt x="452" y="1205"/>
                    <a:pt x="466" y="1219"/>
                    <a:pt x="483" y="1219"/>
                  </a:cubicBezTo>
                  <a:lnTo>
                    <a:pt x="708" y="1219"/>
                  </a:lnTo>
                  <a:cubicBezTo>
                    <a:pt x="726" y="1219"/>
                    <a:pt x="739" y="1205"/>
                    <a:pt x="739" y="1188"/>
                  </a:cubicBezTo>
                  <a:lnTo>
                    <a:pt x="739" y="1047"/>
                  </a:lnTo>
                  <a:lnTo>
                    <a:pt x="677" y="1047"/>
                  </a:lnTo>
                  <a:lnTo>
                    <a:pt x="677" y="1157"/>
                  </a:lnTo>
                  <a:lnTo>
                    <a:pt x="514" y="1157"/>
                  </a:lnTo>
                  <a:lnTo>
                    <a:pt x="514" y="1061"/>
                  </a:lnTo>
                  <a:cubicBezTo>
                    <a:pt x="514" y="1046"/>
                    <a:pt x="504" y="1034"/>
                    <a:pt x="490" y="1030"/>
                  </a:cubicBezTo>
                  <a:cubicBezTo>
                    <a:pt x="452" y="1021"/>
                    <a:pt x="416" y="1006"/>
                    <a:pt x="382" y="986"/>
                  </a:cubicBezTo>
                  <a:cubicBezTo>
                    <a:pt x="370" y="979"/>
                    <a:pt x="355" y="980"/>
                    <a:pt x="345" y="991"/>
                  </a:cubicBezTo>
                  <a:lnTo>
                    <a:pt x="276" y="1059"/>
                  </a:lnTo>
                  <a:lnTo>
                    <a:pt x="160" y="943"/>
                  </a:lnTo>
                  <a:lnTo>
                    <a:pt x="229" y="875"/>
                  </a:lnTo>
                  <a:cubicBezTo>
                    <a:pt x="239" y="865"/>
                    <a:pt x="241" y="849"/>
                    <a:pt x="234" y="837"/>
                  </a:cubicBezTo>
                  <a:cubicBezTo>
                    <a:pt x="214" y="803"/>
                    <a:pt x="199" y="767"/>
                    <a:pt x="189" y="729"/>
                  </a:cubicBezTo>
                  <a:cubicBezTo>
                    <a:pt x="185" y="715"/>
                    <a:pt x="173" y="706"/>
                    <a:pt x="159" y="706"/>
                  </a:cubicBezTo>
                  <a:lnTo>
                    <a:pt x="62" y="706"/>
                  </a:lnTo>
                  <a:lnTo>
                    <a:pt x="62" y="542"/>
                  </a:lnTo>
                  <a:lnTo>
                    <a:pt x="159" y="542"/>
                  </a:lnTo>
                  <a:cubicBezTo>
                    <a:pt x="173" y="542"/>
                    <a:pt x="185" y="532"/>
                    <a:pt x="189" y="519"/>
                  </a:cubicBezTo>
                  <a:cubicBezTo>
                    <a:pt x="199" y="481"/>
                    <a:pt x="214" y="444"/>
                    <a:pt x="234" y="411"/>
                  </a:cubicBezTo>
                  <a:cubicBezTo>
                    <a:pt x="241" y="398"/>
                    <a:pt x="239" y="383"/>
                    <a:pt x="229" y="373"/>
                  </a:cubicBezTo>
                  <a:lnTo>
                    <a:pt x="160" y="305"/>
                  </a:lnTo>
                  <a:lnTo>
                    <a:pt x="276" y="189"/>
                  </a:lnTo>
                  <a:lnTo>
                    <a:pt x="345" y="257"/>
                  </a:lnTo>
                  <a:cubicBezTo>
                    <a:pt x="355" y="267"/>
                    <a:pt x="370" y="269"/>
                    <a:pt x="382" y="262"/>
                  </a:cubicBezTo>
                  <a:cubicBezTo>
                    <a:pt x="416" y="242"/>
                    <a:pt x="452" y="227"/>
                    <a:pt x="490" y="217"/>
                  </a:cubicBezTo>
                  <a:cubicBezTo>
                    <a:pt x="504" y="214"/>
                    <a:pt x="514" y="201"/>
                    <a:pt x="514" y="187"/>
                  </a:cubicBezTo>
                  <a:lnTo>
                    <a:pt x="514" y="90"/>
                  </a:lnTo>
                  <a:lnTo>
                    <a:pt x="677" y="90"/>
                  </a:lnTo>
                  <a:lnTo>
                    <a:pt x="677" y="201"/>
                  </a:lnTo>
                  <a:close/>
                  <a:moveTo>
                    <a:pt x="708" y="282"/>
                  </a:moveTo>
                  <a:lnTo>
                    <a:pt x="652" y="282"/>
                  </a:lnTo>
                  <a:lnTo>
                    <a:pt x="652" y="344"/>
                  </a:lnTo>
                  <a:lnTo>
                    <a:pt x="708" y="344"/>
                  </a:lnTo>
                  <a:lnTo>
                    <a:pt x="708" y="282"/>
                  </a:lnTo>
                  <a:close/>
                  <a:moveTo>
                    <a:pt x="991" y="169"/>
                  </a:moveTo>
                  <a:cubicBezTo>
                    <a:pt x="961" y="169"/>
                    <a:pt x="937" y="146"/>
                    <a:pt x="937" y="116"/>
                  </a:cubicBezTo>
                  <a:cubicBezTo>
                    <a:pt x="937" y="87"/>
                    <a:pt x="961" y="62"/>
                    <a:pt x="991" y="62"/>
                  </a:cubicBezTo>
                  <a:cubicBezTo>
                    <a:pt x="1020" y="62"/>
                    <a:pt x="1044" y="87"/>
                    <a:pt x="1044" y="116"/>
                  </a:cubicBezTo>
                  <a:cubicBezTo>
                    <a:pt x="1044" y="146"/>
                    <a:pt x="1020" y="169"/>
                    <a:pt x="991" y="169"/>
                  </a:cubicBezTo>
                  <a:close/>
                  <a:moveTo>
                    <a:pt x="991" y="0"/>
                  </a:moveTo>
                  <a:cubicBezTo>
                    <a:pt x="927" y="0"/>
                    <a:pt x="875" y="52"/>
                    <a:pt x="875" y="116"/>
                  </a:cubicBezTo>
                  <a:cubicBezTo>
                    <a:pt x="875" y="136"/>
                    <a:pt x="881" y="156"/>
                    <a:pt x="890" y="172"/>
                  </a:cubicBezTo>
                  <a:lnTo>
                    <a:pt x="780" y="282"/>
                  </a:lnTo>
                  <a:lnTo>
                    <a:pt x="765" y="282"/>
                  </a:lnTo>
                  <a:lnTo>
                    <a:pt x="765" y="344"/>
                  </a:lnTo>
                  <a:lnTo>
                    <a:pt x="793" y="344"/>
                  </a:lnTo>
                  <a:cubicBezTo>
                    <a:pt x="801" y="344"/>
                    <a:pt x="809" y="341"/>
                    <a:pt x="815" y="335"/>
                  </a:cubicBezTo>
                  <a:lnTo>
                    <a:pt x="934" y="216"/>
                  </a:lnTo>
                  <a:cubicBezTo>
                    <a:pt x="951" y="226"/>
                    <a:pt x="970" y="232"/>
                    <a:pt x="991" y="232"/>
                  </a:cubicBezTo>
                  <a:cubicBezTo>
                    <a:pt x="1054" y="232"/>
                    <a:pt x="1106" y="180"/>
                    <a:pt x="1106" y="116"/>
                  </a:cubicBezTo>
                  <a:cubicBezTo>
                    <a:pt x="1106" y="52"/>
                    <a:pt x="1054" y="0"/>
                    <a:pt x="991" y="0"/>
                  </a:cubicBezTo>
                  <a:close/>
                  <a:moveTo>
                    <a:pt x="1160" y="423"/>
                  </a:moveTo>
                  <a:cubicBezTo>
                    <a:pt x="1130" y="423"/>
                    <a:pt x="1106" y="400"/>
                    <a:pt x="1106" y="370"/>
                  </a:cubicBezTo>
                  <a:cubicBezTo>
                    <a:pt x="1106" y="341"/>
                    <a:pt x="1130" y="316"/>
                    <a:pt x="1160" y="316"/>
                  </a:cubicBezTo>
                  <a:cubicBezTo>
                    <a:pt x="1189" y="316"/>
                    <a:pt x="1213" y="341"/>
                    <a:pt x="1213" y="370"/>
                  </a:cubicBezTo>
                  <a:cubicBezTo>
                    <a:pt x="1213" y="400"/>
                    <a:pt x="1189" y="423"/>
                    <a:pt x="1160" y="423"/>
                  </a:cubicBezTo>
                  <a:close/>
                  <a:moveTo>
                    <a:pt x="1160" y="254"/>
                  </a:moveTo>
                  <a:cubicBezTo>
                    <a:pt x="1107" y="254"/>
                    <a:pt x="1063" y="290"/>
                    <a:pt x="1049" y="339"/>
                  </a:cubicBezTo>
                  <a:lnTo>
                    <a:pt x="934" y="339"/>
                  </a:lnTo>
                  <a:cubicBezTo>
                    <a:pt x="926" y="339"/>
                    <a:pt x="918" y="342"/>
                    <a:pt x="912" y="348"/>
                  </a:cubicBezTo>
                  <a:lnTo>
                    <a:pt x="808" y="452"/>
                  </a:lnTo>
                  <a:lnTo>
                    <a:pt x="595" y="452"/>
                  </a:lnTo>
                  <a:cubicBezTo>
                    <a:pt x="501" y="452"/>
                    <a:pt x="423" y="529"/>
                    <a:pt x="423" y="624"/>
                  </a:cubicBezTo>
                  <a:cubicBezTo>
                    <a:pt x="423" y="719"/>
                    <a:pt x="501" y="796"/>
                    <a:pt x="595" y="796"/>
                  </a:cubicBezTo>
                  <a:lnTo>
                    <a:pt x="624" y="796"/>
                  </a:lnTo>
                  <a:lnTo>
                    <a:pt x="624" y="734"/>
                  </a:lnTo>
                  <a:lnTo>
                    <a:pt x="595" y="734"/>
                  </a:lnTo>
                  <a:cubicBezTo>
                    <a:pt x="535" y="734"/>
                    <a:pt x="485" y="685"/>
                    <a:pt x="485" y="624"/>
                  </a:cubicBezTo>
                  <a:cubicBezTo>
                    <a:pt x="485" y="563"/>
                    <a:pt x="535" y="514"/>
                    <a:pt x="595" y="514"/>
                  </a:cubicBezTo>
                  <a:lnTo>
                    <a:pt x="821" y="514"/>
                  </a:lnTo>
                  <a:cubicBezTo>
                    <a:pt x="830" y="514"/>
                    <a:pt x="837" y="511"/>
                    <a:pt x="843" y="505"/>
                  </a:cubicBezTo>
                  <a:lnTo>
                    <a:pt x="947" y="401"/>
                  </a:lnTo>
                  <a:lnTo>
                    <a:pt x="1049" y="401"/>
                  </a:lnTo>
                  <a:cubicBezTo>
                    <a:pt x="1063" y="450"/>
                    <a:pt x="1107" y="486"/>
                    <a:pt x="1160" y="486"/>
                  </a:cubicBezTo>
                  <a:cubicBezTo>
                    <a:pt x="1223" y="486"/>
                    <a:pt x="1275" y="434"/>
                    <a:pt x="1275" y="370"/>
                  </a:cubicBezTo>
                  <a:cubicBezTo>
                    <a:pt x="1275" y="306"/>
                    <a:pt x="1223" y="254"/>
                    <a:pt x="1160" y="254"/>
                  </a:cubicBezTo>
                  <a:close/>
                  <a:moveTo>
                    <a:pt x="567" y="655"/>
                  </a:moveTo>
                  <a:lnTo>
                    <a:pt x="624" y="655"/>
                  </a:lnTo>
                  <a:lnTo>
                    <a:pt x="624" y="593"/>
                  </a:lnTo>
                  <a:lnTo>
                    <a:pt x="567" y="593"/>
                  </a:lnTo>
                  <a:lnTo>
                    <a:pt x="567" y="655"/>
                  </a:lnTo>
                  <a:close/>
                  <a:moveTo>
                    <a:pt x="1160" y="677"/>
                  </a:moveTo>
                  <a:cubicBezTo>
                    <a:pt x="1130" y="677"/>
                    <a:pt x="1106" y="654"/>
                    <a:pt x="1106" y="624"/>
                  </a:cubicBezTo>
                  <a:cubicBezTo>
                    <a:pt x="1106" y="595"/>
                    <a:pt x="1130" y="570"/>
                    <a:pt x="1160" y="570"/>
                  </a:cubicBezTo>
                  <a:cubicBezTo>
                    <a:pt x="1189" y="570"/>
                    <a:pt x="1213" y="595"/>
                    <a:pt x="1213" y="624"/>
                  </a:cubicBezTo>
                  <a:cubicBezTo>
                    <a:pt x="1213" y="654"/>
                    <a:pt x="1189" y="677"/>
                    <a:pt x="1160" y="677"/>
                  </a:cubicBezTo>
                  <a:close/>
                  <a:moveTo>
                    <a:pt x="1160" y="508"/>
                  </a:moveTo>
                  <a:cubicBezTo>
                    <a:pt x="1105" y="508"/>
                    <a:pt x="1058" y="547"/>
                    <a:pt x="1047" y="599"/>
                  </a:cubicBezTo>
                  <a:lnTo>
                    <a:pt x="1047" y="593"/>
                  </a:lnTo>
                  <a:lnTo>
                    <a:pt x="793" y="593"/>
                  </a:lnTo>
                  <a:lnTo>
                    <a:pt x="793" y="655"/>
                  </a:lnTo>
                  <a:lnTo>
                    <a:pt x="1047" y="655"/>
                  </a:lnTo>
                  <a:lnTo>
                    <a:pt x="1047" y="649"/>
                  </a:lnTo>
                  <a:cubicBezTo>
                    <a:pt x="1058" y="700"/>
                    <a:pt x="1105" y="740"/>
                    <a:pt x="1160" y="740"/>
                  </a:cubicBezTo>
                  <a:cubicBezTo>
                    <a:pt x="1223" y="740"/>
                    <a:pt x="1275" y="688"/>
                    <a:pt x="1275" y="624"/>
                  </a:cubicBezTo>
                  <a:cubicBezTo>
                    <a:pt x="1275" y="560"/>
                    <a:pt x="1223" y="508"/>
                    <a:pt x="1160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22CBBECD-FF39-4940-87EC-65068D19E6C6}"/>
              </a:ext>
            </a:extLst>
          </p:cNvPr>
          <p:cNvGrpSpPr/>
          <p:nvPr userDrawn="1"/>
        </p:nvGrpSpPr>
        <p:grpSpPr>
          <a:xfrm>
            <a:off x="1846335" y="5060728"/>
            <a:ext cx="710291" cy="710292"/>
            <a:chOff x="384795" y="4528578"/>
            <a:chExt cx="710291" cy="710292"/>
          </a:xfrm>
        </p:grpSpPr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85A60059-A3C8-6944-99BE-CBDEAA2188C7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7" name="Freeform 12">
              <a:extLst>
                <a:ext uri="{FF2B5EF4-FFF2-40B4-BE49-F238E27FC236}">
                  <a16:creationId xmlns:a16="http://schemas.microsoft.com/office/drawing/2014/main" id="{376DDC07-EBBC-C549-B681-1FFE45A13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65" y="4659887"/>
              <a:ext cx="488950" cy="447675"/>
            </a:xfrm>
            <a:custGeom>
              <a:avLst/>
              <a:gdLst>
                <a:gd name="T0" fmla="*/ 328 w 1360"/>
                <a:gd name="T1" fmla="*/ 991 h 1242"/>
                <a:gd name="T2" fmla="*/ 213 w 1360"/>
                <a:gd name="T3" fmla="*/ 976 h 1242"/>
                <a:gd name="T4" fmla="*/ 376 w 1360"/>
                <a:gd name="T5" fmla="*/ 813 h 1242"/>
                <a:gd name="T6" fmla="*/ 88 w 1360"/>
                <a:gd name="T7" fmla="*/ 848 h 1242"/>
                <a:gd name="T8" fmla="*/ 232 w 1360"/>
                <a:gd name="T9" fmla="*/ 742 h 1242"/>
                <a:gd name="T10" fmla="*/ 358 w 1360"/>
                <a:gd name="T11" fmla="*/ 748 h 1242"/>
                <a:gd name="T12" fmla="*/ 435 w 1360"/>
                <a:gd name="T13" fmla="*/ 779 h 1242"/>
                <a:gd name="T14" fmla="*/ 528 w 1360"/>
                <a:gd name="T15" fmla="*/ 865 h 1242"/>
                <a:gd name="T16" fmla="*/ 555 w 1360"/>
                <a:gd name="T17" fmla="*/ 1041 h 1242"/>
                <a:gd name="T18" fmla="*/ 441 w 1360"/>
                <a:gd name="T19" fmla="*/ 1155 h 1242"/>
                <a:gd name="T20" fmla="*/ 298 w 1360"/>
                <a:gd name="T21" fmla="*/ 1109 h 1242"/>
                <a:gd name="T22" fmla="*/ 222 w 1360"/>
                <a:gd name="T23" fmla="*/ 1077 h 1242"/>
                <a:gd name="T24" fmla="*/ 129 w 1360"/>
                <a:gd name="T25" fmla="*/ 992 h 1242"/>
                <a:gd name="T26" fmla="*/ 73 w 1360"/>
                <a:gd name="T27" fmla="*/ 1110 h 1242"/>
                <a:gd name="T28" fmla="*/ 163 w 1360"/>
                <a:gd name="T29" fmla="*/ 1200 h 1242"/>
                <a:gd name="T30" fmla="*/ 344 w 1360"/>
                <a:gd name="T31" fmla="*/ 1173 h 1242"/>
                <a:gd name="T32" fmla="*/ 510 w 1360"/>
                <a:gd name="T33" fmla="*/ 1160 h 1242"/>
                <a:gd name="T34" fmla="*/ 638 w 1360"/>
                <a:gd name="T35" fmla="*/ 1004 h 1242"/>
                <a:gd name="T36" fmla="*/ 638 w 1360"/>
                <a:gd name="T37" fmla="*/ 853 h 1242"/>
                <a:gd name="T38" fmla="*/ 510 w 1360"/>
                <a:gd name="T39" fmla="*/ 697 h 1242"/>
                <a:gd name="T40" fmla="*/ 313 w 1360"/>
                <a:gd name="T41" fmla="*/ 684 h 1242"/>
                <a:gd name="T42" fmla="*/ 146 w 1360"/>
                <a:gd name="T43" fmla="*/ 697 h 1242"/>
                <a:gd name="T44" fmla="*/ 19 w 1360"/>
                <a:gd name="T45" fmla="*/ 853 h 1242"/>
                <a:gd name="T46" fmla="*/ 36 w 1360"/>
                <a:gd name="T47" fmla="*/ 963 h 1242"/>
                <a:gd name="T48" fmla="*/ 335 w 1360"/>
                <a:gd name="T49" fmla="*/ 391 h 1242"/>
                <a:gd name="T50" fmla="*/ 196 w 1360"/>
                <a:gd name="T51" fmla="*/ 401 h 1242"/>
                <a:gd name="T52" fmla="*/ 253 w 1360"/>
                <a:gd name="T53" fmla="*/ 425 h 1242"/>
                <a:gd name="T54" fmla="*/ 328 w 1360"/>
                <a:gd name="T55" fmla="*/ 157 h 1242"/>
                <a:gd name="T56" fmla="*/ 218 w 1360"/>
                <a:gd name="T57" fmla="*/ 147 h 1242"/>
                <a:gd name="T58" fmla="*/ 121 w 1360"/>
                <a:gd name="T59" fmla="*/ 297 h 1242"/>
                <a:gd name="T60" fmla="*/ 22 w 1360"/>
                <a:gd name="T61" fmla="*/ 430 h 1242"/>
                <a:gd name="T62" fmla="*/ 11 w 1360"/>
                <a:gd name="T63" fmla="*/ 539 h 1242"/>
                <a:gd name="T64" fmla="*/ 161 w 1360"/>
                <a:gd name="T65" fmla="*/ 607 h 1242"/>
                <a:gd name="T66" fmla="*/ 136 w 1360"/>
                <a:gd name="T67" fmla="*/ 486 h 1242"/>
                <a:gd name="T68" fmla="*/ 122 w 1360"/>
                <a:gd name="T69" fmla="*/ 364 h 1242"/>
                <a:gd name="T70" fmla="*/ 217 w 1360"/>
                <a:gd name="T71" fmla="*/ 216 h 1242"/>
                <a:gd name="T72" fmla="*/ 376 w 1360"/>
                <a:gd name="T73" fmla="*/ 207 h 1242"/>
                <a:gd name="T74" fmla="*/ 914 w 1360"/>
                <a:gd name="T75" fmla="*/ 549 h 1242"/>
                <a:gd name="T76" fmla="*/ 954 w 1360"/>
                <a:gd name="T77" fmla="*/ 541 h 1242"/>
                <a:gd name="T78" fmla="*/ 914 w 1360"/>
                <a:gd name="T79" fmla="*/ 612 h 1242"/>
                <a:gd name="T80" fmla="*/ 1235 w 1360"/>
                <a:gd name="T81" fmla="*/ 361 h 1242"/>
                <a:gd name="T82" fmla="*/ 1252 w 1360"/>
                <a:gd name="T83" fmla="*/ 630 h 1242"/>
                <a:gd name="T84" fmla="*/ 1099 w 1360"/>
                <a:gd name="T85" fmla="*/ 783 h 1242"/>
                <a:gd name="T86" fmla="*/ 863 w 1360"/>
                <a:gd name="T87" fmla="*/ 749 h 1242"/>
                <a:gd name="T88" fmla="*/ 734 w 1360"/>
                <a:gd name="T89" fmla="*/ 696 h 1242"/>
                <a:gd name="T90" fmla="*/ 593 w 1360"/>
                <a:gd name="T91" fmla="*/ 528 h 1242"/>
                <a:gd name="T92" fmla="*/ 576 w 1360"/>
                <a:gd name="T93" fmla="*/ 259 h 1242"/>
                <a:gd name="T94" fmla="*/ 728 w 1360"/>
                <a:gd name="T95" fmla="*/ 106 h 1242"/>
                <a:gd name="T96" fmla="*/ 997 w 1360"/>
                <a:gd name="T97" fmla="*/ 124 h 1242"/>
                <a:gd name="T98" fmla="*/ 1165 w 1360"/>
                <a:gd name="T99" fmla="*/ 265 h 1242"/>
                <a:gd name="T100" fmla="*/ 1260 w 1360"/>
                <a:gd name="T101" fmla="*/ 191 h 1242"/>
                <a:gd name="T102" fmla="*/ 1019 w 1360"/>
                <a:gd name="T103" fmla="*/ 6 h 1242"/>
                <a:gd name="T104" fmla="*/ 809 w 1360"/>
                <a:gd name="T105" fmla="*/ 6 h 1242"/>
                <a:gd name="T106" fmla="*/ 568 w 1360"/>
                <a:gd name="T107" fmla="*/ 191 h 1242"/>
                <a:gd name="T108" fmla="*/ 545 w 1360"/>
                <a:gd name="T109" fmla="*/ 483 h 1242"/>
                <a:gd name="T110" fmla="*/ 626 w 1360"/>
                <a:gd name="T111" fmla="*/ 679 h 1242"/>
                <a:gd name="T112" fmla="*/ 848 w 1360"/>
                <a:gd name="T113" fmla="*/ 869 h 1242"/>
                <a:gd name="T114" fmla="*/ 1019 w 1360"/>
                <a:gd name="T115" fmla="*/ 883 h 1242"/>
                <a:gd name="T116" fmla="*/ 1260 w 1360"/>
                <a:gd name="T117" fmla="*/ 698 h 1242"/>
                <a:gd name="T118" fmla="*/ 1283 w 1360"/>
                <a:gd name="T119" fmla="*/ 40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0" h="1242">
                  <a:moveTo>
                    <a:pt x="328" y="865"/>
                  </a:moveTo>
                  <a:cubicBezTo>
                    <a:pt x="337" y="865"/>
                    <a:pt x="345" y="867"/>
                    <a:pt x="352" y="870"/>
                  </a:cubicBezTo>
                  <a:cubicBezTo>
                    <a:pt x="368" y="877"/>
                    <a:pt x="380" y="889"/>
                    <a:pt x="387" y="904"/>
                  </a:cubicBezTo>
                  <a:cubicBezTo>
                    <a:pt x="393" y="920"/>
                    <a:pt x="393" y="937"/>
                    <a:pt x="387" y="952"/>
                  </a:cubicBezTo>
                  <a:cubicBezTo>
                    <a:pt x="377" y="976"/>
                    <a:pt x="354" y="991"/>
                    <a:pt x="328" y="991"/>
                  </a:cubicBezTo>
                  <a:cubicBezTo>
                    <a:pt x="320" y="991"/>
                    <a:pt x="312" y="990"/>
                    <a:pt x="304" y="987"/>
                  </a:cubicBezTo>
                  <a:cubicBezTo>
                    <a:pt x="289" y="980"/>
                    <a:pt x="277" y="968"/>
                    <a:pt x="270" y="952"/>
                  </a:cubicBezTo>
                  <a:cubicBezTo>
                    <a:pt x="264" y="937"/>
                    <a:pt x="264" y="920"/>
                    <a:pt x="270" y="904"/>
                  </a:cubicBezTo>
                  <a:cubicBezTo>
                    <a:pt x="280" y="881"/>
                    <a:pt x="303" y="865"/>
                    <a:pt x="328" y="865"/>
                  </a:cubicBezTo>
                  <a:close/>
                  <a:moveTo>
                    <a:pt x="213" y="976"/>
                  </a:moveTo>
                  <a:cubicBezTo>
                    <a:pt x="226" y="1007"/>
                    <a:pt x="250" y="1031"/>
                    <a:pt x="281" y="1044"/>
                  </a:cubicBezTo>
                  <a:cubicBezTo>
                    <a:pt x="296" y="1050"/>
                    <a:pt x="312" y="1053"/>
                    <a:pt x="328" y="1053"/>
                  </a:cubicBezTo>
                  <a:cubicBezTo>
                    <a:pt x="379" y="1053"/>
                    <a:pt x="425" y="1023"/>
                    <a:pt x="444" y="976"/>
                  </a:cubicBezTo>
                  <a:cubicBezTo>
                    <a:pt x="457" y="945"/>
                    <a:pt x="457" y="911"/>
                    <a:pt x="444" y="880"/>
                  </a:cubicBezTo>
                  <a:cubicBezTo>
                    <a:pt x="431" y="850"/>
                    <a:pt x="407" y="826"/>
                    <a:pt x="376" y="813"/>
                  </a:cubicBezTo>
                  <a:cubicBezTo>
                    <a:pt x="361" y="806"/>
                    <a:pt x="345" y="803"/>
                    <a:pt x="328" y="803"/>
                  </a:cubicBezTo>
                  <a:cubicBezTo>
                    <a:pt x="278" y="803"/>
                    <a:pt x="232" y="833"/>
                    <a:pt x="213" y="880"/>
                  </a:cubicBezTo>
                  <a:cubicBezTo>
                    <a:pt x="200" y="911"/>
                    <a:pt x="200" y="945"/>
                    <a:pt x="213" y="976"/>
                  </a:cubicBezTo>
                  <a:close/>
                  <a:moveTo>
                    <a:pt x="129" y="864"/>
                  </a:moveTo>
                  <a:lnTo>
                    <a:pt x="88" y="848"/>
                  </a:lnTo>
                  <a:lnTo>
                    <a:pt x="102" y="816"/>
                  </a:lnTo>
                  <a:lnTo>
                    <a:pt x="142" y="832"/>
                  </a:lnTo>
                  <a:cubicBezTo>
                    <a:pt x="156" y="838"/>
                    <a:pt x="171" y="834"/>
                    <a:pt x="179" y="822"/>
                  </a:cubicBezTo>
                  <a:cubicBezTo>
                    <a:pt x="191" y="805"/>
                    <a:pt x="205" y="791"/>
                    <a:pt x="222" y="779"/>
                  </a:cubicBezTo>
                  <a:cubicBezTo>
                    <a:pt x="234" y="771"/>
                    <a:pt x="238" y="755"/>
                    <a:pt x="232" y="742"/>
                  </a:cubicBezTo>
                  <a:lnTo>
                    <a:pt x="216" y="702"/>
                  </a:lnTo>
                  <a:lnTo>
                    <a:pt x="248" y="688"/>
                  </a:lnTo>
                  <a:lnTo>
                    <a:pt x="265" y="729"/>
                  </a:lnTo>
                  <a:cubicBezTo>
                    <a:pt x="270" y="742"/>
                    <a:pt x="284" y="750"/>
                    <a:pt x="298" y="748"/>
                  </a:cubicBezTo>
                  <a:cubicBezTo>
                    <a:pt x="318" y="744"/>
                    <a:pt x="339" y="744"/>
                    <a:pt x="358" y="748"/>
                  </a:cubicBezTo>
                  <a:cubicBezTo>
                    <a:pt x="372" y="750"/>
                    <a:pt x="387" y="742"/>
                    <a:pt x="392" y="729"/>
                  </a:cubicBezTo>
                  <a:lnTo>
                    <a:pt x="409" y="688"/>
                  </a:lnTo>
                  <a:lnTo>
                    <a:pt x="441" y="702"/>
                  </a:lnTo>
                  <a:lnTo>
                    <a:pt x="424" y="742"/>
                  </a:lnTo>
                  <a:cubicBezTo>
                    <a:pt x="419" y="755"/>
                    <a:pt x="423" y="771"/>
                    <a:pt x="435" y="779"/>
                  </a:cubicBezTo>
                  <a:cubicBezTo>
                    <a:pt x="451" y="791"/>
                    <a:pt x="466" y="805"/>
                    <a:pt x="477" y="822"/>
                  </a:cubicBezTo>
                  <a:cubicBezTo>
                    <a:pt x="486" y="834"/>
                    <a:pt x="501" y="838"/>
                    <a:pt x="515" y="832"/>
                  </a:cubicBezTo>
                  <a:lnTo>
                    <a:pt x="555" y="816"/>
                  </a:lnTo>
                  <a:lnTo>
                    <a:pt x="568" y="848"/>
                  </a:lnTo>
                  <a:lnTo>
                    <a:pt x="528" y="865"/>
                  </a:lnTo>
                  <a:cubicBezTo>
                    <a:pt x="514" y="870"/>
                    <a:pt x="507" y="884"/>
                    <a:pt x="509" y="898"/>
                  </a:cubicBezTo>
                  <a:cubicBezTo>
                    <a:pt x="512" y="918"/>
                    <a:pt x="512" y="939"/>
                    <a:pt x="509" y="958"/>
                  </a:cubicBezTo>
                  <a:cubicBezTo>
                    <a:pt x="507" y="973"/>
                    <a:pt x="515" y="987"/>
                    <a:pt x="528" y="992"/>
                  </a:cubicBezTo>
                  <a:lnTo>
                    <a:pt x="568" y="1009"/>
                  </a:lnTo>
                  <a:lnTo>
                    <a:pt x="555" y="1041"/>
                  </a:lnTo>
                  <a:lnTo>
                    <a:pt x="515" y="1024"/>
                  </a:lnTo>
                  <a:cubicBezTo>
                    <a:pt x="501" y="1019"/>
                    <a:pt x="486" y="1023"/>
                    <a:pt x="477" y="1035"/>
                  </a:cubicBezTo>
                  <a:cubicBezTo>
                    <a:pt x="466" y="1051"/>
                    <a:pt x="451" y="1066"/>
                    <a:pt x="435" y="1077"/>
                  </a:cubicBezTo>
                  <a:cubicBezTo>
                    <a:pt x="423" y="1086"/>
                    <a:pt x="419" y="1101"/>
                    <a:pt x="424" y="1114"/>
                  </a:cubicBezTo>
                  <a:lnTo>
                    <a:pt x="441" y="1155"/>
                  </a:lnTo>
                  <a:lnTo>
                    <a:pt x="409" y="1168"/>
                  </a:lnTo>
                  <a:lnTo>
                    <a:pt x="392" y="1128"/>
                  </a:lnTo>
                  <a:cubicBezTo>
                    <a:pt x="387" y="1116"/>
                    <a:pt x="376" y="1109"/>
                    <a:pt x="364" y="1109"/>
                  </a:cubicBezTo>
                  <a:cubicBezTo>
                    <a:pt x="362" y="1109"/>
                    <a:pt x="360" y="1109"/>
                    <a:pt x="358" y="1109"/>
                  </a:cubicBezTo>
                  <a:cubicBezTo>
                    <a:pt x="339" y="1112"/>
                    <a:pt x="318" y="1112"/>
                    <a:pt x="298" y="1109"/>
                  </a:cubicBezTo>
                  <a:cubicBezTo>
                    <a:pt x="284" y="1107"/>
                    <a:pt x="270" y="1114"/>
                    <a:pt x="265" y="1128"/>
                  </a:cubicBezTo>
                  <a:lnTo>
                    <a:pt x="248" y="1168"/>
                  </a:lnTo>
                  <a:lnTo>
                    <a:pt x="216" y="1155"/>
                  </a:lnTo>
                  <a:lnTo>
                    <a:pt x="232" y="1115"/>
                  </a:lnTo>
                  <a:cubicBezTo>
                    <a:pt x="238" y="1101"/>
                    <a:pt x="234" y="1086"/>
                    <a:pt x="222" y="1077"/>
                  </a:cubicBezTo>
                  <a:cubicBezTo>
                    <a:pt x="205" y="1066"/>
                    <a:pt x="191" y="1051"/>
                    <a:pt x="179" y="1035"/>
                  </a:cubicBezTo>
                  <a:cubicBezTo>
                    <a:pt x="171" y="1023"/>
                    <a:pt x="156" y="1019"/>
                    <a:pt x="142" y="1024"/>
                  </a:cubicBezTo>
                  <a:lnTo>
                    <a:pt x="102" y="1041"/>
                  </a:lnTo>
                  <a:lnTo>
                    <a:pt x="88" y="1009"/>
                  </a:lnTo>
                  <a:lnTo>
                    <a:pt x="129" y="992"/>
                  </a:lnTo>
                  <a:cubicBezTo>
                    <a:pt x="142" y="987"/>
                    <a:pt x="150" y="973"/>
                    <a:pt x="148" y="958"/>
                  </a:cubicBezTo>
                  <a:cubicBezTo>
                    <a:pt x="144" y="938"/>
                    <a:pt x="144" y="918"/>
                    <a:pt x="148" y="898"/>
                  </a:cubicBezTo>
                  <a:cubicBezTo>
                    <a:pt x="150" y="884"/>
                    <a:pt x="142" y="870"/>
                    <a:pt x="129" y="864"/>
                  </a:cubicBezTo>
                  <a:close/>
                  <a:moveTo>
                    <a:pt x="56" y="1093"/>
                  </a:moveTo>
                  <a:cubicBezTo>
                    <a:pt x="59" y="1101"/>
                    <a:pt x="65" y="1107"/>
                    <a:pt x="73" y="1110"/>
                  </a:cubicBezTo>
                  <a:cubicBezTo>
                    <a:pt x="81" y="1113"/>
                    <a:pt x="89" y="1113"/>
                    <a:pt x="97" y="1110"/>
                  </a:cubicBezTo>
                  <a:lnTo>
                    <a:pt x="144" y="1091"/>
                  </a:lnTo>
                  <a:cubicBezTo>
                    <a:pt x="151" y="1098"/>
                    <a:pt x="158" y="1106"/>
                    <a:pt x="166" y="1112"/>
                  </a:cubicBezTo>
                  <a:lnTo>
                    <a:pt x="146" y="1160"/>
                  </a:lnTo>
                  <a:cubicBezTo>
                    <a:pt x="140" y="1176"/>
                    <a:pt x="147" y="1194"/>
                    <a:pt x="163" y="1200"/>
                  </a:cubicBezTo>
                  <a:lnTo>
                    <a:pt x="253" y="1238"/>
                  </a:lnTo>
                  <a:cubicBezTo>
                    <a:pt x="260" y="1241"/>
                    <a:pt x="269" y="1241"/>
                    <a:pt x="276" y="1238"/>
                  </a:cubicBezTo>
                  <a:cubicBezTo>
                    <a:pt x="284" y="1234"/>
                    <a:pt x="290" y="1228"/>
                    <a:pt x="293" y="1221"/>
                  </a:cubicBezTo>
                  <a:lnTo>
                    <a:pt x="313" y="1173"/>
                  </a:lnTo>
                  <a:cubicBezTo>
                    <a:pt x="323" y="1174"/>
                    <a:pt x="334" y="1174"/>
                    <a:pt x="344" y="1173"/>
                  </a:cubicBezTo>
                  <a:lnTo>
                    <a:pt x="364" y="1221"/>
                  </a:lnTo>
                  <a:cubicBezTo>
                    <a:pt x="368" y="1233"/>
                    <a:pt x="380" y="1240"/>
                    <a:pt x="392" y="1240"/>
                  </a:cubicBezTo>
                  <a:cubicBezTo>
                    <a:pt x="396" y="1240"/>
                    <a:pt x="400" y="1239"/>
                    <a:pt x="404" y="1238"/>
                  </a:cubicBezTo>
                  <a:lnTo>
                    <a:pt x="494" y="1200"/>
                  </a:lnTo>
                  <a:cubicBezTo>
                    <a:pt x="509" y="1194"/>
                    <a:pt x="517" y="1176"/>
                    <a:pt x="510" y="1160"/>
                  </a:cubicBezTo>
                  <a:lnTo>
                    <a:pt x="491" y="1112"/>
                  </a:lnTo>
                  <a:cubicBezTo>
                    <a:pt x="498" y="1106"/>
                    <a:pt x="506" y="1098"/>
                    <a:pt x="512" y="1091"/>
                  </a:cubicBezTo>
                  <a:lnTo>
                    <a:pt x="560" y="1110"/>
                  </a:lnTo>
                  <a:cubicBezTo>
                    <a:pt x="576" y="1117"/>
                    <a:pt x="594" y="1109"/>
                    <a:pt x="601" y="1093"/>
                  </a:cubicBezTo>
                  <a:lnTo>
                    <a:pt x="638" y="1004"/>
                  </a:lnTo>
                  <a:cubicBezTo>
                    <a:pt x="644" y="988"/>
                    <a:pt x="637" y="970"/>
                    <a:pt x="621" y="963"/>
                  </a:cubicBezTo>
                  <a:lnTo>
                    <a:pt x="573" y="944"/>
                  </a:lnTo>
                  <a:cubicBezTo>
                    <a:pt x="574" y="933"/>
                    <a:pt x="574" y="923"/>
                    <a:pt x="573" y="913"/>
                  </a:cubicBezTo>
                  <a:lnTo>
                    <a:pt x="621" y="893"/>
                  </a:lnTo>
                  <a:cubicBezTo>
                    <a:pt x="637" y="887"/>
                    <a:pt x="644" y="868"/>
                    <a:pt x="638" y="853"/>
                  </a:cubicBezTo>
                  <a:lnTo>
                    <a:pt x="601" y="763"/>
                  </a:lnTo>
                  <a:cubicBezTo>
                    <a:pt x="594" y="747"/>
                    <a:pt x="576" y="740"/>
                    <a:pt x="560" y="746"/>
                  </a:cubicBezTo>
                  <a:lnTo>
                    <a:pt x="512" y="766"/>
                  </a:lnTo>
                  <a:cubicBezTo>
                    <a:pt x="506" y="758"/>
                    <a:pt x="498" y="751"/>
                    <a:pt x="491" y="744"/>
                  </a:cubicBezTo>
                  <a:lnTo>
                    <a:pt x="510" y="697"/>
                  </a:lnTo>
                  <a:cubicBezTo>
                    <a:pt x="517" y="681"/>
                    <a:pt x="509" y="663"/>
                    <a:pt x="494" y="656"/>
                  </a:cubicBezTo>
                  <a:lnTo>
                    <a:pt x="404" y="619"/>
                  </a:lnTo>
                  <a:cubicBezTo>
                    <a:pt x="388" y="613"/>
                    <a:pt x="370" y="620"/>
                    <a:pt x="364" y="636"/>
                  </a:cubicBezTo>
                  <a:lnTo>
                    <a:pt x="344" y="684"/>
                  </a:lnTo>
                  <a:cubicBezTo>
                    <a:pt x="334" y="683"/>
                    <a:pt x="323" y="683"/>
                    <a:pt x="313" y="684"/>
                  </a:cubicBezTo>
                  <a:lnTo>
                    <a:pt x="293" y="636"/>
                  </a:lnTo>
                  <a:cubicBezTo>
                    <a:pt x="290" y="628"/>
                    <a:pt x="284" y="622"/>
                    <a:pt x="276" y="619"/>
                  </a:cubicBezTo>
                  <a:cubicBezTo>
                    <a:pt x="269" y="616"/>
                    <a:pt x="260" y="616"/>
                    <a:pt x="253" y="619"/>
                  </a:cubicBezTo>
                  <a:lnTo>
                    <a:pt x="163" y="656"/>
                  </a:lnTo>
                  <a:cubicBezTo>
                    <a:pt x="147" y="663"/>
                    <a:pt x="140" y="681"/>
                    <a:pt x="146" y="697"/>
                  </a:cubicBezTo>
                  <a:lnTo>
                    <a:pt x="166" y="744"/>
                  </a:lnTo>
                  <a:cubicBezTo>
                    <a:pt x="158" y="751"/>
                    <a:pt x="151" y="758"/>
                    <a:pt x="144" y="766"/>
                  </a:cubicBezTo>
                  <a:lnTo>
                    <a:pt x="97" y="746"/>
                  </a:lnTo>
                  <a:cubicBezTo>
                    <a:pt x="81" y="740"/>
                    <a:pt x="63" y="747"/>
                    <a:pt x="56" y="763"/>
                  </a:cubicBezTo>
                  <a:lnTo>
                    <a:pt x="19" y="853"/>
                  </a:lnTo>
                  <a:cubicBezTo>
                    <a:pt x="16" y="860"/>
                    <a:pt x="16" y="869"/>
                    <a:pt x="19" y="876"/>
                  </a:cubicBezTo>
                  <a:cubicBezTo>
                    <a:pt x="22" y="884"/>
                    <a:pt x="28" y="890"/>
                    <a:pt x="36" y="893"/>
                  </a:cubicBezTo>
                  <a:lnTo>
                    <a:pt x="84" y="913"/>
                  </a:lnTo>
                  <a:cubicBezTo>
                    <a:pt x="83" y="923"/>
                    <a:pt x="83" y="933"/>
                    <a:pt x="84" y="944"/>
                  </a:cubicBezTo>
                  <a:lnTo>
                    <a:pt x="36" y="963"/>
                  </a:lnTo>
                  <a:cubicBezTo>
                    <a:pt x="20" y="970"/>
                    <a:pt x="13" y="988"/>
                    <a:pt x="19" y="1004"/>
                  </a:cubicBezTo>
                  <a:lnTo>
                    <a:pt x="56" y="1093"/>
                  </a:lnTo>
                  <a:close/>
                  <a:moveTo>
                    <a:pt x="253" y="425"/>
                  </a:moveTo>
                  <a:cubicBezTo>
                    <a:pt x="259" y="410"/>
                    <a:pt x="271" y="397"/>
                    <a:pt x="287" y="391"/>
                  </a:cubicBezTo>
                  <a:cubicBezTo>
                    <a:pt x="302" y="384"/>
                    <a:pt x="319" y="384"/>
                    <a:pt x="335" y="391"/>
                  </a:cubicBezTo>
                  <a:cubicBezTo>
                    <a:pt x="350" y="397"/>
                    <a:pt x="362" y="409"/>
                    <a:pt x="369" y="425"/>
                  </a:cubicBezTo>
                  <a:lnTo>
                    <a:pt x="426" y="401"/>
                  </a:lnTo>
                  <a:cubicBezTo>
                    <a:pt x="413" y="370"/>
                    <a:pt x="389" y="346"/>
                    <a:pt x="359" y="333"/>
                  </a:cubicBezTo>
                  <a:cubicBezTo>
                    <a:pt x="328" y="321"/>
                    <a:pt x="294" y="321"/>
                    <a:pt x="263" y="333"/>
                  </a:cubicBezTo>
                  <a:cubicBezTo>
                    <a:pt x="232" y="346"/>
                    <a:pt x="208" y="370"/>
                    <a:pt x="196" y="401"/>
                  </a:cubicBezTo>
                  <a:cubicBezTo>
                    <a:pt x="183" y="432"/>
                    <a:pt x="183" y="465"/>
                    <a:pt x="196" y="496"/>
                  </a:cubicBezTo>
                  <a:cubicBezTo>
                    <a:pt x="206" y="522"/>
                    <a:pt x="225" y="543"/>
                    <a:pt x="249" y="556"/>
                  </a:cubicBezTo>
                  <a:lnTo>
                    <a:pt x="280" y="503"/>
                  </a:lnTo>
                  <a:cubicBezTo>
                    <a:pt x="268" y="496"/>
                    <a:pt x="258" y="485"/>
                    <a:pt x="253" y="472"/>
                  </a:cubicBezTo>
                  <a:cubicBezTo>
                    <a:pt x="247" y="457"/>
                    <a:pt x="247" y="441"/>
                    <a:pt x="253" y="425"/>
                  </a:cubicBezTo>
                  <a:close/>
                  <a:moveTo>
                    <a:pt x="476" y="208"/>
                  </a:moveTo>
                  <a:cubicBezTo>
                    <a:pt x="482" y="192"/>
                    <a:pt x="473" y="175"/>
                    <a:pt x="457" y="169"/>
                  </a:cubicBezTo>
                  <a:lnTo>
                    <a:pt x="367" y="138"/>
                  </a:lnTo>
                  <a:cubicBezTo>
                    <a:pt x="359" y="135"/>
                    <a:pt x="351" y="136"/>
                    <a:pt x="343" y="139"/>
                  </a:cubicBezTo>
                  <a:cubicBezTo>
                    <a:pt x="336" y="143"/>
                    <a:pt x="330" y="149"/>
                    <a:pt x="328" y="157"/>
                  </a:cubicBezTo>
                  <a:lnTo>
                    <a:pt x="311" y="205"/>
                  </a:lnTo>
                  <a:lnTo>
                    <a:pt x="311" y="205"/>
                  </a:lnTo>
                  <a:cubicBezTo>
                    <a:pt x="301" y="205"/>
                    <a:pt x="291" y="205"/>
                    <a:pt x="282" y="206"/>
                  </a:cubicBezTo>
                  <a:lnTo>
                    <a:pt x="260" y="161"/>
                  </a:lnTo>
                  <a:cubicBezTo>
                    <a:pt x="252" y="146"/>
                    <a:pt x="234" y="139"/>
                    <a:pt x="218" y="147"/>
                  </a:cubicBezTo>
                  <a:lnTo>
                    <a:pt x="133" y="188"/>
                  </a:lnTo>
                  <a:cubicBezTo>
                    <a:pt x="125" y="192"/>
                    <a:pt x="120" y="198"/>
                    <a:pt x="117" y="206"/>
                  </a:cubicBezTo>
                  <a:cubicBezTo>
                    <a:pt x="114" y="214"/>
                    <a:pt x="115" y="223"/>
                    <a:pt x="118" y="230"/>
                  </a:cubicBezTo>
                  <a:lnTo>
                    <a:pt x="140" y="275"/>
                  </a:lnTo>
                  <a:cubicBezTo>
                    <a:pt x="133" y="282"/>
                    <a:pt x="127" y="290"/>
                    <a:pt x="121" y="297"/>
                  </a:cubicBezTo>
                  <a:lnTo>
                    <a:pt x="73" y="281"/>
                  </a:lnTo>
                  <a:cubicBezTo>
                    <a:pt x="57" y="275"/>
                    <a:pt x="39" y="284"/>
                    <a:pt x="34" y="300"/>
                  </a:cubicBezTo>
                  <a:lnTo>
                    <a:pt x="3" y="390"/>
                  </a:lnTo>
                  <a:cubicBezTo>
                    <a:pt x="0" y="398"/>
                    <a:pt x="0" y="406"/>
                    <a:pt x="4" y="414"/>
                  </a:cubicBezTo>
                  <a:cubicBezTo>
                    <a:pt x="8" y="421"/>
                    <a:pt x="14" y="427"/>
                    <a:pt x="22" y="430"/>
                  </a:cubicBezTo>
                  <a:lnTo>
                    <a:pt x="69" y="446"/>
                  </a:lnTo>
                  <a:cubicBezTo>
                    <a:pt x="69" y="456"/>
                    <a:pt x="70" y="466"/>
                    <a:pt x="71" y="476"/>
                  </a:cubicBezTo>
                  <a:lnTo>
                    <a:pt x="26" y="498"/>
                  </a:lnTo>
                  <a:cubicBezTo>
                    <a:pt x="18" y="501"/>
                    <a:pt x="13" y="508"/>
                    <a:pt x="10" y="515"/>
                  </a:cubicBezTo>
                  <a:cubicBezTo>
                    <a:pt x="7" y="523"/>
                    <a:pt x="8" y="532"/>
                    <a:pt x="11" y="539"/>
                  </a:cubicBezTo>
                  <a:lnTo>
                    <a:pt x="53" y="625"/>
                  </a:lnTo>
                  <a:cubicBezTo>
                    <a:pt x="57" y="632"/>
                    <a:pt x="63" y="638"/>
                    <a:pt x="71" y="640"/>
                  </a:cubicBezTo>
                  <a:cubicBezTo>
                    <a:pt x="74" y="642"/>
                    <a:pt x="78" y="642"/>
                    <a:pt x="81" y="642"/>
                  </a:cubicBezTo>
                  <a:cubicBezTo>
                    <a:pt x="86" y="642"/>
                    <a:pt x="90" y="641"/>
                    <a:pt x="95" y="639"/>
                  </a:cubicBezTo>
                  <a:lnTo>
                    <a:pt x="161" y="607"/>
                  </a:lnTo>
                  <a:lnTo>
                    <a:pt x="134" y="551"/>
                  </a:lnTo>
                  <a:lnTo>
                    <a:pt x="95" y="570"/>
                  </a:lnTo>
                  <a:lnTo>
                    <a:pt x="81" y="540"/>
                  </a:lnTo>
                  <a:lnTo>
                    <a:pt x="119" y="521"/>
                  </a:lnTo>
                  <a:cubicBezTo>
                    <a:pt x="132" y="515"/>
                    <a:pt x="139" y="500"/>
                    <a:pt x="136" y="486"/>
                  </a:cubicBezTo>
                  <a:cubicBezTo>
                    <a:pt x="131" y="467"/>
                    <a:pt x="130" y="447"/>
                    <a:pt x="132" y="428"/>
                  </a:cubicBezTo>
                  <a:cubicBezTo>
                    <a:pt x="134" y="413"/>
                    <a:pt x="125" y="400"/>
                    <a:pt x="112" y="395"/>
                  </a:cubicBezTo>
                  <a:lnTo>
                    <a:pt x="71" y="381"/>
                  </a:lnTo>
                  <a:lnTo>
                    <a:pt x="82" y="350"/>
                  </a:lnTo>
                  <a:lnTo>
                    <a:pt x="122" y="364"/>
                  </a:lnTo>
                  <a:cubicBezTo>
                    <a:pt x="136" y="368"/>
                    <a:pt x="151" y="363"/>
                    <a:pt x="159" y="351"/>
                  </a:cubicBezTo>
                  <a:cubicBezTo>
                    <a:pt x="169" y="334"/>
                    <a:pt x="182" y="319"/>
                    <a:pt x="198" y="307"/>
                  </a:cubicBezTo>
                  <a:cubicBezTo>
                    <a:pt x="209" y="298"/>
                    <a:pt x="213" y="282"/>
                    <a:pt x="206" y="269"/>
                  </a:cubicBezTo>
                  <a:lnTo>
                    <a:pt x="188" y="231"/>
                  </a:lnTo>
                  <a:lnTo>
                    <a:pt x="217" y="216"/>
                  </a:lnTo>
                  <a:lnTo>
                    <a:pt x="236" y="255"/>
                  </a:lnTo>
                  <a:cubicBezTo>
                    <a:pt x="242" y="268"/>
                    <a:pt x="257" y="274"/>
                    <a:pt x="271" y="271"/>
                  </a:cubicBezTo>
                  <a:cubicBezTo>
                    <a:pt x="290" y="267"/>
                    <a:pt x="310" y="266"/>
                    <a:pt x="330" y="268"/>
                  </a:cubicBezTo>
                  <a:cubicBezTo>
                    <a:pt x="344" y="269"/>
                    <a:pt x="358" y="261"/>
                    <a:pt x="362" y="247"/>
                  </a:cubicBezTo>
                  <a:lnTo>
                    <a:pt x="376" y="207"/>
                  </a:lnTo>
                  <a:lnTo>
                    <a:pt x="408" y="218"/>
                  </a:lnTo>
                  <a:lnTo>
                    <a:pt x="394" y="258"/>
                  </a:lnTo>
                  <a:lnTo>
                    <a:pt x="452" y="278"/>
                  </a:lnTo>
                  <a:lnTo>
                    <a:pt x="476" y="208"/>
                  </a:lnTo>
                  <a:close/>
                  <a:moveTo>
                    <a:pt x="914" y="549"/>
                  </a:moveTo>
                  <a:cubicBezTo>
                    <a:pt x="871" y="549"/>
                    <a:pt x="833" y="524"/>
                    <a:pt x="817" y="485"/>
                  </a:cubicBezTo>
                  <a:cubicBezTo>
                    <a:pt x="795" y="431"/>
                    <a:pt x="820" y="370"/>
                    <a:pt x="874" y="348"/>
                  </a:cubicBezTo>
                  <a:cubicBezTo>
                    <a:pt x="887" y="343"/>
                    <a:pt x="900" y="340"/>
                    <a:pt x="914" y="340"/>
                  </a:cubicBezTo>
                  <a:cubicBezTo>
                    <a:pt x="956" y="340"/>
                    <a:pt x="994" y="365"/>
                    <a:pt x="1011" y="405"/>
                  </a:cubicBezTo>
                  <a:cubicBezTo>
                    <a:pt x="1033" y="458"/>
                    <a:pt x="1007" y="519"/>
                    <a:pt x="954" y="541"/>
                  </a:cubicBezTo>
                  <a:cubicBezTo>
                    <a:pt x="941" y="547"/>
                    <a:pt x="928" y="549"/>
                    <a:pt x="914" y="549"/>
                  </a:cubicBezTo>
                  <a:close/>
                  <a:moveTo>
                    <a:pt x="914" y="278"/>
                  </a:moveTo>
                  <a:cubicBezTo>
                    <a:pt x="892" y="278"/>
                    <a:pt x="870" y="282"/>
                    <a:pt x="850" y="291"/>
                  </a:cubicBezTo>
                  <a:cubicBezTo>
                    <a:pt x="765" y="326"/>
                    <a:pt x="724" y="424"/>
                    <a:pt x="760" y="509"/>
                  </a:cubicBezTo>
                  <a:cubicBezTo>
                    <a:pt x="786" y="571"/>
                    <a:pt x="846" y="612"/>
                    <a:pt x="914" y="612"/>
                  </a:cubicBezTo>
                  <a:cubicBezTo>
                    <a:pt x="936" y="612"/>
                    <a:pt x="957" y="607"/>
                    <a:pt x="978" y="599"/>
                  </a:cubicBezTo>
                  <a:cubicBezTo>
                    <a:pt x="1063" y="564"/>
                    <a:pt x="1103" y="466"/>
                    <a:pt x="1068" y="381"/>
                  </a:cubicBezTo>
                  <a:cubicBezTo>
                    <a:pt x="1042" y="318"/>
                    <a:pt x="982" y="278"/>
                    <a:pt x="914" y="278"/>
                  </a:cubicBezTo>
                  <a:close/>
                  <a:moveTo>
                    <a:pt x="1284" y="337"/>
                  </a:moveTo>
                  <a:lnTo>
                    <a:pt x="1235" y="361"/>
                  </a:lnTo>
                  <a:cubicBezTo>
                    <a:pt x="1223" y="367"/>
                    <a:pt x="1216" y="381"/>
                    <a:pt x="1218" y="394"/>
                  </a:cubicBezTo>
                  <a:cubicBezTo>
                    <a:pt x="1224" y="428"/>
                    <a:pt x="1224" y="462"/>
                    <a:pt x="1218" y="495"/>
                  </a:cubicBezTo>
                  <a:cubicBezTo>
                    <a:pt x="1216" y="509"/>
                    <a:pt x="1223" y="522"/>
                    <a:pt x="1235" y="528"/>
                  </a:cubicBezTo>
                  <a:lnTo>
                    <a:pt x="1284" y="553"/>
                  </a:lnTo>
                  <a:lnTo>
                    <a:pt x="1252" y="630"/>
                  </a:lnTo>
                  <a:lnTo>
                    <a:pt x="1200" y="613"/>
                  </a:lnTo>
                  <a:cubicBezTo>
                    <a:pt x="1187" y="608"/>
                    <a:pt x="1173" y="613"/>
                    <a:pt x="1165" y="624"/>
                  </a:cubicBezTo>
                  <a:cubicBezTo>
                    <a:pt x="1145" y="652"/>
                    <a:pt x="1121" y="676"/>
                    <a:pt x="1093" y="696"/>
                  </a:cubicBezTo>
                  <a:cubicBezTo>
                    <a:pt x="1082" y="704"/>
                    <a:pt x="1078" y="718"/>
                    <a:pt x="1082" y="731"/>
                  </a:cubicBezTo>
                  <a:lnTo>
                    <a:pt x="1099" y="783"/>
                  </a:lnTo>
                  <a:lnTo>
                    <a:pt x="1022" y="815"/>
                  </a:lnTo>
                  <a:lnTo>
                    <a:pt x="997" y="766"/>
                  </a:lnTo>
                  <a:cubicBezTo>
                    <a:pt x="992" y="755"/>
                    <a:pt x="981" y="749"/>
                    <a:pt x="969" y="749"/>
                  </a:cubicBezTo>
                  <a:cubicBezTo>
                    <a:pt x="968" y="749"/>
                    <a:pt x="966" y="749"/>
                    <a:pt x="964" y="749"/>
                  </a:cubicBezTo>
                  <a:cubicBezTo>
                    <a:pt x="931" y="755"/>
                    <a:pt x="896" y="755"/>
                    <a:pt x="863" y="749"/>
                  </a:cubicBezTo>
                  <a:cubicBezTo>
                    <a:pt x="850" y="747"/>
                    <a:pt x="836" y="754"/>
                    <a:pt x="830" y="766"/>
                  </a:cubicBezTo>
                  <a:lnTo>
                    <a:pt x="806" y="815"/>
                  </a:lnTo>
                  <a:lnTo>
                    <a:pt x="728" y="783"/>
                  </a:lnTo>
                  <a:lnTo>
                    <a:pt x="746" y="731"/>
                  </a:lnTo>
                  <a:cubicBezTo>
                    <a:pt x="750" y="718"/>
                    <a:pt x="745" y="704"/>
                    <a:pt x="734" y="696"/>
                  </a:cubicBezTo>
                  <a:cubicBezTo>
                    <a:pt x="707" y="676"/>
                    <a:pt x="683" y="652"/>
                    <a:pt x="663" y="624"/>
                  </a:cubicBezTo>
                  <a:cubicBezTo>
                    <a:pt x="655" y="613"/>
                    <a:pt x="641" y="608"/>
                    <a:pt x="628" y="613"/>
                  </a:cubicBezTo>
                  <a:lnTo>
                    <a:pt x="576" y="630"/>
                  </a:lnTo>
                  <a:lnTo>
                    <a:pt x="543" y="553"/>
                  </a:lnTo>
                  <a:lnTo>
                    <a:pt x="593" y="528"/>
                  </a:lnTo>
                  <a:cubicBezTo>
                    <a:pt x="605" y="522"/>
                    <a:pt x="612" y="509"/>
                    <a:pt x="609" y="495"/>
                  </a:cubicBezTo>
                  <a:cubicBezTo>
                    <a:pt x="604" y="462"/>
                    <a:pt x="604" y="428"/>
                    <a:pt x="609" y="394"/>
                  </a:cubicBezTo>
                  <a:cubicBezTo>
                    <a:pt x="612" y="381"/>
                    <a:pt x="605" y="367"/>
                    <a:pt x="593" y="361"/>
                  </a:cubicBezTo>
                  <a:lnTo>
                    <a:pt x="543" y="337"/>
                  </a:lnTo>
                  <a:lnTo>
                    <a:pt x="576" y="259"/>
                  </a:lnTo>
                  <a:lnTo>
                    <a:pt x="628" y="277"/>
                  </a:lnTo>
                  <a:cubicBezTo>
                    <a:pt x="641" y="281"/>
                    <a:pt x="655" y="276"/>
                    <a:pt x="663" y="265"/>
                  </a:cubicBezTo>
                  <a:cubicBezTo>
                    <a:pt x="682" y="238"/>
                    <a:pt x="707" y="214"/>
                    <a:pt x="734" y="194"/>
                  </a:cubicBezTo>
                  <a:cubicBezTo>
                    <a:pt x="745" y="186"/>
                    <a:pt x="750" y="172"/>
                    <a:pt x="746" y="159"/>
                  </a:cubicBezTo>
                  <a:lnTo>
                    <a:pt x="728" y="106"/>
                  </a:lnTo>
                  <a:lnTo>
                    <a:pt x="806" y="74"/>
                  </a:lnTo>
                  <a:lnTo>
                    <a:pt x="830" y="124"/>
                  </a:lnTo>
                  <a:cubicBezTo>
                    <a:pt x="836" y="136"/>
                    <a:pt x="850" y="143"/>
                    <a:pt x="863" y="140"/>
                  </a:cubicBezTo>
                  <a:cubicBezTo>
                    <a:pt x="897" y="135"/>
                    <a:pt x="931" y="135"/>
                    <a:pt x="964" y="140"/>
                  </a:cubicBezTo>
                  <a:cubicBezTo>
                    <a:pt x="978" y="142"/>
                    <a:pt x="991" y="136"/>
                    <a:pt x="997" y="124"/>
                  </a:cubicBezTo>
                  <a:lnTo>
                    <a:pt x="1022" y="74"/>
                  </a:lnTo>
                  <a:lnTo>
                    <a:pt x="1099" y="106"/>
                  </a:lnTo>
                  <a:lnTo>
                    <a:pt x="1082" y="159"/>
                  </a:lnTo>
                  <a:cubicBezTo>
                    <a:pt x="1078" y="172"/>
                    <a:pt x="1082" y="186"/>
                    <a:pt x="1093" y="194"/>
                  </a:cubicBezTo>
                  <a:cubicBezTo>
                    <a:pt x="1121" y="213"/>
                    <a:pt x="1145" y="237"/>
                    <a:pt x="1165" y="265"/>
                  </a:cubicBezTo>
                  <a:cubicBezTo>
                    <a:pt x="1173" y="276"/>
                    <a:pt x="1187" y="281"/>
                    <a:pt x="1200" y="277"/>
                  </a:cubicBezTo>
                  <a:lnTo>
                    <a:pt x="1252" y="259"/>
                  </a:lnTo>
                  <a:lnTo>
                    <a:pt x="1284" y="337"/>
                  </a:lnTo>
                  <a:close/>
                  <a:moveTo>
                    <a:pt x="1298" y="209"/>
                  </a:moveTo>
                  <a:cubicBezTo>
                    <a:pt x="1292" y="194"/>
                    <a:pt x="1275" y="186"/>
                    <a:pt x="1260" y="191"/>
                  </a:cubicBezTo>
                  <a:lnTo>
                    <a:pt x="1201" y="211"/>
                  </a:lnTo>
                  <a:cubicBezTo>
                    <a:pt x="1185" y="191"/>
                    <a:pt x="1167" y="173"/>
                    <a:pt x="1148" y="157"/>
                  </a:cubicBezTo>
                  <a:lnTo>
                    <a:pt x="1167" y="99"/>
                  </a:lnTo>
                  <a:cubicBezTo>
                    <a:pt x="1172" y="83"/>
                    <a:pt x="1165" y="66"/>
                    <a:pt x="1150" y="60"/>
                  </a:cubicBezTo>
                  <a:lnTo>
                    <a:pt x="1019" y="6"/>
                  </a:lnTo>
                  <a:cubicBezTo>
                    <a:pt x="1004" y="0"/>
                    <a:pt x="987" y="6"/>
                    <a:pt x="979" y="21"/>
                  </a:cubicBezTo>
                  <a:lnTo>
                    <a:pt x="952" y="76"/>
                  </a:lnTo>
                  <a:cubicBezTo>
                    <a:pt x="927" y="73"/>
                    <a:pt x="901" y="73"/>
                    <a:pt x="876" y="76"/>
                  </a:cubicBezTo>
                  <a:lnTo>
                    <a:pt x="848" y="21"/>
                  </a:lnTo>
                  <a:cubicBezTo>
                    <a:pt x="841" y="6"/>
                    <a:pt x="824" y="0"/>
                    <a:pt x="809" y="6"/>
                  </a:cubicBezTo>
                  <a:lnTo>
                    <a:pt x="678" y="60"/>
                  </a:lnTo>
                  <a:cubicBezTo>
                    <a:pt x="663" y="66"/>
                    <a:pt x="655" y="83"/>
                    <a:pt x="660" y="99"/>
                  </a:cubicBezTo>
                  <a:lnTo>
                    <a:pt x="680" y="157"/>
                  </a:lnTo>
                  <a:cubicBezTo>
                    <a:pt x="660" y="173"/>
                    <a:pt x="642" y="191"/>
                    <a:pt x="626" y="211"/>
                  </a:cubicBezTo>
                  <a:lnTo>
                    <a:pt x="568" y="191"/>
                  </a:lnTo>
                  <a:cubicBezTo>
                    <a:pt x="552" y="186"/>
                    <a:pt x="535" y="194"/>
                    <a:pt x="529" y="209"/>
                  </a:cubicBezTo>
                  <a:lnTo>
                    <a:pt x="475" y="340"/>
                  </a:lnTo>
                  <a:cubicBezTo>
                    <a:pt x="469" y="355"/>
                    <a:pt x="475" y="372"/>
                    <a:pt x="490" y="379"/>
                  </a:cubicBezTo>
                  <a:lnTo>
                    <a:pt x="545" y="407"/>
                  </a:lnTo>
                  <a:cubicBezTo>
                    <a:pt x="542" y="432"/>
                    <a:pt x="543" y="457"/>
                    <a:pt x="545" y="483"/>
                  </a:cubicBezTo>
                  <a:lnTo>
                    <a:pt x="490" y="510"/>
                  </a:lnTo>
                  <a:cubicBezTo>
                    <a:pt x="475" y="517"/>
                    <a:pt x="469" y="535"/>
                    <a:pt x="475" y="550"/>
                  </a:cubicBezTo>
                  <a:lnTo>
                    <a:pt x="529" y="681"/>
                  </a:lnTo>
                  <a:cubicBezTo>
                    <a:pt x="535" y="696"/>
                    <a:pt x="552" y="703"/>
                    <a:pt x="568" y="698"/>
                  </a:cubicBezTo>
                  <a:lnTo>
                    <a:pt x="626" y="679"/>
                  </a:lnTo>
                  <a:cubicBezTo>
                    <a:pt x="642" y="698"/>
                    <a:pt x="660" y="716"/>
                    <a:pt x="680" y="732"/>
                  </a:cubicBezTo>
                  <a:lnTo>
                    <a:pt x="660" y="791"/>
                  </a:lnTo>
                  <a:cubicBezTo>
                    <a:pt x="655" y="806"/>
                    <a:pt x="663" y="823"/>
                    <a:pt x="678" y="829"/>
                  </a:cubicBezTo>
                  <a:lnTo>
                    <a:pt x="809" y="883"/>
                  </a:lnTo>
                  <a:cubicBezTo>
                    <a:pt x="824" y="890"/>
                    <a:pt x="841" y="883"/>
                    <a:pt x="848" y="869"/>
                  </a:cubicBezTo>
                  <a:lnTo>
                    <a:pt x="876" y="813"/>
                  </a:lnTo>
                  <a:cubicBezTo>
                    <a:pt x="901" y="816"/>
                    <a:pt x="926" y="816"/>
                    <a:pt x="952" y="813"/>
                  </a:cubicBezTo>
                  <a:lnTo>
                    <a:pt x="979" y="869"/>
                  </a:lnTo>
                  <a:cubicBezTo>
                    <a:pt x="985" y="879"/>
                    <a:pt x="996" y="886"/>
                    <a:pt x="1007" y="886"/>
                  </a:cubicBezTo>
                  <a:cubicBezTo>
                    <a:pt x="1011" y="886"/>
                    <a:pt x="1015" y="885"/>
                    <a:pt x="1019" y="883"/>
                  </a:cubicBezTo>
                  <a:lnTo>
                    <a:pt x="1150" y="829"/>
                  </a:lnTo>
                  <a:cubicBezTo>
                    <a:pt x="1165" y="823"/>
                    <a:pt x="1172" y="806"/>
                    <a:pt x="1167" y="791"/>
                  </a:cubicBezTo>
                  <a:lnTo>
                    <a:pt x="1148" y="732"/>
                  </a:lnTo>
                  <a:cubicBezTo>
                    <a:pt x="1167" y="716"/>
                    <a:pt x="1185" y="698"/>
                    <a:pt x="1201" y="679"/>
                  </a:cubicBezTo>
                  <a:lnTo>
                    <a:pt x="1260" y="698"/>
                  </a:lnTo>
                  <a:cubicBezTo>
                    <a:pt x="1275" y="703"/>
                    <a:pt x="1292" y="696"/>
                    <a:pt x="1298" y="681"/>
                  </a:cubicBezTo>
                  <a:lnTo>
                    <a:pt x="1353" y="550"/>
                  </a:lnTo>
                  <a:cubicBezTo>
                    <a:pt x="1359" y="535"/>
                    <a:pt x="1352" y="517"/>
                    <a:pt x="1338" y="510"/>
                  </a:cubicBezTo>
                  <a:lnTo>
                    <a:pt x="1283" y="483"/>
                  </a:lnTo>
                  <a:cubicBezTo>
                    <a:pt x="1285" y="457"/>
                    <a:pt x="1285" y="432"/>
                    <a:pt x="1283" y="407"/>
                  </a:cubicBezTo>
                  <a:lnTo>
                    <a:pt x="1338" y="379"/>
                  </a:lnTo>
                  <a:cubicBezTo>
                    <a:pt x="1352" y="372"/>
                    <a:pt x="1359" y="355"/>
                    <a:pt x="1353" y="340"/>
                  </a:cubicBezTo>
                  <a:lnTo>
                    <a:pt x="1298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706B840-6995-7246-BCF4-23C324E81E00}"/>
              </a:ext>
            </a:extLst>
          </p:cNvPr>
          <p:cNvGrpSpPr/>
          <p:nvPr userDrawn="1"/>
        </p:nvGrpSpPr>
        <p:grpSpPr>
          <a:xfrm>
            <a:off x="2944608" y="2052486"/>
            <a:ext cx="710291" cy="710292"/>
            <a:chOff x="1483068" y="1520336"/>
            <a:chExt cx="710291" cy="71029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CC2EF977-8762-6B4B-94FA-2F772C86EE13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0" name="Freeform 1">
              <a:extLst>
                <a:ext uri="{FF2B5EF4-FFF2-40B4-BE49-F238E27FC236}">
                  <a16:creationId xmlns:a16="http://schemas.microsoft.com/office/drawing/2014/main" id="{EC7F452B-C48F-AF40-BD7E-09271EBE9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563" y="1655613"/>
              <a:ext cx="495300" cy="439738"/>
            </a:xfrm>
            <a:custGeom>
              <a:avLst/>
              <a:gdLst>
                <a:gd name="T0" fmla="*/ 608 w 1380"/>
                <a:gd name="T1" fmla="*/ 941 h 1226"/>
                <a:gd name="T2" fmla="*/ 660 w 1380"/>
                <a:gd name="T3" fmla="*/ 941 h 1226"/>
                <a:gd name="T4" fmla="*/ 774 w 1380"/>
                <a:gd name="T5" fmla="*/ 922 h 1226"/>
                <a:gd name="T6" fmla="*/ 634 w 1380"/>
                <a:gd name="T7" fmla="*/ 1150 h 1226"/>
                <a:gd name="T8" fmla="*/ 493 w 1380"/>
                <a:gd name="T9" fmla="*/ 922 h 1226"/>
                <a:gd name="T10" fmla="*/ 617 w 1380"/>
                <a:gd name="T11" fmla="*/ 1214 h 1226"/>
                <a:gd name="T12" fmla="*/ 651 w 1380"/>
                <a:gd name="T13" fmla="*/ 1214 h 1226"/>
                <a:gd name="T14" fmla="*/ 810 w 1380"/>
                <a:gd name="T15" fmla="*/ 871 h 1226"/>
                <a:gd name="T16" fmla="*/ 634 w 1380"/>
                <a:gd name="T17" fmla="*/ 878 h 1226"/>
                <a:gd name="T18" fmla="*/ 458 w 1380"/>
                <a:gd name="T19" fmla="*/ 871 h 1226"/>
                <a:gd name="T20" fmla="*/ 617 w 1380"/>
                <a:gd name="T21" fmla="*/ 1214 h 1226"/>
                <a:gd name="T22" fmla="*/ 80 w 1380"/>
                <a:gd name="T23" fmla="*/ 347 h 1226"/>
                <a:gd name="T24" fmla="*/ 313 w 1380"/>
                <a:gd name="T25" fmla="*/ 854 h 1226"/>
                <a:gd name="T26" fmla="*/ 349 w 1380"/>
                <a:gd name="T27" fmla="*/ 854 h 1226"/>
                <a:gd name="T28" fmla="*/ 500 w 1380"/>
                <a:gd name="T29" fmla="*/ 658 h 1226"/>
                <a:gd name="T30" fmla="*/ 74 w 1380"/>
                <a:gd name="T31" fmla="*/ 522 h 1226"/>
                <a:gd name="T32" fmla="*/ 219 w 1380"/>
                <a:gd name="T33" fmla="*/ 374 h 1226"/>
                <a:gd name="T34" fmla="*/ 690 w 1380"/>
                <a:gd name="T35" fmla="*/ 670 h 1226"/>
                <a:gd name="T36" fmla="*/ 384 w 1380"/>
                <a:gd name="T37" fmla="*/ 98 h 1226"/>
                <a:gd name="T38" fmla="*/ 664 w 1380"/>
                <a:gd name="T39" fmla="*/ 148 h 1226"/>
                <a:gd name="T40" fmla="*/ 717 w 1380"/>
                <a:gd name="T41" fmla="*/ 148 h 1226"/>
                <a:gd name="T42" fmla="*/ 997 w 1380"/>
                <a:gd name="T43" fmla="*/ 98 h 1226"/>
                <a:gd name="T44" fmla="*/ 690 w 1380"/>
                <a:gd name="T45" fmla="*/ 670 h 1226"/>
                <a:gd name="T46" fmla="*/ 880 w 1380"/>
                <a:gd name="T47" fmla="*/ 0 h 1226"/>
                <a:gd name="T48" fmla="*/ 501 w 1380"/>
                <a:gd name="T49" fmla="*/ 0 h 1226"/>
                <a:gd name="T50" fmla="*/ 258 w 1380"/>
                <a:gd name="T51" fmla="*/ 294 h 1226"/>
                <a:gd name="T52" fmla="*/ 690 w 1380"/>
                <a:gd name="T53" fmla="*/ 746 h 1226"/>
                <a:gd name="T54" fmla="*/ 1123 w 1380"/>
                <a:gd name="T55" fmla="*/ 294 h 1226"/>
                <a:gd name="T56" fmla="*/ 1170 w 1380"/>
                <a:gd name="T57" fmla="*/ 511 h 1226"/>
                <a:gd name="T58" fmla="*/ 1007 w 1380"/>
                <a:gd name="T59" fmla="*/ 512 h 1226"/>
                <a:gd name="T60" fmla="*/ 1059 w 1380"/>
                <a:gd name="T61" fmla="*/ 618 h 1226"/>
                <a:gd name="T62" fmla="*/ 1112 w 1380"/>
                <a:gd name="T63" fmla="*/ 618 h 1226"/>
                <a:gd name="T64" fmla="*/ 1270 w 1380"/>
                <a:gd name="T65" fmla="*/ 590 h 1226"/>
                <a:gd name="T66" fmla="*/ 1085 w 1380"/>
                <a:gd name="T67" fmla="*/ 924 h 1226"/>
                <a:gd name="T68" fmla="*/ 803 w 1380"/>
                <a:gd name="T69" fmla="*/ 705 h 1226"/>
                <a:gd name="T70" fmla="*/ 1085 w 1380"/>
                <a:gd name="T71" fmla="*/ 1000 h 1226"/>
                <a:gd name="T72" fmla="*/ 1368 w 1380"/>
                <a:gd name="T73" fmla="*/ 705 h 1226"/>
                <a:gd name="T74" fmla="*/ 1170 w 1380"/>
                <a:gd name="T75" fmla="*/ 51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0" h="1226">
                  <a:moveTo>
                    <a:pt x="542" y="909"/>
                  </a:moveTo>
                  <a:cubicBezTo>
                    <a:pt x="555" y="909"/>
                    <a:pt x="589" y="912"/>
                    <a:pt x="608" y="941"/>
                  </a:cubicBezTo>
                  <a:lnTo>
                    <a:pt x="634" y="979"/>
                  </a:lnTo>
                  <a:lnTo>
                    <a:pt x="660" y="941"/>
                  </a:lnTo>
                  <a:cubicBezTo>
                    <a:pt x="679" y="912"/>
                    <a:pt x="713" y="909"/>
                    <a:pt x="726" y="909"/>
                  </a:cubicBezTo>
                  <a:cubicBezTo>
                    <a:pt x="744" y="909"/>
                    <a:pt x="762" y="914"/>
                    <a:pt x="774" y="922"/>
                  </a:cubicBezTo>
                  <a:cubicBezTo>
                    <a:pt x="804" y="943"/>
                    <a:pt x="801" y="980"/>
                    <a:pt x="799" y="991"/>
                  </a:cubicBezTo>
                  <a:cubicBezTo>
                    <a:pt x="792" y="1035"/>
                    <a:pt x="749" y="1073"/>
                    <a:pt x="634" y="1150"/>
                  </a:cubicBezTo>
                  <a:cubicBezTo>
                    <a:pt x="519" y="1073"/>
                    <a:pt x="476" y="1035"/>
                    <a:pt x="469" y="991"/>
                  </a:cubicBezTo>
                  <a:cubicBezTo>
                    <a:pt x="467" y="980"/>
                    <a:pt x="463" y="943"/>
                    <a:pt x="493" y="922"/>
                  </a:cubicBezTo>
                  <a:cubicBezTo>
                    <a:pt x="505" y="914"/>
                    <a:pt x="524" y="909"/>
                    <a:pt x="542" y="909"/>
                  </a:cubicBezTo>
                  <a:close/>
                  <a:moveTo>
                    <a:pt x="617" y="1214"/>
                  </a:moveTo>
                  <a:lnTo>
                    <a:pt x="634" y="1225"/>
                  </a:lnTo>
                  <a:lnTo>
                    <a:pt x="651" y="1214"/>
                  </a:lnTo>
                  <a:cubicBezTo>
                    <a:pt x="787" y="1122"/>
                    <a:pt x="848" y="1075"/>
                    <a:pt x="860" y="1001"/>
                  </a:cubicBezTo>
                  <a:cubicBezTo>
                    <a:pt x="869" y="948"/>
                    <a:pt x="850" y="900"/>
                    <a:pt x="810" y="871"/>
                  </a:cubicBezTo>
                  <a:cubicBezTo>
                    <a:pt x="788" y="856"/>
                    <a:pt x="757" y="846"/>
                    <a:pt x="726" y="846"/>
                  </a:cubicBezTo>
                  <a:cubicBezTo>
                    <a:pt x="691" y="846"/>
                    <a:pt x="659" y="858"/>
                    <a:pt x="634" y="878"/>
                  </a:cubicBezTo>
                  <a:cubicBezTo>
                    <a:pt x="609" y="858"/>
                    <a:pt x="577" y="846"/>
                    <a:pt x="542" y="846"/>
                  </a:cubicBezTo>
                  <a:cubicBezTo>
                    <a:pt x="511" y="846"/>
                    <a:pt x="480" y="856"/>
                    <a:pt x="458" y="871"/>
                  </a:cubicBezTo>
                  <a:cubicBezTo>
                    <a:pt x="417" y="900"/>
                    <a:pt x="399" y="948"/>
                    <a:pt x="407" y="1001"/>
                  </a:cubicBezTo>
                  <a:cubicBezTo>
                    <a:pt x="420" y="1075"/>
                    <a:pt x="481" y="1122"/>
                    <a:pt x="617" y="1214"/>
                  </a:cubicBezTo>
                  <a:close/>
                  <a:moveTo>
                    <a:pt x="229" y="313"/>
                  </a:moveTo>
                  <a:cubicBezTo>
                    <a:pt x="175" y="304"/>
                    <a:pt x="120" y="317"/>
                    <a:pt x="80" y="347"/>
                  </a:cubicBezTo>
                  <a:cubicBezTo>
                    <a:pt x="0" y="407"/>
                    <a:pt x="9" y="504"/>
                    <a:pt x="13" y="532"/>
                  </a:cubicBezTo>
                  <a:cubicBezTo>
                    <a:pt x="30" y="641"/>
                    <a:pt x="117" y="713"/>
                    <a:pt x="313" y="854"/>
                  </a:cubicBezTo>
                  <a:lnTo>
                    <a:pt x="331" y="867"/>
                  </a:lnTo>
                  <a:lnTo>
                    <a:pt x="349" y="854"/>
                  </a:lnTo>
                  <a:cubicBezTo>
                    <a:pt x="431" y="795"/>
                    <a:pt x="495" y="746"/>
                    <a:pt x="542" y="704"/>
                  </a:cubicBezTo>
                  <a:lnTo>
                    <a:pt x="500" y="658"/>
                  </a:lnTo>
                  <a:cubicBezTo>
                    <a:pt x="459" y="696"/>
                    <a:pt x="403" y="738"/>
                    <a:pt x="331" y="790"/>
                  </a:cubicBezTo>
                  <a:cubicBezTo>
                    <a:pt x="150" y="660"/>
                    <a:pt x="86" y="601"/>
                    <a:pt x="74" y="522"/>
                  </a:cubicBezTo>
                  <a:cubicBezTo>
                    <a:pt x="71" y="503"/>
                    <a:pt x="65" y="436"/>
                    <a:pt x="117" y="396"/>
                  </a:cubicBezTo>
                  <a:cubicBezTo>
                    <a:pt x="143" y="377"/>
                    <a:pt x="182" y="368"/>
                    <a:pt x="219" y="374"/>
                  </a:cubicBezTo>
                  <a:lnTo>
                    <a:pt x="229" y="313"/>
                  </a:lnTo>
                  <a:close/>
                  <a:moveTo>
                    <a:pt x="690" y="670"/>
                  </a:moveTo>
                  <a:cubicBezTo>
                    <a:pt x="428" y="482"/>
                    <a:pt x="337" y="398"/>
                    <a:pt x="319" y="284"/>
                  </a:cubicBezTo>
                  <a:cubicBezTo>
                    <a:pt x="314" y="255"/>
                    <a:pt x="306" y="157"/>
                    <a:pt x="384" y="98"/>
                  </a:cubicBezTo>
                  <a:cubicBezTo>
                    <a:pt x="414" y="75"/>
                    <a:pt x="457" y="62"/>
                    <a:pt x="501" y="62"/>
                  </a:cubicBezTo>
                  <a:cubicBezTo>
                    <a:pt x="570" y="62"/>
                    <a:pt x="630" y="93"/>
                    <a:pt x="664" y="148"/>
                  </a:cubicBezTo>
                  <a:lnTo>
                    <a:pt x="690" y="190"/>
                  </a:lnTo>
                  <a:lnTo>
                    <a:pt x="717" y="148"/>
                  </a:lnTo>
                  <a:cubicBezTo>
                    <a:pt x="751" y="93"/>
                    <a:pt x="811" y="62"/>
                    <a:pt x="880" y="62"/>
                  </a:cubicBezTo>
                  <a:cubicBezTo>
                    <a:pt x="924" y="62"/>
                    <a:pt x="966" y="75"/>
                    <a:pt x="997" y="98"/>
                  </a:cubicBezTo>
                  <a:cubicBezTo>
                    <a:pt x="1075" y="157"/>
                    <a:pt x="1066" y="255"/>
                    <a:pt x="1062" y="284"/>
                  </a:cubicBezTo>
                  <a:cubicBezTo>
                    <a:pt x="1044" y="398"/>
                    <a:pt x="953" y="482"/>
                    <a:pt x="690" y="670"/>
                  </a:cubicBezTo>
                  <a:close/>
                  <a:moveTo>
                    <a:pt x="1034" y="48"/>
                  </a:moveTo>
                  <a:cubicBezTo>
                    <a:pt x="993" y="17"/>
                    <a:pt x="937" y="0"/>
                    <a:pt x="880" y="0"/>
                  </a:cubicBezTo>
                  <a:cubicBezTo>
                    <a:pt x="804" y="0"/>
                    <a:pt x="737" y="29"/>
                    <a:pt x="690" y="80"/>
                  </a:cubicBezTo>
                  <a:cubicBezTo>
                    <a:pt x="643" y="29"/>
                    <a:pt x="576" y="0"/>
                    <a:pt x="501" y="0"/>
                  </a:cubicBezTo>
                  <a:cubicBezTo>
                    <a:pt x="444" y="0"/>
                    <a:pt x="387" y="17"/>
                    <a:pt x="347" y="48"/>
                  </a:cubicBezTo>
                  <a:cubicBezTo>
                    <a:pt x="241" y="128"/>
                    <a:pt x="252" y="256"/>
                    <a:pt x="258" y="294"/>
                  </a:cubicBezTo>
                  <a:cubicBezTo>
                    <a:pt x="281" y="441"/>
                    <a:pt x="402" y="541"/>
                    <a:pt x="672" y="733"/>
                  </a:cubicBezTo>
                  <a:lnTo>
                    <a:pt x="690" y="746"/>
                  </a:lnTo>
                  <a:lnTo>
                    <a:pt x="708" y="733"/>
                  </a:lnTo>
                  <a:cubicBezTo>
                    <a:pt x="979" y="541"/>
                    <a:pt x="1100" y="441"/>
                    <a:pt x="1123" y="294"/>
                  </a:cubicBezTo>
                  <a:cubicBezTo>
                    <a:pt x="1129" y="256"/>
                    <a:pt x="1140" y="128"/>
                    <a:pt x="1034" y="48"/>
                  </a:cubicBezTo>
                  <a:close/>
                  <a:moveTo>
                    <a:pt x="1170" y="511"/>
                  </a:moveTo>
                  <a:cubicBezTo>
                    <a:pt x="1138" y="517"/>
                    <a:pt x="1109" y="531"/>
                    <a:pt x="1086" y="553"/>
                  </a:cubicBezTo>
                  <a:cubicBezTo>
                    <a:pt x="1064" y="533"/>
                    <a:pt x="1038" y="519"/>
                    <a:pt x="1007" y="512"/>
                  </a:cubicBezTo>
                  <a:lnTo>
                    <a:pt x="994" y="573"/>
                  </a:lnTo>
                  <a:cubicBezTo>
                    <a:pt x="1013" y="577"/>
                    <a:pt x="1040" y="589"/>
                    <a:pt x="1059" y="618"/>
                  </a:cubicBezTo>
                  <a:lnTo>
                    <a:pt x="1085" y="660"/>
                  </a:lnTo>
                  <a:lnTo>
                    <a:pt x="1112" y="618"/>
                  </a:lnTo>
                  <a:cubicBezTo>
                    <a:pt x="1132" y="587"/>
                    <a:pt x="1161" y="576"/>
                    <a:pt x="1182" y="572"/>
                  </a:cubicBezTo>
                  <a:cubicBezTo>
                    <a:pt x="1213" y="566"/>
                    <a:pt x="1248" y="573"/>
                    <a:pt x="1270" y="590"/>
                  </a:cubicBezTo>
                  <a:cubicBezTo>
                    <a:pt x="1314" y="623"/>
                    <a:pt x="1309" y="679"/>
                    <a:pt x="1307" y="695"/>
                  </a:cubicBezTo>
                  <a:cubicBezTo>
                    <a:pt x="1296" y="762"/>
                    <a:pt x="1242" y="812"/>
                    <a:pt x="1085" y="924"/>
                  </a:cubicBezTo>
                  <a:cubicBezTo>
                    <a:pt x="929" y="812"/>
                    <a:pt x="875" y="762"/>
                    <a:pt x="864" y="695"/>
                  </a:cubicBezTo>
                  <a:lnTo>
                    <a:pt x="803" y="705"/>
                  </a:lnTo>
                  <a:cubicBezTo>
                    <a:pt x="818" y="801"/>
                    <a:pt x="895" y="865"/>
                    <a:pt x="1067" y="987"/>
                  </a:cubicBezTo>
                  <a:lnTo>
                    <a:pt x="1085" y="1000"/>
                  </a:lnTo>
                  <a:lnTo>
                    <a:pt x="1103" y="987"/>
                  </a:lnTo>
                  <a:cubicBezTo>
                    <a:pt x="1276" y="865"/>
                    <a:pt x="1353" y="801"/>
                    <a:pt x="1368" y="705"/>
                  </a:cubicBezTo>
                  <a:cubicBezTo>
                    <a:pt x="1379" y="638"/>
                    <a:pt x="1356" y="577"/>
                    <a:pt x="1308" y="540"/>
                  </a:cubicBezTo>
                  <a:cubicBezTo>
                    <a:pt x="1272" y="513"/>
                    <a:pt x="1219" y="502"/>
                    <a:pt x="1170" y="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B9C9635D-FBE9-374F-B7E0-695EDA9ADAAB}"/>
              </a:ext>
            </a:extLst>
          </p:cNvPr>
          <p:cNvGrpSpPr/>
          <p:nvPr userDrawn="1"/>
        </p:nvGrpSpPr>
        <p:grpSpPr>
          <a:xfrm>
            <a:off x="9521951" y="4062353"/>
            <a:ext cx="710291" cy="710292"/>
            <a:chOff x="8060411" y="3530203"/>
            <a:chExt cx="710291" cy="710292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3E1BC3FB-F447-8246-8A8C-9972FAB9723C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3" name="Freeform 1">
              <a:extLst>
                <a:ext uri="{FF2B5EF4-FFF2-40B4-BE49-F238E27FC236}">
                  <a16:creationId xmlns:a16="http://schemas.microsoft.com/office/drawing/2014/main" id="{F136CFDC-2618-7D4E-A9AC-40F16445B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0287" y="3667862"/>
              <a:ext cx="490538" cy="434975"/>
            </a:xfrm>
            <a:custGeom>
              <a:avLst/>
              <a:gdLst>
                <a:gd name="T0" fmla="*/ 454 w 1361"/>
                <a:gd name="T1" fmla="*/ 254 h 1207"/>
                <a:gd name="T2" fmla="*/ 0 w 1361"/>
                <a:gd name="T3" fmla="*/ 398 h 1207"/>
                <a:gd name="T4" fmla="*/ 141 w 1361"/>
                <a:gd name="T5" fmla="*/ 993 h 1207"/>
                <a:gd name="T6" fmla="*/ 178 w 1361"/>
                <a:gd name="T7" fmla="*/ 1201 h 1207"/>
                <a:gd name="T8" fmla="*/ 243 w 1361"/>
                <a:gd name="T9" fmla="*/ 1187 h 1207"/>
                <a:gd name="T10" fmla="*/ 680 w 1361"/>
                <a:gd name="T11" fmla="*/ 993 h 1207"/>
                <a:gd name="T12" fmla="*/ 824 w 1361"/>
                <a:gd name="T13" fmla="*/ 793 h 1207"/>
                <a:gd name="T14" fmla="*/ 762 w 1361"/>
                <a:gd name="T15" fmla="*/ 849 h 1207"/>
                <a:gd name="T16" fmla="*/ 417 w 1361"/>
                <a:gd name="T17" fmla="*/ 931 h 1207"/>
                <a:gd name="T18" fmla="*/ 203 w 1361"/>
                <a:gd name="T19" fmla="*/ 1139 h 1207"/>
                <a:gd name="T20" fmla="*/ 172 w 1361"/>
                <a:gd name="T21" fmla="*/ 931 h 1207"/>
                <a:gd name="T22" fmla="*/ 62 w 1361"/>
                <a:gd name="T23" fmla="*/ 849 h 1207"/>
                <a:gd name="T24" fmla="*/ 144 w 1361"/>
                <a:gd name="T25" fmla="*/ 316 h 1207"/>
                <a:gd name="T26" fmla="*/ 906 w 1361"/>
                <a:gd name="T27" fmla="*/ 480 h 1207"/>
                <a:gd name="T28" fmla="*/ 680 w 1361"/>
                <a:gd name="T29" fmla="*/ 542 h 1207"/>
                <a:gd name="T30" fmla="*/ 906 w 1361"/>
                <a:gd name="T31" fmla="*/ 480 h 1207"/>
                <a:gd name="T32" fmla="*/ 1160 w 1361"/>
                <a:gd name="T33" fmla="*/ 259 h 1207"/>
                <a:gd name="T34" fmla="*/ 680 w 1361"/>
                <a:gd name="T35" fmla="*/ 197 h 1207"/>
                <a:gd name="T36" fmla="*/ 680 w 1361"/>
                <a:gd name="T37" fmla="*/ 401 h 1207"/>
                <a:gd name="T38" fmla="*/ 1160 w 1361"/>
                <a:gd name="T39" fmla="*/ 338 h 1207"/>
                <a:gd name="T40" fmla="*/ 680 w 1361"/>
                <a:gd name="T41" fmla="*/ 401 h 1207"/>
                <a:gd name="T42" fmla="*/ 1216 w 1361"/>
                <a:gd name="T43" fmla="*/ 705 h 1207"/>
                <a:gd name="T44" fmla="*/ 1157 w 1361"/>
                <a:gd name="T45" fmla="*/ 736 h 1207"/>
                <a:gd name="T46" fmla="*/ 965 w 1361"/>
                <a:gd name="T47" fmla="*/ 715 h 1207"/>
                <a:gd name="T48" fmla="*/ 623 w 1361"/>
                <a:gd name="T49" fmla="*/ 705 h 1207"/>
                <a:gd name="T50" fmla="*/ 542 w 1361"/>
                <a:gd name="T51" fmla="*/ 144 h 1207"/>
                <a:gd name="T52" fmla="*/ 1216 w 1361"/>
                <a:gd name="T53" fmla="*/ 62 h 1207"/>
                <a:gd name="T54" fmla="*/ 1298 w 1361"/>
                <a:gd name="T55" fmla="*/ 623 h 1207"/>
                <a:gd name="T56" fmla="*/ 1216 w 1361"/>
                <a:gd name="T57" fmla="*/ 0 h 1207"/>
                <a:gd name="T58" fmla="*/ 479 w 1361"/>
                <a:gd name="T59" fmla="*/ 144 h 1207"/>
                <a:gd name="T60" fmla="*/ 623 w 1361"/>
                <a:gd name="T61" fmla="*/ 767 h 1207"/>
                <a:gd name="T62" fmla="*/ 1117 w 1361"/>
                <a:gd name="T63" fmla="*/ 962 h 1207"/>
                <a:gd name="T64" fmla="*/ 1219 w 1361"/>
                <a:gd name="T65" fmla="*/ 920 h 1207"/>
                <a:gd name="T66" fmla="*/ 1360 w 1361"/>
                <a:gd name="T67" fmla="*/ 623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1" h="1207">
                  <a:moveTo>
                    <a:pt x="454" y="316"/>
                  </a:moveTo>
                  <a:lnTo>
                    <a:pt x="454" y="254"/>
                  </a:lnTo>
                  <a:lnTo>
                    <a:pt x="144" y="254"/>
                  </a:lnTo>
                  <a:cubicBezTo>
                    <a:pt x="64" y="254"/>
                    <a:pt x="0" y="318"/>
                    <a:pt x="0" y="398"/>
                  </a:cubicBezTo>
                  <a:lnTo>
                    <a:pt x="0" y="849"/>
                  </a:lnTo>
                  <a:cubicBezTo>
                    <a:pt x="0" y="928"/>
                    <a:pt x="63" y="992"/>
                    <a:pt x="141" y="993"/>
                  </a:cubicBezTo>
                  <a:lnTo>
                    <a:pt x="141" y="1146"/>
                  </a:lnTo>
                  <a:cubicBezTo>
                    <a:pt x="141" y="1171"/>
                    <a:pt x="155" y="1192"/>
                    <a:pt x="178" y="1201"/>
                  </a:cubicBezTo>
                  <a:cubicBezTo>
                    <a:pt x="185" y="1204"/>
                    <a:pt x="193" y="1206"/>
                    <a:pt x="200" y="1206"/>
                  </a:cubicBezTo>
                  <a:cubicBezTo>
                    <a:pt x="216" y="1206"/>
                    <a:pt x="231" y="1199"/>
                    <a:pt x="243" y="1187"/>
                  </a:cubicBezTo>
                  <a:lnTo>
                    <a:pt x="430" y="993"/>
                  </a:lnTo>
                  <a:lnTo>
                    <a:pt x="680" y="993"/>
                  </a:lnTo>
                  <a:cubicBezTo>
                    <a:pt x="759" y="993"/>
                    <a:pt x="824" y="929"/>
                    <a:pt x="824" y="849"/>
                  </a:cubicBezTo>
                  <a:lnTo>
                    <a:pt x="824" y="793"/>
                  </a:lnTo>
                  <a:lnTo>
                    <a:pt x="762" y="793"/>
                  </a:lnTo>
                  <a:lnTo>
                    <a:pt x="762" y="849"/>
                  </a:lnTo>
                  <a:cubicBezTo>
                    <a:pt x="762" y="894"/>
                    <a:pt x="725" y="931"/>
                    <a:pt x="680" y="931"/>
                  </a:cubicBezTo>
                  <a:lnTo>
                    <a:pt x="417" y="931"/>
                  </a:lnTo>
                  <a:cubicBezTo>
                    <a:pt x="409" y="931"/>
                    <a:pt x="401" y="934"/>
                    <a:pt x="395" y="940"/>
                  </a:cubicBezTo>
                  <a:lnTo>
                    <a:pt x="203" y="1139"/>
                  </a:lnTo>
                  <a:lnTo>
                    <a:pt x="203" y="962"/>
                  </a:lnTo>
                  <a:cubicBezTo>
                    <a:pt x="203" y="945"/>
                    <a:pt x="189" y="931"/>
                    <a:pt x="172" y="931"/>
                  </a:cubicBezTo>
                  <a:lnTo>
                    <a:pt x="144" y="931"/>
                  </a:lnTo>
                  <a:cubicBezTo>
                    <a:pt x="98" y="931"/>
                    <a:pt x="62" y="894"/>
                    <a:pt x="62" y="849"/>
                  </a:cubicBezTo>
                  <a:lnTo>
                    <a:pt x="62" y="398"/>
                  </a:lnTo>
                  <a:cubicBezTo>
                    <a:pt x="62" y="353"/>
                    <a:pt x="99" y="316"/>
                    <a:pt x="144" y="316"/>
                  </a:cubicBezTo>
                  <a:lnTo>
                    <a:pt x="454" y="316"/>
                  </a:lnTo>
                  <a:close/>
                  <a:moveTo>
                    <a:pt x="906" y="480"/>
                  </a:moveTo>
                  <a:lnTo>
                    <a:pt x="680" y="480"/>
                  </a:lnTo>
                  <a:lnTo>
                    <a:pt x="680" y="542"/>
                  </a:lnTo>
                  <a:lnTo>
                    <a:pt x="906" y="542"/>
                  </a:lnTo>
                  <a:lnTo>
                    <a:pt x="906" y="480"/>
                  </a:lnTo>
                  <a:close/>
                  <a:moveTo>
                    <a:pt x="680" y="259"/>
                  </a:moveTo>
                  <a:lnTo>
                    <a:pt x="1160" y="259"/>
                  </a:lnTo>
                  <a:lnTo>
                    <a:pt x="1160" y="197"/>
                  </a:lnTo>
                  <a:lnTo>
                    <a:pt x="680" y="197"/>
                  </a:lnTo>
                  <a:lnTo>
                    <a:pt x="680" y="259"/>
                  </a:lnTo>
                  <a:close/>
                  <a:moveTo>
                    <a:pt x="680" y="401"/>
                  </a:moveTo>
                  <a:lnTo>
                    <a:pt x="1160" y="401"/>
                  </a:lnTo>
                  <a:lnTo>
                    <a:pt x="1160" y="338"/>
                  </a:lnTo>
                  <a:lnTo>
                    <a:pt x="680" y="338"/>
                  </a:lnTo>
                  <a:lnTo>
                    <a:pt x="680" y="401"/>
                  </a:lnTo>
                  <a:close/>
                  <a:moveTo>
                    <a:pt x="1298" y="623"/>
                  </a:moveTo>
                  <a:cubicBezTo>
                    <a:pt x="1298" y="669"/>
                    <a:pt x="1261" y="705"/>
                    <a:pt x="1216" y="705"/>
                  </a:cubicBezTo>
                  <a:lnTo>
                    <a:pt x="1188" y="705"/>
                  </a:lnTo>
                  <a:cubicBezTo>
                    <a:pt x="1171" y="705"/>
                    <a:pt x="1157" y="719"/>
                    <a:pt x="1157" y="736"/>
                  </a:cubicBezTo>
                  <a:lnTo>
                    <a:pt x="1157" y="914"/>
                  </a:lnTo>
                  <a:lnTo>
                    <a:pt x="965" y="715"/>
                  </a:lnTo>
                  <a:cubicBezTo>
                    <a:pt x="959" y="709"/>
                    <a:pt x="951" y="705"/>
                    <a:pt x="942" y="705"/>
                  </a:cubicBezTo>
                  <a:lnTo>
                    <a:pt x="623" y="705"/>
                  </a:lnTo>
                  <a:cubicBezTo>
                    <a:pt x="578" y="705"/>
                    <a:pt x="542" y="669"/>
                    <a:pt x="542" y="623"/>
                  </a:cubicBezTo>
                  <a:lnTo>
                    <a:pt x="542" y="144"/>
                  </a:lnTo>
                  <a:cubicBezTo>
                    <a:pt x="542" y="99"/>
                    <a:pt x="578" y="62"/>
                    <a:pt x="623" y="62"/>
                  </a:cubicBezTo>
                  <a:lnTo>
                    <a:pt x="1216" y="62"/>
                  </a:lnTo>
                  <a:cubicBezTo>
                    <a:pt x="1261" y="62"/>
                    <a:pt x="1298" y="99"/>
                    <a:pt x="1298" y="144"/>
                  </a:cubicBezTo>
                  <a:lnTo>
                    <a:pt x="1298" y="623"/>
                  </a:lnTo>
                  <a:close/>
                  <a:moveTo>
                    <a:pt x="1360" y="144"/>
                  </a:moveTo>
                  <a:cubicBezTo>
                    <a:pt x="1360" y="64"/>
                    <a:pt x="1295" y="0"/>
                    <a:pt x="1216" y="0"/>
                  </a:cubicBezTo>
                  <a:lnTo>
                    <a:pt x="623" y="0"/>
                  </a:lnTo>
                  <a:cubicBezTo>
                    <a:pt x="544" y="0"/>
                    <a:pt x="479" y="64"/>
                    <a:pt x="479" y="144"/>
                  </a:cubicBezTo>
                  <a:lnTo>
                    <a:pt x="479" y="623"/>
                  </a:lnTo>
                  <a:cubicBezTo>
                    <a:pt x="479" y="703"/>
                    <a:pt x="544" y="767"/>
                    <a:pt x="623" y="767"/>
                  </a:cubicBezTo>
                  <a:lnTo>
                    <a:pt x="929" y="767"/>
                  </a:lnTo>
                  <a:lnTo>
                    <a:pt x="1117" y="962"/>
                  </a:lnTo>
                  <a:cubicBezTo>
                    <a:pt x="1128" y="973"/>
                    <a:pt x="1143" y="980"/>
                    <a:pt x="1159" y="980"/>
                  </a:cubicBezTo>
                  <a:cubicBezTo>
                    <a:pt x="1192" y="980"/>
                    <a:pt x="1219" y="953"/>
                    <a:pt x="1219" y="920"/>
                  </a:cubicBezTo>
                  <a:lnTo>
                    <a:pt x="1219" y="767"/>
                  </a:lnTo>
                  <a:cubicBezTo>
                    <a:pt x="1297" y="766"/>
                    <a:pt x="1360" y="702"/>
                    <a:pt x="1360" y="623"/>
                  </a:cubicBezTo>
                  <a:lnTo>
                    <a:pt x="136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7BB5E65-99E3-8E4F-B752-052870452C60}"/>
              </a:ext>
            </a:extLst>
          </p:cNvPr>
          <p:cNvGrpSpPr/>
          <p:nvPr userDrawn="1"/>
        </p:nvGrpSpPr>
        <p:grpSpPr>
          <a:xfrm>
            <a:off x="1837455" y="1154120"/>
            <a:ext cx="710291" cy="710292"/>
            <a:chOff x="375915" y="621970"/>
            <a:chExt cx="710291" cy="710292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E20744B8-7044-F041-993B-79999B352B00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6" name="Freeform 2">
              <a:extLst>
                <a:ext uri="{FF2B5EF4-FFF2-40B4-BE49-F238E27FC236}">
                  <a16:creationId xmlns:a16="http://schemas.microsoft.com/office/drawing/2014/main" id="{15F98971-5DE1-2A41-888F-D03B472B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91" y="823923"/>
              <a:ext cx="490538" cy="306387"/>
            </a:xfrm>
            <a:custGeom>
              <a:avLst/>
              <a:gdLst>
                <a:gd name="T0" fmla="*/ 1075 w 1361"/>
                <a:gd name="T1" fmla="*/ 786 h 849"/>
                <a:gd name="T2" fmla="*/ 852 w 1361"/>
                <a:gd name="T3" fmla="*/ 563 h 849"/>
                <a:gd name="T4" fmla="*/ 955 w 1361"/>
                <a:gd name="T5" fmla="*/ 376 h 849"/>
                <a:gd name="T6" fmla="*/ 1047 w 1361"/>
                <a:gd name="T7" fmla="*/ 576 h 849"/>
                <a:gd name="T8" fmla="*/ 1103 w 1361"/>
                <a:gd name="T9" fmla="*/ 550 h 849"/>
                <a:gd name="T10" fmla="*/ 1011 w 1361"/>
                <a:gd name="T11" fmla="*/ 351 h 849"/>
                <a:gd name="T12" fmla="*/ 1075 w 1361"/>
                <a:gd name="T13" fmla="*/ 340 h 849"/>
                <a:gd name="T14" fmla="*/ 1298 w 1361"/>
                <a:gd name="T15" fmla="*/ 563 h 849"/>
                <a:gd name="T16" fmla="*/ 1075 w 1361"/>
                <a:gd name="T17" fmla="*/ 786 h 849"/>
                <a:gd name="T18" fmla="*/ 334 w 1361"/>
                <a:gd name="T19" fmla="*/ 532 h 849"/>
                <a:gd name="T20" fmla="*/ 406 w 1361"/>
                <a:gd name="T21" fmla="*/ 376 h 849"/>
                <a:gd name="T22" fmla="*/ 505 w 1361"/>
                <a:gd name="T23" fmla="*/ 532 h 849"/>
                <a:gd name="T24" fmla="*/ 334 w 1361"/>
                <a:gd name="T25" fmla="*/ 532 h 849"/>
                <a:gd name="T26" fmla="*/ 257 w 1361"/>
                <a:gd name="T27" fmla="*/ 550 h 849"/>
                <a:gd name="T28" fmla="*/ 259 w 1361"/>
                <a:gd name="T29" fmla="*/ 580 h 849"/>
                <a:gd name="T30" fmla="*/ 285 w 1361"/>
                <a:gd name="T31" fmla="*/ 594 h 849"/>
                <a:gd name="T32" fmla="*/ 505 w 1361"/>
                <a:gd name="T33" fmla="*/ 594 h 849"/>
                <a:gd name="T34" fmla="*/ 285 w 1361"/>
                <a:gd name="T35" fmla="*/ 786 h 849"/>
                <a:gd name="T36" fmla="*/ 62 w 1361"/>
                <a:gd name="T37" fmla="*/ 563 h 849"/>
                <a:gd name="T38" fmla="*/ 285 w 1361"/>
                <a:gd name="T39" fmla="*/ 340 h 849"/>
                <a:gd name="T40" fmla="*/ 349 w 1361"/>
                <a:gd name="T41" fmla="*/ 351 h 849"/>
                <a:gd name="T42" fmla="*/ 257 w 1361"/>
                <a:gd name="T43" fmla="*/ 550 h 849"/>
                <a:gd name="T44" fmla="*/ 1075 w 1361"/>
                <a:gd name="T45" fmla="*/ 278 h 849"/>
                <a:gd name="T46" fmla="*/ 985 w 1361"/>
                <a:gd name="T47" fmla="*/ 293 h 849"/>
                <a:gd name="T48" fmla="*/ 941 w 1361"/>
                <a:gd name="T49" fmla="*/ 199 h 849"/>
                <a:gd name="T50" fmla="*/ 988 w 1361"/>
                <a:gd name="T51" fmla="*/ 129 h 849"/>
                <a:gd name="T52" fmla="*/ 993 w 1361"/>
                <a:gd name="T53" fmla="*/ 105 h 849"/>
                <a:gd name="T54" fmla="*/ 978 w 1361"/>
                <a:gd name="T55" fmla="*/ 85 h 849"/>
                <a:gd name="T56" fmla="*/ 837 w 1361"/>
                <a:gd name="T57" fmla="*/ 0 h 849"/>
                <a:gd name="T58" fmla="*/ 805 w 1361"/>
                <a:gd name="T59" fmla="*/ 54 h 849"/>
                <a:gd name="T60" fmla="*/ 918 w 1361"/>
                <a:gd name="T61" fmla="*/ 122 h 849"/>
                <a:gd name="T62" fmla="*/ 889 w 1361"/>
                <a:gd name="T63" fmla="*/ 165 h 849"/>
                <a:gd name="T64" fmla="*/ 485 w 1361"/>
                <a:gd name="T65" fmla="*/ 165 h 849"/>
                <a:gd name="T66" fmla="*/ 485 w 1361"/>
                <a:gd name="T67" fmla="*/ 143 h 849"/>
                <a:gd name="T68" fmla="*/ 539 w 1361"/>
                <a:gd name="T69" fmla="*/ 143 h 849"/>
                <a:gd name="T70" fmla="*/ 539 w 1361"/>
                <a:gd name="T71" fmla="*/ 81 h 849"/>
                <a:gd name="T72" fmla="*/ 370 w 1361"/>
                <a:gd name="T73" fmla="*/ 81 h 849"/>
                <a:gd name="T74" fmla="*/ 370 w 1361"/>
                <a:gd name="T75" fmla="*/ 143 h 849"/>
                <a:gd name="T76" fmla="*/ 423 w 1361"/>
                <a:gd name="T77" fmla="*/ 143 h 849"/>
                <a:gd name="T78" fmla="*/ 423 w 1361"/>
                <a:gd name="T79" fmla="*/ 190 h 849"/>
                <a:gd name="T80" fmla="*/ 375 w 1361"/>
                <a:gd name="T81" fmla="*/ 293 h 849"/>
                <a:gd name="T82" fmla="*/ 285 w 1361"/>
                <a:gd name="T83" fmla="*/ 278 h 849"/>
                <a:gd name="T84" fmla="*/ 0 w 1361"/>
                <a:gd name="T85" fmla="*/ 563 h 849"/>
                <a:gd name="T86" fmla="*/ 285 w 1361"/>
                <a:gd name="T87" fmla="*/ 848 h 849"/>
                <a:gd name="T88" fmla="*/ 568 w 1361"/>
                <a:gd name="T89" fmla="*/ 594 h 849"/>
                <a:gd name="T90" fmla="*/ 678 w 1361"/>
                <a:gd name="T91" fmla="*/ 594 h 849"/>
                <a:gd name="T92" fmla="*/ 705 w 1361"/>
                <a:gd name="T93" fmla="*/ 578 h 849"/>
                <a:gd name="T94" fmla="*/ 855 w 1361"/>
                <a:gd name="T95" fmla="*/ 296 h 849"/>
                <a:gd name="T96" fmla="*/ 800 w 1361"/>
                <a:gd name="T97" fmla="*/ 267 h 849"/>
                <a:gd name="T98" fmla="*/ 659 w 1361"/>
                <a:gd name="T99" fmla="*/ 532 h 849"/>
                <a:gd name="T100" fmla="*/ 568 w 1361"/>
                <a:gd name="T101" fmla="*/ 532 h 849"/>
                <a:gd name="T102" fmla="*/ 432 w 1361"/>
                <a:gd name="T103" fmla="*/ 319 h 849"/>
                <a:gd name="T104" fmla="*/ 474 w 1361"/>
                <a:gd name="T105" fmla="*/ 227 h 849"/>
                <a:gd name="T106" fmla="*/ 886 w 1361"/>
                <a:gd name="T107" fmla="*/ 227 h 849"/>
                <a:gd name="T108" fmla="*/ 928 w 1361"/>
                <a:gd name="T109" fmla="*/ 319 h 849"/>
                <a:gd name="T110" fmla="*/ 790 w 1361"/>
                <a:gd name="T111" fmla="*/ 563 h 849"/>
                <a:gd name="T112" fmla="*/ 1075 w 1361"/>
                <a:gd name="T113" fmla="*/ 848 h 849"/>
                <a:gd name="T114" fmla="*/ 1360 w 1361"/>
                <a:gd name="T115" fmla="*/ 563 h 849"/>
                <a:gd name="T116" fmla="*/ 1075 w 1361"/>
                <a:gd name="T117" fmla="*/ 278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61" h="849">
                  <a:moveTo>
                    <a:pt x="1075" y="786"/>
                  </a:moveTo>
                  <a:cubicBezTo>
                    <a:pt x="952" y="786"/>
                    <a:pt x="852" y="686"/>
                    <a:pt x="852" y="563"/>
                  </a:cubicBezTo>
                  <a:cubicBezTo>
                    <a:pt x="852" y="485"/>
                    <a:pt x="893" y="416"/>
                    <a:pt x="955" y="376"/>
                  </a:cubicBezTo>
                  <a:lnTo>
                    <a:pt x="1047" y="576"/>
                  </a:lnTo>
                  <a:lnTo>
                    <a:pt x="1103" y="550"/>
                  </a:lnTo>
                  <a:lnTo>
                    <a:pt x="1011" y="351"/>
                  </a:lnTo>
                  <a:cubicBezTo>
                    <a:pt x="1032" y="345"/>
                    <a:pt x="1053" y="340"/>
                    <a:pt x="1075" y="340"/>
                  </a:cubicBezTo>
                  <a:cubicBezTo>
                    <a:pt x="1198" y="340"/>
                    <a:pt x="1298" y="440"/>
                    <a:pt x="1298" y="563"/>
                  </a:cubicBezTo>
                  <a:cubicBezTo>
                    <a:pt x="1298" y="686"/>
                    <a:pt x="1198" y="786"/>
                    <a:pt x="1075" y="786"/>
                  </a:cubicBezTo>
                  <a:close/>
                  <a:moveTo>
                    <a:pt x="334" y="532"/>
                  </a:moveTo>
                  <a:lnTo>
                    <a:pt x="406" y="376"/>
                  </a:lnTo>
                  <a:cubicBezTo>
                    <a:pt x="459" y="411"/>
                    <a:pt x="496" y="467"/>
                    <a:pt x="505" y="532"/>
                  </a:cubicBezTo>
                  <a:lnTo>
                    <a:pt x="334" y="532"/>
                  </a:lnTo>
                  <a:close/>
                  <a:moveTo>
                    <a:pt x="257" y="550"/>
                  </a:moveTo>
                  <a:cubicBezTo>
                    <a:pt x="252" y="560"/>
                    <a:pt x="253" y="571"/>
                    <a:pt x="259" y="580"/>
                  </a:cubicBezTo>
                  <a:cubicBezTo>
                    <a:pt x="265" y="589"/>
                    <a:pt x="274" y="594"/>
                    <a:pt x="285" y="594"/>
                  </a:cubicBezTo>
                  <a:lnTo>
                    <a:pt x="505" y="594"/>
                  </a:lnTo>
                  <a:cubicBezTo>
                    <a:pt x="490" y="702"/>
                    <a:pt x="397" y="786"/>
                    <a:pt x="285" y="786"/>
                  </a:cubicBezTo>
                  <a:cubicBezTo>
                    <a:pt x="162" y="786"/>
                    <a:pt x="62" y="686"/>
                    <a:pt x="62" y="563"/>
                  </a:cubicBezTo>
                  <a:cubicBezTo>
                    <a:pt x="62" y="440"/>
                    <a:pt x="162" y="340"/>
                    <a:pt x="285" y="340"/>
                  </a:cubicBezTo>
                  <a:cubicBezTo>
                    <a:pt x="307" y="340"/>
                    <a:pt x="329" y="345"/>
                    <a:pt x="349" y="351"/>
                  </a:cubicBezTo>
                  <a:lnTo>
                    <a:pt x="257" y="550"/>
                  </a:lnTo>
                  <a:close/>
                  <a:moveTo>
                    <a:pt x="1075" y="278"/>
                  </a:moveTo>
                  <a:cubicBezTo>
                    <a:pt x="1044" y="278"/>
                    <a:pt x="1013" y="284"/>
                    <a:pt x="985" y="293"/>
                  </a:cubicBezTo>
                  <a:lnTo>
                    <a:pt x="941" y="199"/>
                  </a:lnTo>
                  <a:lnTo>
                    <a:pt x="988" y="129"/>
                  </a:lnTo>
                  <a:cubicBezTo>
                    <a:pt x="993" y="122"/>
                    <a:pt x="994" y="113"/>
                    <a:pt x="993" y="105"/>
                  </a:cubicBezTo>
                  <a:cubicBezTo>
                    <a:pt x="991" y="97"/>
                    <a:pt x="986" y="90"/>
                    <a:pt x="978" y="85"/>
                  </a:cubicBezTo>
                  <a:lnTo>
                    <a:pt x="837" y="0"/>
                  </a:lnTo>
                  <a:lnTo>
                    <a:pt x="805" y="54"/>
                  </a:lnTo>
                  <a:lnTo>
                    <a:pt x="918" y="122"/>
                  </a:lnTo>
                  <a:lnTo>
                    <a:pt x="889" y="165"/>
                  </a:lnTo>
                  <a:lnTo>
                    <a:pt x="485" y="165"/>
                  </a:lnTo>
                  <a:lnTo>
                    <a:pt x="485" y="143"/>
                  </a:lnTo>
                  <a:lnTo>
                    <a:pt x="539" y="143"/>
                  </a:lnTo>
                  <a:lnTo>
                    <a:pt x="539" y="81"/>
                  </a:lnTo>
                  <a:lnTo>
                    <a:pt x="370" y="81"/>
                  </a:lnTo>
                  <a:lnTo>
                    <a:pt x="370" y="143"/>
                  </a:lnTo>
                  <a:lnTo>
                    <a:pt x="423" y="143"/>
                  </a:lnTo>
                  <a:lnTo>
                    <a:pt x="423" y="190"/>
                  </a:lnTo>
                  <a:lnTo>
                    <a:pt x="375" y="293"/>
                  </a:lnTo>
                  <a:cubicBezTo>
                    <a:pt x="347" y="284"/>
                    <a:pt x="317" y="278"/>
                    <a:pt x="285" y="278"/>
                  </a:cubicBezTo>
                  <a:cubicBezTo>
                    <a:pt x="128" y="278"/>
                    <a:pt x="0" y="406"/>
                    <a:pt x="0" y="563"/>
                  </a:cubicBezTo>
                  <a:cubicBezTo>
                    <a:pt x="0" y="720"/>
                    <a:pt x="128" y="848"/>
                    <a:pt x="285" y="848"/>
                  </a:cubicBezTo>
                  <a:cubicBezTo>
                    <a:pt x="432" y="848"/>
                    <a:pt x="553" y="737"/>
                    <a:pt x="568" y="594"/>
                  </a:cubicBezTo>
                  <a:lnTo>
                    <a:pt x="678" y="594"/>
                  </a:lnTo>
                  <a:cubicBezTo>
                    <a:pt x="689" y="594"/>
                    <a:pt x="700" y="588"/>
                    <a:pt x="705" y="578"/>
                  </a:cubicBezTo>
                  <a:lnTo>
                    <a:pt x="855" y="296"/>
                  </a:lnTo>
                  <a:lnTo>
                    <a:pt x="800" y="267"/>
                  </a:lnTo>
                  <a:lnTo>
                    <a:pt x="659" y="532"/>
                  </a:lnTo>
                  <a:lnTo>
                    <a:pt x="568" y="532"/>
                  </a:lnTo>
                  <a:cubicBezTo>
                    <a:pt x="558" y="442"/>
                    <a:pt x="506" y="364"/>
                    <a:pt x="432" y="319"/>
                  </a:cubicBezTo>
                  <a:lnTo>
                    <a:pt x="474" y="227"/>
                  </a:lnTo>
                  <a:lnTo>
                    <a:pt x="886" y="227"/>
                  </a:lnTo>
                  <a:lnTo>
                    <a:pt x="928" y="319"/>
                  </a:lnTo>
                  <a:cubicBezTo>
                    <a:pt x="846" y="369"/>
                    <a:pt x="790" y="460"/>
                    <a:pt x="790" y="563"/>
                  </a:cubicBezTo>
                  <a:cubicBezTo>
                    <a:pt x="790" y="720"/>
                    <a:pt x="918" y="848"/>
                    <a:pt x="1075" y="848"/>
                  </a:cubicBezTo>
                  <a:cubicBezTo>
                    <a:pt x="1232" y="848"/>
                    <a:pt x="1360" y="720"/>
                    <a:pt x="1360" y="563"/>
                  </a:cubicBezTo>
                  <a:cubicBezTo>
                    <a:pt x="1360" y="406"/>
                    <a:pt x="1232" y="278"/>
                    <a:pt x="1075" y="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6D61B31-2C39-1A4B-AF71-C060397ABDF0}"/>
              </a:ext>
            </a:extLst>
          </p:cNvPr>
          <p:cNvGrpSpPr/>
          <p:nvPr userDrawn="1"/>
        </p:nvGrpSpPr>
        <p:grpSpPr>
          <a:xfrm>
            <a:off x="5136546" y="1154120"/>
            <a:ext cx="710291" cy="710292"/>
            <a:chOff x="3675006" y="621970"/>
            <a:chExt cx="710291" cy="710292"/>
          </a:xfrm>
        </p:grpSpPr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2D0FCEFB-2E21-D740-8A01-14CE63CFB38D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9" name="Freeform 3">
              <a:extLst>
                <a:ext uri="{FF2B5EF4-FFF2-40B4-BE49-F238E27FC236}">
                  <a16:creationId xmlns:a16="http://schemas.microsoft.com/office/drawing/2014/main" id="{7FFA4FC0-DB11-6746-84E7-24545ABF5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476" y="731848"/>
              <a:ext cx="387350" cy="490537"/>
            </a:xfrm>
            <a:custGeom>
              <a:avLst/>
              <a:gdLst>
                <a:gd name="T0" fmla="*/ 369 w 1078"/>
                <a:gd name="T1" fmla="*/ 909 h 1361"/>
                <a:gd name="T2" fmla="*/ 229 w 1078"/>
                <a:gd name="T3" fmla="*/ 847 h 1361"/>
                <a:gd name="T4" fmla="*/ 708 w 1078"/>
                <a:gd name="T5" fmla="*/ 909 h 1361"/>
                <a:gd name="T6" fmla="*/ 849 w 1078"/>
                <a:gd name="T7" fmla="*/ 847 h 1361"/>
                <a:gd name="T8" fmla="*/ 708 w 1078"/>
                <a:gd name="T9" fmla="*/ 909 h 1361"/>
                <a:gd name="T10" fmla="*/ 849 w 1078"/>
                <a:gd name="T11" fmla="*/ 1073 h 1361"/>
                <a:gd name="T12" fmla="*/ 175 w 1078"/>
                <a:gd name="T13" fmla="*/ 1019 h 1361"/>
                <a:gd name="T14" fmla="*/ 903 w 1078"/>
                <a:gd name="T15" fmla="*/ 768 h 1361"/>
                <a:gd name="T16" fmla="*/ 903 w 1078"/>
                <a:gd name="T17" fmla="*/ 706 h 1361"/>
                <a:gd name="T18" fmla="*/ 175 w 1078"/>
                <a:gd name="T19" fmla="*/ 345 h 1361"/>
                <a:gd name="T20" fmla="*/ 903 w 1078"/>
                <a:gd name="T21" fmla="*/ 706 h 1361"/>
                <a:gd name="T22" fmla="*/ 175 w 1078"/>
                <a:gd name="T23" fmla="*/ 257 h 1361"/>
                <a:gd name="T24" fmla="*/ 849 w 1078"/>
                <a:gd name="T25" fmla="*/ 203 h 1361"/>
                <a:gd name="T26" fmla="*/ 903 w 1078"/>
                <a:gd name="T27" fmla="*/ 282 h 1361"/>
                <a:gd name="T28" fmla="*/ 681 w 1078"/>
                <a:gd name="T29" fmla="*/ 62 h 1361"/>
                <a:gd name="T30" fmla="*/ 443 w 1078"/>
                <a:gd name="T31" fmla="*/ 141 h 1361"/>
                <a:gd name="T32" fmla="*/ 681 w 1078"/>
                <a:gd name="T33" fmla="*/ 62 h 1361"/>
                <a:gd name="T34" fmla="*/ 781 w 1078"/>
                <a:gd name="T35" fmla="*/ 1135 h 1361"/>
                <a:gd name="T36" fmla="*/ 268 w 1078"/>
                <a:gd name="T37" fmla="*/ 1214 h 1361"/>
                <a:gd name="T38" fmla="*/ 1077 w 1078"/>
                <a:gd name="T39" fmla="*/ 624 h 1361"/>
                <a:gd name="T40" fmla="*/ 1065 w 1078"/>
                <a:gd name="T41" fmla="*/ 430 h 1361"/>
                <a:gd name="T42" fmla="*/ 965 w 1078"/>
                <a:gd name="T43" fmla="*/ 257 h 1361"/>
                <a:gd name="T44" fmla="*/ 706 w 1078"/>
                <a:gd name="T45" fmla="*/ 141 h 1361"/>
                <a:gd name="T46" fmla="*/ 763 w 1078"/>
                <a:gd name="T47" fmla="*/ 16 h 1361"/>
                <a:gd name="T48" fmla="*/ 341 w 1078"/>
                <a:gd name="T49" fmla="*/ 0 h 1361"/>
                <a:gd name="T50" fmla="*/ 314 w 1078"/>
                <a:gd name="T51" fmla="*/ 47 h 1361"/>
                <a:gd name="T52" fmla="*/ 229 w 1078"/>
                <a:gd name="T53" fmla="*/ 141 h 1361"/>
                <a:gd name="T54" fmla="*/ 113 w 1078"/>
                <a:gd name="T55" fmla="*/ 354 h 1361"/>
                <a:gd name="T56" fmla="*/ 0 w 1078"/>
                <a:gd name="T57" fmla="*/ 455 h 1361"/>
                <a:gd name="T58" fmla="*/ 63 w 1078"/>
                <a:gd name="T59" fmla="*/ 624 h 1361"/>
                <a:gd name="T60" fmla="*/ 113 w 1078"/>
                <a:gd name="T61" fmla="*/ 432 h 1361"/>
                <a:gd name="T62" fmla="*/ 229 w 1078"/>
                <a:gd name="T63" fmla="*/ 1135 h 1361"/>
                <a:gd name="T64" fmla="*/ 142 w 1078"/>
                <a:gd name="T65" fmla="*/ 1314 h 1361"/>
                <a:gd name="T66" fmla="*/ 169 w 1078"/>
                <a:gd name="T67" fmla="*/ 1360 h 1361"/>
                <a:gd name="T68" fmla="*/ 234 w 1078"/>
                <a:gd name="T69" fmla="*/ 1276 h 1361"/>
                <a:gd name="T70" fmla="*/ 900 w 1078"/>
                <a:gd name="T71" fmla="*/ 1345 h 1361"/>
                <a:gd name="T72" fmla="*/ 942 w 1078"/>
                <a:gd name="T73" fmla="*/ 1356 h 1361"/>
                <a:gd name="T74" fmla="*/ 852 w 1078"/>
                <a:gd name="T75" fmla="*/ 1134 h 1361"/>
                <a:gd name="T76" fmla="*/ 965 w 1078"/>
                <a:gd name="T77" fmla="*/ 433 h 1361"/>
                <a:gd name="T78" fmla="*/ 1015 w 1078"/>
                <a:gd name="T79" fmla="*/ 62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8" h="1361">
                  <a:moveTo>
                    <a:pt x="229" y="909"/>
                  </a:moveTo>
                  <a:lnTo>
                    <a:pt x="369" y="909"/>
                  </a:lnTo>
                  <a:lnTo>
                    <a:pt x="369" y="847"/>
                  </a:lnTo>
                  <a:lnTo>
                    <a:pt x="229" y="847"/>
                  </a:lnTo>
                  <a:lnTo>
                    <a:pt x="229" y="909"/>
                  </a:lnTo>
                  <a:close/>
                  <a:moveTo>
                    <a:pt x="708" y="909"/>
                  </a:moveTo>
                  <a:lnTo>
                    <a:pt x="849" y="909"/>
                  </a:lnTo>
                  <a:lnTo>
                    <a:pt x="849" y="847"/>
                  </a:lnTo>
                  <a:lnTo>
                    <a:pt x="708" y="847"/>
                  </a:lnTo>
                  <a:lnTo>
                    <a:pt x="708" y="909"/>
                  </a:lnTo>
                  <a:close/>
                  <a:moveTo>
                    <a:pt x="903" y="1019"/>
                  </a:moveTo>
                  <a:cubicBezTo>
                    <a:pt x="903" y="1049"/>
                    <a:pt x="878" y="1073"/>
                    <a:pt x="849" y="1073"/>
                  </a:cubicBezTo>
                  <a:lnTo>
                    <a:pt x="229" y="1073"/>
                  </a:lnTo>
                  <a:cubicBezTo>
                    <a:pt x="199" y="1073"/>
                    <a:pt x="175" y="1049"/>
                    <a:pt x="175" y="1019"/>
                  </a:cubicBezTo>
                  <a:lnTo>
                    <a:pt x="175" y="768"/>
                  </a:lnTo>
                  <a:lnTo>
                    <a:pt x="903" y="768"/>
                  </a:lnTo>
                  <a:lnTo>
                    <a:pt x="903" y="1019"/>
                  </a:lnTo>
                  <a:close/>
                  <a:moveTo>
                    <a:pt x="903" y="706"/>
                  </a:moveTo>
                  <a:lnTo>
                    <a:pt x="175" y="706"/>
                  </a:lnTo>
                  <a:lnTo>
                    <a:pt x="175" y="345"/>
                  </a:lnTo>
                  <a:lnTo>
                    <a:pt x="903" y="345"/>
                  </a:lnTo>
                  <a:lnTo>
                    <a:pt x="903" y="706"/>
                  </a:lnTo>
                  <a:close/>
                  <a:moveTo>
                    <a:pt x="175" y="282"/>
                  </a:moveTo>
                  <a:lnTo>
                    <a:pt x="175" y="257"/>
                  </a:lnTo>
                  <a:cubicBezTo>
                    <a:pt x="175" y="227"/>
                    <a:pt x="199" y="203"/>
                    <a:pt x="229" y="203"/>
                  </a:cubicBezTo>
                  <a:lnTo>
                    <a:pt x="849" y="203"/>
                  </a:lnTo>
                  <a:cubicBezTo>
                    <a:pt x="878" y="203"/>
                    <a:pt x="903" y="227"/>
                    <a:pt x="903" y="257"/>
                  </a:cubicBezTo>
                  <a:lnTo>
                    <a:pt x="903" y="282"/>
                  </a:lnTo>
                  <a:lnTo>
                    <a:pt x="175" y="282"/>
                  </a:lnTo>
                  <a:close/>
                  <a:moveTo>
                    <a:pt x="681" y="62"/>
                  </a:moveTo>
                  <a:lnTo>
                    <a:pt x="634" y="141"/>
                  </a:lnTo>
                  <a:lnTo>
                    <a:pt x="443" y="141"/>
                  </a:lnTo>
                  <a:lnTo>
                    <a:pt x="396" y="62"/>
                  </a:lnTo>
                  <a:lnTo>
                    <a:pt x="681" y="62"/>
                  </a:lnTo>
                  <a:close/>
                  <a:moveTo>
                    <a:pt x="310" y="1135"/>
                  </a:moveTo>
                  <a:lnTo>
                    <a:pt x="781" y="1135"/>
                  </a:lnTo>
                  <a:lnTo>
                    <a:pt x="826" y="1214"/>
                  </a:lnTo>
                  <a:lnTo>
                    <a:pt x="268" y="1214"/>
                  </a:lnTo>
                  <a:lnTo>
                    <a:pt x="310" y="1135"/>
                  </a:lnTo>
                  <a:close/>
                  <a:moveTo>
                    <a:pt x="1077" y="624"/>
                  </a:moveTo>
                  <a:lnTo>
                    <a:pt x="1077" y="455"/>
                  </a:lnTo>
                  <a:cubicBezTo>
                    <a:pt x="1077" y="445"/>
                    <a:pt x="1073" y="435"/>
                    <a:pt x="1065" y="430"/>
                  </a:cubicBezTo>
                  <a:lnTo>
                    <a:pt x="965" y="356"/>
                  </a:lnTo>
                  <a:lnTo>
                    <a:pt x="965" y="257"/>
                  </a:lnTo>
                  <a:cubicBezTo>
                    <a:pt x="965" y="193"/>
                    <a:pt x="913" y="141"/>
                    <a:pt x="849" y="141"/>
                  </a:cubicBezTo>
                  <a:lnTo>
                    <a:pt x="706" y="141"/>
                  </a:lnTo>
                  <a:lnTo>
                    <a:pt x="763" y="47"/>
                  </a:lnTo>
                  <a:cubicBezTo>
                    <a:pt x="768" y="38"/>
                    <a:pt x="769" y="26"/>
                    <a:pt x="763" y="16"/>
                  </a:cubicBezTo>
                  <a:cubicBezTo>
                    <a:pt x="758" y="6"/>
                    <a:pt x="747" y="0"/>
                    <a:pt x="736" y="0"/>
                  </a:cubicBezTo>
                  <a:lnTo>
                    <a:pt x="341" y="0"/>
                  </a:lnTo>
                  <a:cubicBezTo>
                    <a:pt x="330" y="0"/>
                    <a:pt x="320" y="6"/>
                    <a:pt x="314" y="16"/>
                  </a:cubicBezTo>
                  <a:cubicBezTo>
                    <a:pt x="309" y="26"/>
                    <a:pt x="309" y="38"/>
                    <a:pt x="314" y="47"/>
                  </a:cubicBezTo>
                  <a:lnTo>
                    <a:pt x="371" y="141"/>
                  </a:lnTo>
                  <a:lnTo>
                    <a:pt x="229" y="141"/>
                  </a:lnTo>
                  <a:cubicBezTo>
                    <a:pt x="165" y="141"/>
                    <a:pt x="113" y="193"/>
                    <a:pt x="113" y="257"/>
                  </a:cubicBezTo>
                  <a:lnTo>
                    <a:pt x="113" y="354"/>
                  </a:lnTo>
                  <a:lnTo>
                    <a:pt x="13" y="430"/>
                  </a:lnTo>
                  <a:cubicBezTo>
                    <a:pt x="5" y="436"/>
                    <a:pt x="0" y="445"/>
                    <a:pt x="0" y="455"/>
                  </a:cubicBezTo>
                  <a:lnTo>
                    <a:pt x="0" y="624"/>
                  </a:lnTo>
                  <a:lnTo>
                    <a:pt x="63" y="624"/>
                  </a:lnTo>
                  <a:lnTo>
                    <a:pt x="63" y="470"/>
                  </a:lnTo>
                  <a:lnTo>
                    <a:pt x="113" y="432"/>
                  </a:lnTo>
                  <a:lnTo>
                    <a:pt x="113" y="1019"/>
                  </a:lnTo>
                  <a:cubicBezTo>
                    <a:pt x="113" y="1083"/>
                    <a:pt x="165" y="1135"/>
                    <a:pt x="229" y="1135"/>
                  </a:cubicBezTo>
                  <a:lnTo>
                    <a:pt x="241" y="1135"/>
                  </a:lnTo>
                  <a:lnTo>
                    <a:pt x="142" y="1314"/>
                  </a:lnTo>
                  <a:cubicBezTo>
                    <a:pt x="134" y="1330"/>
                    <a:pt x="139" y="1348"/>
                    <a:pt x="154" y="1357"/>
                  </a:cubicBezTo>
                  <a:cubicBezTo>
                    <a:pt x="159" y="1359"/>
                    <a:pt x="164" y="1360"/>
                    <a:pt x="169" y="1360"/>
                  </a:cubicBezTo>
                  <a:cubicBezTo>
                    <a:pt x="180" y="1360"/>
                    <a:pt x="191" y="1355"/>
                    <a:pt x="196" y="1344"/>
                  </a:cubicBezTo>
                  <a:lnTo>
                    <a:pt x="234" y="1276"/>
                  </a:lnTo>
                  <a:lnTo>
                    <a:pt x="861" y="1276"/>
                  </a:lnTo>
                  <a:lnTo>
                    <a:pt x="900" y="1345"/>
                  </a:lnTo>
                  <a:cubicBezTo>
                    <a:pt x="906" y="1355"/>
                    <a:pt x="916" y="1360"/>
                    <a:pt x="927" y="1360"/>
                  </a:cubicBezTo>
                  <a:cubicBezTo>
                    <a:pt x="932" y="1360"/>
                    <a:pt x="937" y="1359"/>
                    <a:pt x="942" y="1356"/>
                  </a:cubicBezTo>
                  <a:cubicBezTo>
                    <a:pt x="957" y="1348"/>
                    <a:pt x="962" y="1329"/>
                    <a:pt x="954" y="1314"/>
                  </a:cubicBezTo>
                  <a:lnTo>
                    <a:pt x="852" y="1134"/>
                  </a:lnTo>
                  <a:cubicBezTo>
                    <a:pt x="914" y="1133"/>
                    <a:pt x="965" y="1082"/>
                    <a:pt x="965" y="1019"/>
                  </a:cubicBezTo>
                  <a:lnTo>
                    <a:pt x="965" y="433"/>
                  </a:lnTo>
                  <a:lnTo>
                    <a:pt x="1015" y="470"/>
                  </a:lnTo>
                  <a:lnTo>
                    <a:pt x="1015" y="624"/>
                  </a:lnTo>
                  <a:lnTo>
                    <a:pt x="1077" y="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712A06A7-FAFB-2F49-B789-D3BB9D8C695B}"/>
              </a:ext>
            </a:extLst>
          </p:cNvPr>
          <p:cNvGrpSpPr/>
          <p:nvPr userDrawn="1"/>
        </p:nvGrpSpPr>
        <p:grpSpPr>
          <a:xfrm>
            <a:off x="2937152" y="1154120"/>
            <a:ext cx="710291" cy="710292"/>
            <a:chOff x="1475612" y="621970"/>
            <a:chExt cx="710291" cy="710292"/>
          </a:xfrm>
        </p:grpSpPr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E1EE1910-E7E0-0A46-B743-828D7FB17884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2" name="Freeform 4">
              <a:extLst>
                <a:ext uri="{FF2B5EF4-FFF2-40B4-BE49-F238E27FC236}">
                  <a16:creationId xmlns:a16="http://schemas.microsoft.com/office/drawing/2014/main" id="{FBACE303-E458-8143-AAE7-3DD9110CB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332" y="759629"/>
              <a:ext cx="450850" cy="434975"/>
            </a:xfrm>
            <a:custGeom>
              <a:avLst/>
              <a:gdLst>
                <a:gd name="T0" fmla="*/ 198 w 1252"/>
                <a:gd name="T1" fmla="*/ 1014 h 1210"/>
                <a:gd name="T2" fmla="*/ 986 w 1252"/>
                <a:gd name="T3" fmla="*/ 133 h 1210"/>
                <a:gd name="T4" fmla="*/ 1148 w 1252"/>
                <a:gd name="T5" fmla="*/ 64 h 1210"/>
                <a:gd name="T6" fmla="*/ 467 w 1252"/>
                <a:gd name="T7" fmla="*/ 839 h 1210"/>
                <a:gd name="T8" fmla="*/ 504 w 1252"/>
                <a:gd name="T9" fmla="*/ 527 h 1210"/>
                <a:gd name="T10" fmla="*/ 378 w 1252"/>
                <a:gd name="T11" fmla="*/ 402 h 1210"/>
                <a:gd name="T12" fmla="*/ 101 w 1252"/>
                <a:gd name="T13" fmla="*/ 241 h 1210"/>
                <a:gd name="T14" fmla="*/ 258 w 1252"/>
                <a:gd name="T15" fmla="*/ 789 h 1210"/>
                <a:gd name="T16" fmla="*/ 205 w 1252"/>
                <a:gd name="T17" fmla="*/ 865 h 1210"/>
                <a:gd name="T18" fmla="*/ 84 w 1252"/>
                <a:gd name="T19" fmla="*/ 767 h 1210"/>
                <a:gd name="T20" fmla="*/ 347 w 1252"/>
                <a:gd name="T21" fmla="*/ 1007 h 1210"/>
                <a:gd name="T22" fmla="*/ 446 w 1252"/>
                <a:gd name="T23" fmla="*/ 1129 h 1210"/>
                <a:gd name="T24" fmla="*/ 347 w 1252"/>
                <a:gd name="T25" fmla="*/ 1007 h 1210"/>
                <a:gd name="T26" fmla="*/ 856 w 1252"/>
                <a:gd name="T27" fmla="*/ 538 h 1210"/>
                <a:gd name="T28" fmla="*/ 958 w 1252"/>
                <a:gd name="T29" fmla="*/ 1112 h 1210"/>
                <a:gd name="T30" fmla="*/ 804 w 1252"/>
                <a:gd name="T31" fmla="*/ 827 h 1210"/>
                <a:gd name="T32" fmla="*/ 1137 w 1252"/>
                <a:gd name="T33" fmla="*/ 0 h 1210"/>
                <a:gd name="T34" fmla="*/ 727 w 1252"/>
                <a:gd name="T35" fmla="*/ 304 h 1210"/>
                <a:gd name="T36" fmla="*/ 51 w 1252"/>
                <a:gd name="T37" fmla="*/ 179 h 1210"/>
                <a:gd name="T38" fmla="*/ 38 w 1252"/>
                <a:gd name="T39" fmla="*/ 273 h 1210"/>
                <a:gd name="T40" fmla="*/ 345 w 1252"/>
                <a:gd name="T41" fmla="*/ 455 h 1210"/>
                <a:gd name="T42" fmla="*/ 329 w 1252"/>
                <a:gd name="T43" fmla="*/ 702 h 1210"/>
                <a:gd name="T44" fmla="*/ 69 w 1252"/>
                <a:gd name="T45" fmla="*/ 702 h 1210"/>
                <a:gd name="T46" fmla="*/ 6 w 1252"/>
                <a:gd name="T47" fmla="*/ 786 h 1210"/>
                <a:gd name="T48" fmla="*/ 173 w 1252"/>
                <a:gd name="T49" fmla="*/ 918 h 1210"/>
                <a:gd name="T50" fmla="*/ 190 w 1252"/>
                <a:gd name="T51" fmla="*/ 1077 h 1210"/>
                <a:gd name="T52" fmla="*/ 294 w 1252"/>
                <a:gd name="T53" fmla="*/ 1039 h 1210"/>
                <a:gd name="T54" fmla="*/ 413 w 1252"/>
                <a:gd name="T55" fmla="*/ 1209 h 1210"/>
                <a:gd name="T56" fmla="*/ 492 w 1252"/>
                <a:gd name="T57" fmla="*/ 1176 h 1210"/>
                <a:gd name="T58" fmla="*/ 480 w 1252"/>
                <a:gd name="T59" fmla="*/ 910 h 1210"/>
                <a:gd name="T60" fmla="*/ 642 w 1252"/>
                <a:gd name="T61" fmla="*/ 752 h 1210"/>
                <a:gd name="T62" fmla="*/ 912 w 1252"/>
                <a:gd name="T63" fmla="*/ 1158 h 1210"/>
                <a:gd name="T64" fmla="*/ 940 w 1252"/>
                <a:gd name="T65" fmla="*/ 1174 h 1210"/>
                <a:gd name="T66" fmla="*/ 1033 w 1252"/>
                <a:gd name="T67" fmla="*/ 1161 h 1210"/>
                <a:gd name="T68" fmla="*/ 908 w 1252"/>
                <a:gd name="T69" fmla="*/ 486 h 1210"/>
                <a:gd name="T70" fmla="*/ 1192 w 1252"/>
                <a:gd name="T71" fmla="*/ 2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2" h="1210">
                  <a:moveTo>
                    <a:pt x="467" y="839"/>
                  </a:moveTo>
                  <a:cubicBezTo>
                    <a:pt x="422" y="884"/>
                    <a:pt x="256" y="1004"/>
                    <a:pt x="198" y="1014"/>
                  </a:cubicBezTo>
                  <a:cubicBezTo>
                    <a:pt x="207" y="962"/>
                    <a:pt x="324" y="795"/>
                    <a:pt x="373" y="745"/>
                  </a:cubicBezTo>
                  <a:lnTo>
                    <a:pt x="986" y="133"/>
                  </a:lnTo>
                  <a:cubicBezTo>
                    <a:pt x="1012" y="106"/>
                    <a:pt x="1094" y="62"/>
                    <a:pt x="1137" y="62"/>
                  </a:cubicBezTo>
                  <a:cubicBezTo>
                    <a:pt x="1144" y="62"/>
                    <a:pt x="1147" y="64"/>
                    <a:pt x="1148" y="64"/>
                  </a:cubicBezTo>
                  <a:cubicBezTo>
                    <a:pt x="1162" y="80"/>
                    <a:pt x="1121" y="185"/>
                    <a:pt x="1079" y="227"/>
                  </a:cubicBezTo>
                  <a:lnTo>
                    <a:pt x="467" y="839"/>
                  </a:lnTo>
                  <a:close/>
                  <a:moveTo>
                    <a:pt x="674" y="357"/>
                  </a:moveTo>
                  <a:lnTo>
                    <a:pt x="504" y="527"/>
                  </a:lnTo>
                  <a:lnTo>
                    <a:pt x="385" y="408"/>
                  </a:lnTo>
                  <a:cubicBezTo>
                    <a:pt x="383" y="406"/>
                    <a:pt x="381" y="404"/>
                    <a:pt x="378" y="402"/>
                  </a:cubicBezTo>
                  <a:lnTo>
                    <a:pt x="100" y="254"/>
                  </a:lnTo>
                  <a:lnTo>
                    <a:pt x="101" y="241"/>
                  </a:lnTo>
                  <a:lnTo>
                    <a:pt x="674" y="357"/>
                  </a:lnTo>
                  <a:close/>
                  <a:moveTo>
                    <a:pt x="258" y="789"/>
                  </a:moveTo>
                  <a:cubicBezTo>
                    <a:pt x="240" y="813"/>
                    <a:pt x="222" y="839"/>
                    <a:pt x="205" y="865"/>
                  </a:cubicBezTo>
                  <a:lnTo>
                    <a:pt x="205" y="865"/>
                  </a:lnTo>
                  <a:lnTo>
                    <a:pt x="74" y="787"/>
                  </a:lnTo>
                  <a:lnTo>
                    <a:pt x="84" y="767"/>
                  </a:lnTo>
                  <a:lnTo>
                    <a:pt x="258" y="789"/>
                  </a:lnTo>
                  <a:close/>
                  <a:moveTo>
                    <a:pt x="347" y="1007"/>
                  </a:moveTo>
                  <a:cubicBezTo>
                    <a:pt x="374" y="990"/>
                    <a:pt x="400" y="972"/>
                    <a:pt x="423" y="954"/>
                  </a:cubicBezTo>
                  <a:lnTo>
                    <a:pt x="446" y="1129"/>
                  </a:lnTo>
                  <a:lnTo>
                    <a:pt x="425" y="1138"/>
                  </a:lnTo>
                  <a:lnTo>
                    <a:pt x="347" y="1007"/>
                  </a:lnTo>
                  <a:close/>
                  <a:moveTo>
                    <a:pt x="686" y="708"/>
                  </a:moveTo>
                  <a:lnTo>
                    <a:pt x="856" y="538"/>
                  </a:lnTo>
                  <a:lnTo>
                    <a:pt x="971" y="1112"/>
                  </a:lnTo>
                  <a:lnTo>
                    <a:pt x="958" y="1112"/>
                  </a:lnTo>
                  <a:lnTo>
                    <a:pt x="810" y="834"/>
                  </a:lnTo>
                  <a:cubicBezTo>
                    <a:pt x="808" y="831"/>
                    <a:pt x="807" y="829"/>
                    <a:pt x="804" y="827"/>
                  </a:cubicBezTo>
                  <a:lnTo>
                    <a:pt x="686" y="708"/>
                  </a:lnTo>
                  <a:close/>
                  <a:moveTo>
                    <a:pt x="1137" y="0"/>
                  </a:moveTo>
                  <a:cubicBezTo>
                    <a:pt x="1073" y="0"/>
                    <a:pt x="977" y="54"/>
                    <a:pt x="942" y="89"/>
                  </a:cubicBezTo>
                  <a:lnTo>
                    <a:pt x="727" y="304"/>
                  </a:lnTo>
                  <a:lnTo>
                    <a:pt x="76" y="173"/>
                  </a:lnTo>
                  <a:cubicBezTo>
                    <a:pt x="67" y="171"/>
                    <a:pt x="58" y="173"/>
                    <a:pt x="51" y="179"/>
                  </a:cubicBezTo>
                  <a:cubicBezTo>
                    <a:pt x="44" y="185"/>
                    <a:pt x="39" y="193"/>
                    <a:pt x="39" y="203"/>
                  </a:cubicBezTo>
                  <a:lnTo>
                    <a:pt x="38" y="273"/>
                  </a:lnTo>
                  <a:cubicBezTo>
                    <a:pt x="38" y="284"/>
                    <a:pt x="44" y="295"/>
                    <a:pt x="54" y="300"/>
                  </a:cubicBezTo>
                  <a:lnTo>
                    <a:pt x="345" y="455"/>
                  </a:lnTo>
                  <a:lnTo>
                    <a:pt x="460" y="570"/>
                  </a:lnTo>
                  <a:lnTo>
                    <a:pt x="329" y="702"/>
                  </a:lnTo>
                  <a:cubicBezTo>
                    <a:pt x="323" y="708"/>
                    <a:pt x="313" y="719"/>
                    <a:pt x="302" y="732"/>
                  </a:cubicBezTo>
                  <a:lnTo>
                    <a:pt x="69" y="702"/>
                  </a:lnTo>
                  <a:cubicBezTo>
                    <a:pt x="55" y="700"/>
                    <a:pt x="42" y="708"/>
                    <a:pt x="37" y="720"/>
                  </a:cubicBezTo>
                  <a:lnTo>
                    <a:pt x="6" y="786"/>
                  </a:lnTo>
                  <a:cubicBezTo>
                    <a:pt x="0" y="801"/>
                    <a:pt x="5" y="818"/>
                    <a:pt x="19" y="826"/>
                  </a:cubicBezTo>
                  <a:lnTo>
                    <a:pt x="173" y="918"/>
                  </a:lnTo>
                  <a:cubicBezTo>
                    <a:pt x="132" y="992"/>
                    <a:pt x="125" y="1036"/>
                    <a:pt x="150" y="1062"/>
                  </a:cubicBezTo>
                  <a:cubicBezTo>
                    <a:pt x="157" y="1069"/>
                    <a:pt x="170" y="1077"/>
                    <a:pt x="190" y="1077"/>
                  </a:cubicBezTo>
                  <a:lnTo>
                    <a:pt x="190" y="1077"/>
                  </a:lnTo>
                  <a:cubicBezTo>
                    <a:pt x="216" y="1077"/>
                    <a:pt x="254" y="1062"/>
                    <a:pt x="294" y="1039"/>
                  </a:cubicBezTo>
                  <a:lnTo>
                    <a:pt x="386" y="1194"/>
                  </a:lnTo>
                  <a:cubicBezTo>
                    <a:pt x="392" y="1203"/>
                    <a:pt x="403" y="1209"/>
                    <a:pt x="413" y="1209"/>
                  </a:cubicBezTo>
                  <a:cubicBezTo>
                    <a:pt x="417" y="1209"/>
                    <a:pt x="422" y="1208"/>
                    <a:pt x="426" y="1206"/>
                  </a:cubicBezTo>
                  <a:lnTo>
                    <a:pt x="492" y="1176"/>
                  </a:lnTo>
                  <a:cubicBezTo>
                    <a:pt x="505" y="1170"/>
                    <a:pt x="512" y="1157"/>
                    <a:pt x="510" y="1143"/>
                  </a:cubicBezTo>
                  <a:lnTo>
                    <a:pt x="480" y="910"/>
                  </a:lnTo>
                  <a:cubicBezTo>
                    <a:pt x="494" y="898"/>
                    <a:pt x="505" y="889"/>
                    <a:pt x="511" y="883"/>
                  </a:cubicBezTo>
                  <a:lnTo>
                    <a:pt x="642" y="752"/>
                  </a:lnTo>
                  <a:lnTo>
                    <a:pt x="757" y="867"/>
                  </a:lnTo>
                  <a:lnTo>
                    <a:pt x="912" y="1158"/>
                  </a:lnTo>
                  <a:cubicBezTo>
                    <a:pt x="917" y="1168"/>
                    <a:pt x="928" y="1174"/>
                    <a:pt x="939" y="1174"/>
                  </a:cubicBezTo>
                  <a:lnTo>
                    <a:pt x="940" y="1174"/>
                  </a:lnTo>
                  <a:lnTo>
                    <a:pt x="1010" y="1173"/>
                  </a:lnTo>
                  <a:cubicBezTo>
                    <a:pt x="1019" y="1173"/>
                    <a:pt x="1028" y="1169"/>
                    <a:pt x="1033" y="1161"/>
                  </a:cubicBezTo>
                  <a:cubicBezTo>
                    <a:pt x="1039" y="1154"/>
                    <a:pt x="1041" y="1145"/>
                    <a:pt x="1040" y="1136"/>
                  </a:cubicBezTo>
                  <a:lnTo>
                    <a:pt x="908" y="486"/>
                  </a:lnTo>
                  <a:lnTo>
                    <a:pt x="1123" y="271"/>
                  </a:lnTo>
                  <a:cubicBezTo>
                    <a:pt x="1163" y="231"/>
                    <a:pt x="1251" y="79"/>
                    <a:pt x="1192" y="20"/>
                  </a:cubicBezTo>
                  <a:cubicBezTo>
                    <a:pt x="1179" y="7"/>
                    <a:pt x="1160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F4E63E74-F37F-B042-9A5B-C0871937AA6D}"/>
              </a:ext>
            </a:extLst>
          </p:cNvPr>
          <p:cNvGrpSpPr/>
          <p:nvPr userDrawn="1"/>
        </p:nvGrpSpPr>
        <p:grpSpPr>
          <a:xfrm>
            <a:off x="4036849" y="1154120"/>
            <a:ext cx="710291" cy="710292"/>
            <a:chOff x="2575309" y="621970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AB972CEA-99EB-5D47-AAE5-35F6121B7E74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5" name="Freeform 5">
              <a:extLst>
                <a:ext uri="{FF2B5EF4-FFF2-40B4-BE49-F238E27FC236}">
                  <a16:creationId xmlns:a16="http://schemas.microsoft.com/office/drawing/2014/main" id="{A3684CED-5FBE-D54C-9BD0-0E98CB336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986" y="767566"/>
              <a:ext cx="388937" cy="419100"/>
            </a:xfrm>
            <a:custGeom>
              <a:avLst/>
              <a:gdLst>
                <a:gd name="T0" fmla="*/ 370 w 1079"/>
                <a:gd name="T1" fmla="*/ 852 h 1164"/>
                <a:gd name="T2" fmla="*/ 229 w 1079"/>
                <a:gd name="T3" fmla="*/ 790 h 1164"/>
                <a:gd name="T4" fmla="*/ 708 w 1079"/>
                <a:gd name="T5" fmla="*/ 852 h 1164"/>
                <a:gd name="T6" fmla="*/ 849 w 1079"/>
                <a:gd name="T7" fmla="*/ 790 h 1164"/>
                <a:gd name="T8" fmla="*/ 708 w 1079"/>
                <a:gd name="T9" fmla="*/ 852 h 1164"/>
                <a:gd name="T10" fmla="*/ 175 w 1079"/>
                <a:gd name="T11" fmla="*/ 169 h 1164"/>
                <a:gd name="T12" fmla="*/ 229 w 1079"/>
                <a:gd name="T13" fmla="*/ 62 h 1164"/>
                <a:gd name="T14" fmla="*/ 903 w 1079"/>
                <a:gd name="T15" fmla="*/ 116 h 1164"/>
                <a:gd name="T16" fmla="*/ 203 w 1079"/>
                <a:gd name="T17" fmla="*/ 1075 h 1164"/>
                <a:gd name="T18" fmla="*/ 339 w 1079"/>
                <a:gd name="T19" fmla="*/ 1078 h 1164"/>
                <a:gd name="T20" fmla="*/ 203 w 1079"/>
                <a:gd name="T21" fmla="*/ 1101 h 1164"/>
                <a:gd name="T22" fmla="*/ 739 w 1079"/>
                <a:gd name="T23" fmla="*/ 1078 h 1164"/>
                <a:gd name="T24" fmla="*/ 875 w 1079"/>
                <a:gd name="T25" fmla="*/ 1075 h 1164"/>
                <a:gd name="T26" fmla="*/ 739 w 1079"/>
                <a:gd name="T27" fmla="*/ 1101 h 1164"/>
                <a:gd name="T28" fmla="*/ 570 w 1079"/>
                <a:gd name="T29" fmla="*/ 231 h 1164"/>
                <a:gd name="T30" fmla="*/ 903 w 1079"/>
                <a:gd name="T31" fmla="*/ 649 h 1164"/>
                <a:gd name="T32" fmla="*/ 570 w 1079"/>
                <a:gd name="T33" fmla="*/ 231 h 1164"/>
                <a:gd name="T34" fmla="*/ 508 w 1079"/>
                <a:gd name="T35" fmla="*/ 231 h 1164"/>
                <a:gd name="T36" fmla="*/ 175 w 1079"/>
                <a:gd name="T37" fmla="*/ 649 h 1164"/>
                <a:gd name="T38" fmla="*/ 903 w 1079"/>
                <a:gd name="T39" fmla="*/ 711 h 1164"/>
                <a:gd name="T40" fmla="*/ 849 w 1079"/>
                <a:gd name="T41" fmla="*/ 1016 h 1164"/>
                <a:gd name="T42" fmla="*/ 175 w 1079"/>
                <a:gd name="T43" fmla="*/ 962 h 1164"/>
                <a:gd name="T44" fmla="*/ 903 w 1079"/>
                <a:gd name="T45" fmla="*/ 711 h 1164"/>
                <a:gd name="T46" fmla="*/ 1078 w 1079"/>
                <a:gd name="T47" fmla="*/ 313 h 1164"/>
                <a:gd name="T48" fmla="*/ 965 w 1079"/>
                <a:gd name="T49" fmla="*/ 213 h 1164"/>
                <a:gd name="T50" fmla="*/ 849 w 1079"/>
                <a:gd name="T51" fmla="*/ 0 h 1164"/>
                <a:gd name="T52" fmla="*/ 113 w 1079"/>
                <a:gd name="T53" fmla="*/ 116 h 1164"/>
                <a:gd name="T54" fmla="*/ 12 w 1079"/>
                <a:gd name="T55" fmla="*/ 288 h 1164"/>
                <a:gd name="T56" fmla="*/ 0 w 1079"/>
                <a:gd name="T57" fmla="*/ 483 h 1164"/>
                <a:gd name="T58" fmla="*/ 62 w 1079"/>
                <a:gd name="T59" fmla="*/ 329 h 1164"/>
                <a:gd name="T60" fmla="*/ 113 w 1079"/>
                <a:gd name="T61" fmla="*/ 962 h 1164"/>
                <a:gd name="T62" fmla="*/ 141 w 1079"/>
                <a:gd name="T63" fmla="*/ 1047 h 1164"/>
                <a:gd name="T64" fmla="*/ 200 w 1079"/>
                <a:gd name="T65" fmla="*/ 1163 h 1164"/>
                <a:gd name="T66" fmla="*/ 401 w 1079"/>
                <a:gd name="T67" fmla="*/ 1103 h 1164"/>
                <a:gd name="T68" fmla="*/ 677 w 1079"/>
                <a:gd name="T69" fmla="*/ 1078 h 1164"/>
                <a:gd name="T70" fmla="*/ 737 w 1079"/>
                <a:gd name="T71" fmla="*/ 1163 h 1164"/>
                <a:gd name="T72" fmla="*/ 937 w 1079"/>
                <a:gd name="T73" fmla="*/ 1103 h 1164"/>
                <a:gd name="T74" fmla="*/ 928 w 1079"/>
                <a:gd name="T75" fmla="*/ 1047 h 1164"/>
                <a:gd name="T76" fmla="*/ 965 w 1079"/>
                <a:gd name="T77" fmla="*/ 291 h 1164"/>
                <a:gd name="T78" fmla="*/ 1016 w 1079"/>
                <a:gd name="T79" fmla="*/ 48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9" h="1164">
                  <a:moveTo>
                    <a:pt x="229" y="852"/>
                  </a:moveTo>
                  <a:lnTo>
                    <a:pt x="370" y="852"/>
                  </a:lnTo>
                  <a:lnTo>
                    <a:pt x="370" y="790"/>
                  </a:lnTo>
                  <a:lnTo>
                    <a:pt x="229" y="790"/>
                  </a:lnTo>
                  <a:lnTo>
                    <a:pt x="229" y="852"/>
                  </a:lnTo>
                  <a:close/>
                  <a:moveTo>
                    <a:pt x="708" y="852"/>
                  </a:moveTo>
                  <a:lnTo>
                    <a:pt x="849" y="852"/>
                  </a:lnTo>
                  <a:lnTo>
                    <a:pt x="849" y="790"/>
                  </a:lnTo>
                  <a:lnTo>
                    <a:pt x="708" y="790"/>
                  </a:lnTo>
                  <a:lnTo>
                    <a:pt x="708" y="852"/>
                  </a:lnTo>
                  <a:close/>
                  <a:moveTo>
                    <a:pt x="903" y="169"/>
                  </a:moveTo>
                  <a:lnTo>
                    <a:pt x="175" y="169"/>
                  </a:lnTo>
                  <a:lnTo>
                    <a:pt x="175" y="116"/>
                  </a:lnTo>
                  <a:cubicBezTo>
                    <a:pt x="175" y="86"/>
                    <a:pt x="199" y="62"/>
                    <a:pt x="229" y="62"/>
                  </a:cubicBezTo>
                  <a:lnTo>
                    <a:pt x="849" y="62"/>
                  </a:lnTo>
                  <a:cubicBezTo>
                    <a:pt x="879" y="62"/>
                    <a:pt x="903" y="86"/>
                    <a:pt x="903" y="116"/>
                  </a:cubicBezTo>
                  <a:lnTo>
                    <a:pt x="903" y="169"/>
                  </a:lnTo>
                  <a:close/>
                  <a:moveTo>
                    <a:pt x="203" y="1075"/>
                  </a:moveTo>
                  <a:cubicBezTo>
                    <a:pt x="211" y="1077"/>
                    <a:pt x="220" y="1078"/>
                    <a:pt x="229" y="1078"/>
                  </a:cubicBezTo>
                  <a:lnTo>
                    <a:pt x="339" y="1078"/>
                  </a:lnTo>
                  <a:lnTo>
                    <a:pt x="339" y="1101"/>
                  </a:lnTo>
                  <a:lnTo>
                    <a:pt x="203" y="1101"/>
                  </a:lnTo>
                  <a:lnTo>
                    <a:pt x="203" y="1075"/>
                  </a:lnTo>
                  <a:close/>
                  <a:moveTo>
                    <a:pt x="739" y="1078"/>
                  </a:moveTo>
                  <a:lnTo>
                    <a:pt x="849" y="1078"/>
                  </a:lnTo>
                  <a:cubicBezTo>
                    <a:pt x="858" y="1078"/>
                    <a:pt x="867" y="1077"/>
                    <a:pt x="875" y="1075"/>
                  </a:cubicBezTo>
                  <a:lnTo>
                    <a:pt x="875" y="1101"/>
                  </a:lnTo>
                  <a:lnTo>
                    <a:pt x="739" y="1101"/>
                  </a:lnTo>
                  <a:lnTo>
                    <a:pt x="739" y="1078"/>
                  </a:lnTo>
                  <a:close/>
                  <a:moveTo>
                    <a:pt x="570" y="231"/>
                  </a:moveTo>
                  <a:lnTo>
                    <a:pt x="903" y="231"/>
                  </a:lnTo>
                  <a:lnTo>
                    <a:pt x="903" y="649"/>
                  </a:lnTo>
                  <a:lnTo>
                    <a:pt x="570" y="649"/>
                  </a:lnTo>
                  <a:lnTo>
                    <a:pt x="570" y="231"/>
                  </a:lnTo>
                  <a:close/>
                  <a:moveTo>
                    <a:pt x="175" y="231"/>
                  </a:moveTo>
                  <a:lnTo>
                    <a:pt x="508" y="231"/>
                  </a:lnTo>
                  <a:lnTo>
                    <a:pt x="508" y="649"/>
                  </a:lnTo>
                  <a:lnTo>
                    <a:pt x="175" y="649"/>
                  </a:lnTo>
                  <a:lnTo>
                    <a:pt x="175" y="231"/>
                  </a:lnTo>
                  <a:close/>
                  <a:moveTo>
                    <a:pt x="903" y="711"/>
                  </a:moveTo>
                  <a:lnTo>
                    <a:pt x="903" y="962"/>
                  </a:lnTo>
                  <a:cubicBezTo>
                    <a:pt x="903" y="992"/>
                    <a:pt x="879" y="1016"/>
                    <a:pt x="849" y="1016"/>
                  </a:cubicBezTo>
                  <a:lnTo>
                    <a:pt x="229" y="1016"/>
                  </a:lnTo>
                  <a:cubicBezTo>
                    <a:pt x="199" y="1016"/>
                    <a:pt x="175" y="992"/>
                    <a:pt x="175" y="962"/>
                  </a:cubicBezTo>
                  <a:lnTo>
                    <a:pt x="175" y="711"/>
                  </a:lnTo>
                  <a:lnTo>
                    <a:pt x="903" y="711"/>
                  </a:lnTo>
                  <a:close/>
                  <a:moveTo>
                    <a:pt x="1078" y="483"/>
                  </a:moveTo>
                  <a:lnTo>
                    <a:pt x="1078" y="313"/>
                  </a:lnTo>
                  <a:cubicBezTo>
                    <a:pt x="1078" y="304"/>
                    <a:pt x="1073" y="294"/>
                    <a:pt x="1066" y="288"/>
                  </a:cubicBezTo>
                  <a:lnTo>
                    <a:pt x="965" y="213"/>
                  </a:lnTo>
                  <a:lnTo>
                    <a:pt x="965" y="116"/>
                  </a:lnTo>
                  <a:cubicBezTo>
                    <a:pt x="965" y="52"/>
                    <a:pt x="913" y="0"/>
                    <a:pt x="849" y="0"/>
                  </a:cubicBezTo>
                  <a:lnTo>
                    <a:pt x="229" y="0"/>
                  </a:lnTo>
                  <a:cubicBezTo>
                    <a:pt x="165" y="0"/>
                    <a:pt x="113" y="52"/>
                    <a:pt x="113" y="116"/>
                  </a:cubicBezTo>
                  <a:lnTo>
                    <a:pt x="113" y="213"/>
                  </a:lnTo>
                  <a:lnTo>
                    <a:pt x="12" y="288"/>
                  </a:lnTo>
                  <a:cubicBezTo>
                    <a:pt x="5" y="294"/>
                    <a:pt x="0" y="304"/>
                    <a:pt x="0" y="313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329"/>
                  </a:lnTo>
                  <a:lnTo>
                    <a:pt x="113" y="291"/>
                  </a:lnTo>
                  <a:lnTo>
                    <a:pt x="113" y="962"/>
                  </a:lnTo>
                  <a:cubicBezTo>
                    <a:pt x="113" y="996"/>
                    <a:pt x="127" y="1026"/>
                    <a:pt x="150" y="1047"/>
                  </a:cubicBezTo>
                  <a:lnTo>
                    <a:pt x="141" y="1047"/>
                  </a:lnTo>
                  <a:lnTo>
                    <a:pt x="141" y="1103"/>
                  </a:lnTo>
                  <a:cubicBezTo>
                    <a:pt x="141" y="1136"/>
                    <a:pt x="168" y="1163"/>
                    <a:pt x="200" y="1163"/>
                  </a:cubicBezTo>
                  <a:lnTo>
                    <a:pt x="341" y="1163"/>
                  </a:lnTo>
                  <a:cubicBezTo>
                    <a:pt x="374" y="1163"/>
                    <a:pt x="401" y="1136"/>
                    <a:pt x="401" y="1103"/>
                  </a:cubicBezTo>
                  <a:lnTo>
                    <a:pt x="401" y="1078"/>
                  </a:lnTo>
                  <a:lnTo>
                    <a:pt x="677" y="1078"/>
                  </a:lnTo>
                  <a:lnTo>
                    <a:pt x="677" y="1103"/>
                  </a:lnTo>
                  <a:cubicBezTo>
                    <a:pt x="677" y="1136"/>
                    <a:pt x="704" y="1163"/>
                    <a:pt x="737" y="1163"/>
                  </a:cubicBezTo>
                  <a:lnTo>
                    <a:pt x="878" y="1163"/>
                  </a:lnTo>
                  <a:cubicBezTo>
                    <a:pt x="910" y="1163"/>
                    <a:pt x="937" y="1136"/>
                    <a:pt x="937" y="1103"/>
                  </a:cubicBezTo>
                  <a:lnTo>
                    <a:pt x="937" y="1047"/>
                  </a:lnTo>
                  <a:lnTo>
                    <a:pt x="928" y="1047"/>
                  </a:lnTo>
                  <a:cubicBezTo>
                    <a:pt x="951" y="1026"/>
                    <a:pt x="965" y="996"/>
                    <a:pt x="965" y="962"/>
                  </a:cubicBezTo>
                  <a:lnTo>
                    <a:pt x="965" y="291"/>
                  </a:lnTo>
                  <a:lnTo>
                    <a:pt x="1016" y="329"/>
                  </a:lnTo>
                  <a:lnTo>
                    <a:pt x="1016" y="483"/>
                  </a:lnTo>
                  <a:lnTo>
                    <a:pt x="1078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FC6A7C6-2D62-1346-B076-D963D2FA033D}"/>
              </a:ext>
            </a:extLst>
          </p:cNvPr>
          <p:cNvGrpSpPr/>
          <p:nvPr userDrawn="1"/>
        </p:nvGrpSpPr>
        <p:grpSpPr>
          <a:xfrm>
            <a:off x="6236243" y="1154120"/>
            <a:ext cx="710291" cy="710292"/>
            <a:chOff x="4774703" y="621970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BB6C66D-016E-D647-ACBC-64FA87A32FB2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8" name="Freeform 6">
              <a:extLst>
                <a:ext uri="{FF2B5EF4-FFF2-40B4-BE49-F238E27FC236}">
                  <a16:creationId xmlns:a16="http://schemas.microsoft.com/office/drawing/2014/main" id="{8DA43DDB-6945-5242-BFA4-7491EF4B3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211" y="769548"/>
              <a:ext cx="549275" cy="371475"/>
            </a:xfrm>
            <a:custGeom>
              <a:avLst/>
              <a:gdLst>
                <a:gd name="T0" fmla="*/ 629 w 1527"/>
                <a:gd name="T1" fmla="*/ 658 h 1033"/>
                <a:gd name="T2" fmla="*/ 972 w 1527"/>
                <a:gd name="T3" fmla="*/ 530 h 1033"/>
                <a:gd name="T4" fmla="*/ 574 w 1527"/>
                <a:gd name="T5" fmla="*/ 695 h 1033"/>
                <a:gd name="T6" fmla="*/ 582 w 1527"/>
                <a:gd name="T7" fmla="*/ 709 h 1033"/>
                <a:gd name="T8" fmla="*/ 602 w 1527"/>
                <a:gd name="T9" fmla="*/ 717 h 1033"/>
                <a:gd name="T10" fmla="*/ 928 w 1527"/>
                <a:gd name="T11" fmla="*/ 717 h 1033"/>
                <a:gd name="T12" fmla="*/ 943 w 1527"/>
                <a:gd name="T13" fmla="*/ 710 h 1033"/>
                <a:gd name="T14" fmla="*/ 952 w 1527"/>
                <a:gd name="T15" fmla="*/ 695 h 1033"/>
                <a:gd name="T16" fmla="*/ 245 w 1527"/>
                <a:gd name="T17" fmla="*/ 517 h 1033"/>
                <a:gd name="T18" fmla="*/ 389 w 1527"/>
                <a:gd name="T19" fmla="*/ 597 h 1033"/>
                <a:gd name="T20" fmla="*/ 241 w 1527"/>
                <a:gd name="T21" fmla="*/ 654 h 1033"/>
                <a:gd name="T22" fmla="*/ 490 w 1527"/>
                <a:gd name="T23" fmla="*/ 714 h 1033"/>
                <a:gd name="T24" fmla="*/ 245 w 1527"/>
                <a:gd name="T25" fmla="*/ 517 h 1033"/>
                <a:gd name="T26" fmla="*/ 462 w 1527"/>
                <a:gd name="T27" fmla="*/ 164 h 1033"/>
                <a:gd name="T28" fmla="*/ 1064 w 1527"/>
                <a:gd name="T29" fmla="*/ 164 h 1033"/>
                <a:gd name="T30" fmla="*/ 1240 w 1527"/>
                <a:gd name="T31" fmla="*/ 362 h 1033"/>
                <a:gd name="T32" fmla="*/ 464 w 1527"/>
                <a:gd name="T33" fmla="*/ 103 h 1033"/>
                <a:gd name="T34" fmla="*/ 1095 w 1527"/>
                <a:gd name="T35" fmla="*/ 654 h 1033"/>
                <a:gd name="T36" fmla="*/ 1289 w 1527"/>
                <a:gd name="T37" fmla="*/ 576 h 1033"/>
                <a:gd name="T38" fmla="*/ 1128 w 1527"/>
                <a:gd name="T39" fmla="*/ 538 h 1033"/>
                <a:gd name="T40" fmla="*/ 1285 w 1527"/>
                <a:gd name="T41" fmla="*/ 714 h 1033"/>
                <a:gd name="T42" fmla="*/ 1095 w 1527"/>
                <a:gd name="T43" fmla="*/ 654 h 1033"/>
                <a:gd name="T44" fmla="*/ 1357 w 1527"/>
                <a:gd name="T45" fmla="*/ 910 h 1033"/>
                <a:gd name="T46" fmla="*/ 1181 w 1527"/>
                <a:gd name="T47" fmla="*/ 910 h 1033"/>
                <a:gd name="T48" fmla="*/ 1277 w 1527"/>
                <a:gd name="T49" fmla="*/ 859 h 1033"/>
                <a:gd name="T50" fmla="*/ 1151 w 1527"/>
                <a:gd name="T51" fmla="*/ 829 h 1033"/>
                <a:gd name="T52" fmla="*/ 279 w 1527"/>
                <a:gd name="T53" fmla="*/ 829 h 1033"/>
                <a:gd name="T54" fmla="*/ 345 w 1527"/>
                <a:gd name="T55" fmla="*/ 889 h 1033"/>
                <a:gd name="T56" fmla="*/ 231 w 1527"/>
                <a:gd name="T57" fmla="*/ 973 h 1033"/>
                <a:gd name="T58" fmla="*/ 60 w 1527"/>
                <a:gd name="T59" fmla="*/ 423 h 1033"/>
                <a:gd name="T60" fmla="*/ 259 w 1527"/>
                <a:gd name="T61" fmla="*/ 302 h 1033"/>
                <a:gd name="T62" fmla="*/ 1083 w 1527"/>
                <a:gd name="T63" fmla="*/ 60 h 1033"/>
                <a:gd name="T64" fmla="*/ 1367 w 1527"/>
                <a:gd name="T65" fmla="*/ 361 h 1033"/>
                <a:gd name="T66" fmla="*/ 1526 w 1527"/>
                <a:gd name="T67" fmla="*/ 353 h 1033"/>
                <a:gd name="T68" fmla="*/ 1320 w 1527"/>
                <a:gd name="T69" fmla="*/ 273 h 1033"/>
                <a:gd name="T70" fmla="*/ 443 w 1527"/>
                <a:gd name="T71" fmla="*/ 0 h 1033"/>
                <a:gd name="T72" fmla="*/ 159 w 1527"/>
                <a:gd name="T73" fmla="*/ 301 h 1033"/>
                <a:gd name="T74" fmla="*/ 0 w 1527"/>
                <a:gd name="T75" fmla="*/ 428 h 1033"/>
                <a:gd name="T76" fmla="*/ 109 w 1527"/>
                <a:gd name="T77" fmla="*/ 910 h 1033"/>
                <a:gd name="T78" fmla="*/ 405 w 1527"/>
                <a:gd name="T79" fmla="*/ 910 h 1033"/>
                <a:gd name="T80" fmla="*/ 1121 w 1527"/>
                <a:gd name="T81" fmla="*/ 910 h 1033"/>
                <a:gd name="T82" fmla="*/ 1416 w 1527"/>
                <a:gd name="T83" fmla="*/ 910 h 1033"/>
                <a:gd name="T84" fmla="*/ 1526 w 1527"/>
                <a:gd name="T85" fmla="*/ 428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7" h="1033">
                  <a:moveTo>
                    <a:pt x="905" y="590"/>
                  </a:moveTo>
                  <a:lnTo>
                    <a:pt x="897" y="658"/>
                  </a:lnTo>
                  <a:lnTo>
                    <a:pt x="629" y="658"/>
                  </a:lnTo>
                  <a:lnTo>
                    <a:pt x="621" y="590"/>
                  </a:lnTo>
                  <a:lnTo>
                    <a:pt x="905" y="590"/>
                  </a:lnTo>
                  <a:close/>
                  <a:moveTo>
                    <a:pt x="972" y="530"/>
                  </a:moveTo>
                  <a:lnTo>
                    <a:pt x="554" y="530"/>
                  </a:lnTo>
                  <a:lnTo>
                    <a:pt x="573" y="691"/>
                  </a:lnTo>
                  <a:cubicBezTo>
                    <a:pt x="573" y="693"/>
                    <a:pt x="574" y="694"/>
                    <a:pt x="574" y="695"/>
                  </a:cubicBezTo>
                  <a:cubicBezTo>
                    <a:pt x="574" y="697"/>
                    <a:pt x="575" y="699"/>
                    <a:pt x="575" y="700"/>
                  </a:cubicBezTo>
                  <a:cubicBezTo>
                    <a:pt x="576" y="702"/>
                    <a:pt x="578" y="704"/>
                    <a:pt x="579" y="706"/>
                  </a:cubicBezTo>
                  <a:cubicBezTo>
                    <a:pt x="580" y="707"/>
                    <a:pt x="581" y="708"/>
                    <a:pt x="582" y="709"/>
                  </a:cubicBezTo>
                  <a:cubicBezTo>
                    <a:pt x="584" y="711"/>
                    <a:pt x="586" y="712"/>
                    <a:pt x="588" y="713"/>
                  </a:cubicBezTo>
                  <a:cubicBezTo>
                    <a:pt x="589" y="714"/>
                    <a:pt x="590" y="715"/>
                    <a:pt x="591" y="715"/>
                  </a:cubicBezTo>
                  <a:cubicBezTo>
                    <a:pt x="595" y="717"/>
                    <a:pt x="598" y="717"/>
                    <a:pt x="602" y="717"/>
                  </a:cubicBezTo>
                  <a:lnTo>
                    <a:pt x="602" y="717"/>
                  </a:lnTo>
                  <a:lnTo>
                    <a:pt x="924" y="717"/>
                  </a:lnTo>
                  <a:cubicBezTo>
                    <a:pt x="925" y="717"/>
                    <a:pt x="926" y="717"/>
                    <a:pt x="928" y="717"/>
                  </a:cubicBezTo>
                  <a:cubicBezTo>
                    <a:pt x="930" y="716"/>
                    <a:pt x="932" y="716"/>
                    <a:pt x="934" y="715"/>
                  </a:cubicBezTo>
                  <a:cubicBezTo>
                    <a:pt x="935" y="715"/>
                    <a:pt x="937" y="714"/>
                    <a:pt x="939" y="713"/>
                  </a:cubicBezTo>
                  <a:cubicBezTo>
                    <a:pt x="940" y="712"/>
                    <a:pt x="942" y="711"/>
                    <a:pt x="943" y="710"/>
                  </a:cubicBezTo>
                  <a:cubicBezTo>
                    <a:pt x="945" y="708"/>
                    <a:pt x="946" y="707"/>
                    <a:pt x="947" y="705"/>
                  </a:cubicBezTo>
                  <a:cubicBezTo>
                    <a:pt x="948" y="704"/>
                    <a:pt x="949" y="702"/>
                    <a:pt x="950" y="701"/>
                  </a:cubicBezTo>
                  <a:cubicBezTo>
                    <a:pt x="951" y="699"/>
                    <a:pt x="951" y="697"/>
                    <a:pt x="952" y="695"/>
                  </a:cubicBezTo>
                  <a:cubicBezTo>
                    <a:pt x="952" y="694"/>
                    <a:pt x="953" y="692"/>
                    <a:pt x="953" y="691"/>
                  </a:cubicBezTo>
                  <a:lnTo>
                    <a:pt x="972" y="530"/>
                  </a:lnTo>
                  <a:close/>
                  <a:moveTo>
                    <a:pt x="245" y="517"/>
                  </a:moveTo>
                  <a:cubicBezTo>
                    <a:pt x="229" y="515"/>
                    <a:pt x="213" y="526"/>
                    <a:pt x="211" y="543"/>
                  </a:cubicBezTo>
                  <a:cubicBezTo>
                    <a:pt x="209" y="559"/>
                    <a:pt x="220" y="574"/>
                    <a:pt x="237" y="576"/>
                  </a:cubicBezTo>
                  <a:lnTo>
                    <a:pt x="389" y="597"/>
                  </a:lnTo>
                  <a:cubicBezTo>
                    <a:pt x="413" y="601"/>
                    <a:pt x="431" y="621"/>
                    <a:pt x="431" y="645"/>
                  </a:cubicBezTo>
                  <a:lnTo>
                    <a:pt x="431" y="654"/>
                  </a:lnTo>
                  <a:lnTo>
                    <a:pt x="241" y="654"/>
                  </a:lnTo>
                  <a:cubicBezTo>
                    <a:pt x="224" y="654"/>
                    <a:pt x="211" y="667"/>
                    <a:pt x="211" y="684"/>
                  </a:cubicBezTo>
                  <a:cubicBezTo>
                    <a:pt x="211" y="701"/>
                    <a:pt x="224" y="714"/>
                    <a:pt x="241" y="714"/>
                  </a:cubicBezTo>
                  <a:lnTo>
                    <a:pt x="490" y="714"/>
                  </a:lnTo>
                  <a:lnTo>
                    <a:pt x="490" y="645"/>
                  </a:lnTo>
                  <a:cubicBezTo>
                    <a:pt x="490" y="592"/>
                    <a:pt x="451" y="546"/>
                    <a:pt x="398" y="538"/>
                  </a:cubicBezTo>
                  <a:lnTo>
                    <a:pt x="245" y="517"/>
                  </a:lnTo>
                  <a:close/>
                  <a:moveTo>
                    <a:pt x="1139" y="302"/>
                  </a:moveTo>
                  <a:lnTo>
                    <a:pt x="386" y="302"/>
                  </a:lnTo>
                  <a:lnTo>
                    <a:pt x="462" y="164"/>
                  </a:lnTo>
                  <a:cubicBezTo>
                    <a:pt x="462" y="164"/>
                    <a:pt x="463" y="163"/>
                    <a:pt x="464" y="163"/>
                  </a:cubicBezTo>
                  <a:lnTo>
                    <a:pt x="1062" y="163"/>
                  </a:lnTo>
                  <a:cubicBezTo>
                    <a:pt x="1063" y="163"/>
                    <a:pt x="1064" y="164"/>
                    <a:pt x="1064" y="164"/>
                  </a:cubicBezTo>
                  <a:lnTo>
                    <a:pt x="1139" y="302"/>
                  </a:lnTo>
                  <a:close/>
                  <a:moveTo>
                    <a:pt x="286" y="362"/>
                  </a:moveTo>
                  <a:lnTo>
                    <a:pt x="1240" y="362"/>
                  </a:lnTo>
                  <a:lnTo>
                    <a:pt x="1117" y="136"/>
                  </a:lnTo>
                  <a:cubicBezTo>
                    <a:pt x="1106" y="116"/>
                    <a:pt x="1085" y="103"/>
                    <a:pt x="1062" y="103"/>
                  </a:cubicBezTo>
                  <a:lnTo>
                    <a:pt x="464" y="103"/>
                  </a:lnTo>
                  <a:cubicBezTo>
                    <a:pt x="441" y="103"/>
                    <a:pt x="420" y="116"/>
                    <a:pt x="409" y="136"/>
                  </a:cubicBezTo>
                  <a:lnTo>
                    <a:pt x="286" y="362"/>
                  </a:lnTo>
                  <a:close/>
                  <a:moveTo>
                    <a:pt x="1095" y="654"/>
                  </a:moveTo>
                  <a:lnTo>
                    <a:pt x="1095" y="645"/>
                  </a:lnTo>
                  <a:cubicBezTo>
                    <a:pt x="1095" y="621"/>
                    <a:pt x="1113" y="601"/>
                    <a:pt x="1136" y="598"/>
                  </a:cubicBezTo>
                  <a:lnTo>
                    <a:pt x="1289" y="576"/>
                  </a:lnTo>
                  <a:cubicBezTo>
                    <a:pt x="1305" y="574"/>
                    <a:pt x="1318" y="559"/>
                    <a:pt x="1315" y="543"/>
                  </a:cubicBezTo>
                  <a:cubicBezTo>
                    <a:pt x="1313" y="526"/>
                    <a:pt x="1297" y="515"/>
                    <a:pt x="1281" y="517"/>
                  </a:cubicBezTo>
                  <a:lnTo>
                    <a:pt x="1128" y="538"/>
                  </a:lnTo>
                  <a:cubicBezTo>
                    <a:pt x="1075" y="546"/>
                    <a:pt x="1035" y="592"/>
                    <a:pt x="1035" y="645"/>
                  </a:cubicBezTo>
                  <a:lnTo>
                    <a:pt x="1035" y="714"/>
                  </a:lnTo>
                  <a:lnTo>
                    <a:pt x="1285" y="714"/>
                  </a:lnTo>
                  <a:cubicBezTo>
                    <a:pt x="1302" y="714"/>
                    <a:pt x="1315" y="701"/>
                    <a:pt x="1315" y="684"/>
                  </a:cubicBezTo>
                  <a:cubicBezTo>
                    <a:pt x="1315" y="667"/>
                    <a:pt x="1302" y="654"/>
                    <a:pt x="1285" y="654"/>
                  </a:cubicBezTo>
                  <a:lnTo>
                    <a:pt x="1095" y="654"/>
                  </a:lnTo>
                  <a:close/>
                  <a:moveTo>
                    <a:pt x="1466" y="423"/>
                  </a:moveTo>
                  <a:lnTo>
                    <a:pt x="1357" y="463"/>
                  </a:lnTo>
                  <a:lnTo>
                    <a:pt x="1357" y="910"/>
                  </a:lnTo>
                  <a:cubicBezTo>
                    <a:pt x="1357" y="945"/>
                    <a:pt x="1329" y="973"/>
                    <a:pt x="1295" y="973"/>
                  </a:cubicBezTo>
                  <a:lnTo>
                    <a:pt x="1243" y="973"/>
                  </a:lnTo>
                  <a:cubicBezTo>
                    <a:pt x="1209" y="973"/>
                    <a:pt x="1181" y="945"/>
                    <a:pt x="1181" y="910"/>
                  </a:cubicBezTo>
                  <a:lnTo>
                    <a:pt x="1181" y="889"/>
                  </a:lnTo>
                  <a:lnTo>
                    <a:pt x="1247" y="889"/>
                  </a:lnTo>
                  <a:cubicBezTo>
                    <a:pt x="1264" y="889"/>
                    <a:pt x="1277" y="875"/>
                    <a:pt x="1277" y="859"/>
                  </a:cubicBezTo>
                  <a:cubicBezTo>
                    <a:pt x="1277" y="842"/>
                    <a:pt x="1264" y="829"/>
                    <a:pt x="1247" y="829"/>
                  </a:cubicBezTo>
                  <a:lnTo>
                    <a:pt x="1181" y="829"/>
                  </a:lnTo>
                  <a:lnTo>
                    <a:pt x="1151" y="829"/>
                  </a:lnTo>
                  <a:lnTo>
                    <a:pt x="375" y="829"/>
                  </a:lnTo>
                  <a:lnTo>
                    <a:pt x="345" y="829"/>
                  </a:lnTo>
                  <a:lnTo>
                    <a:pt x="279" y="829"/>
                  </a:lnTo>
                  <a:cubicBezTo>
                    <a:pt x="262" y="829"/>
                    <a:pt x="249" y="842"/>
                    <a:pt x="249" y="859"/>
                  </a:cubicBezTo>
                  <a:cubicBezTo>
                    <a:pt x="249" y="875"/>
                    <a:pt x="262" y="889"/>
                    <a:pt x="279" y="889"/>
                  </a:cubicBezTo>
                  <a:lnTo>
                    <a:pt x="345" y="889"/>
                  </a:lnTo>
                  <a:lnTo>
                    <a:pt x="345" y="910"/>
                  </a:lnTo>
                  <a:cubicBezTo>
                    <a:pt x="345" y="945"/>
                    <a:pt x="317" y="973"/>
                    <a:pt x="283" y="973"/>
                  </a:cubicBezTo>
                  <a:lnTo>
                    <a:pt x="231" y="973"/>
                  </a:lnTo>
                  <a:cubicBezTo>
                    <a:pt x="197" y="973"/>
                    <a:pt x="169" y="945"/>
                    <a:pt x="169" y="910"/>
                  </a:cubicBezTo>
                  <a:lnTo>
                    <a:pt x="169" y="463"/>
                  </a:lnTo>
                  <a:lnTo>
                    <a:pt x="60" y="423"/>
                  </a:lnTo>
                  <a:lnTo>
                    <a:pt x="60" y="361"/>
                  </a:lnTo>
                  <a:lnTo>
                    <a:pt x="159" y="361"/>
                  </a:lnTo>
                  <a:cubicBezTo>
                    <a:pt x="201" y="361"/>
                    <a:pt x="239" y="338"/>
                    <a:pt x="259" y="302"/>
                  </a:cubicBezTo>
                  <a:lnTo>
                    <a:pt x="365" y="107"/>
                  </a:lnTo>
                  <a:cubicBezTo>
                    <a:pt x="381" y="78"/>
                    <a:pt x="410" y="60"/>
                    <a:pt x="443" y="60"/>
                  </a:cubicBezTo>
                  <a:lnTo>
                    <a:pt x="1083" y="60"/>
                  </a:lnTo>
                  <a:cubicBezTo>
                    <a:pt x="1116" y="60"/>
                    <a:pt x="1145" y="78"/>
                    <a:pt x="1161" y="107"/>
                  </a:cubicBezTo>
                  <a:lnTo>
                    <a:pt x="1267" y="302"/>
                  </a:lnTo>
                  <a:cubicBezTo>
                    <a:pt x="1287" y="338"/>
                    <a:pt x="1325" y="361"/>
                    <a:pt x="1367" y="361"/>
                  </a:cubicBezTo>
                  <a:lnTo>
                    <a:pt x="1466" y="361"/>
                  </a:lnTo>
                  <a:lnTo>
                    <a:pt x="1466" y="423"/>
                  </a:lnTo>
                  <a:close/>
                  <a:moveTo>
                    <a:pt x="1526" y="353"/>
                  </a:moveTo>
                  <a:cubicBezTo>
                    <a:pt x="1526" y="324"/>
                    <a:pt x="1502" y="301"/>
                    <a:pt x="1473" y="301"/>
                  </a:cubicBezTo>
                  <a:lnTo>
                    <a:pt x="1367" y="301"/>
                  </a:lnTo>
                  <a:cubicBezTo>
                    <a:pt x="1347" y="301"/>
                    <a:pt x="1329" y="290"/>
                    <a:pt x="1320" y="273"/>
                  </a:cubicBezTo>
                  <a:lnTo>
                    <a:pt x="1214" y="78"/>
                  </a:lnTo>
                  <a:cubicBezTo>
                    <a:pt x="1187" y="30"/>
                    <a:pt x="1137" y="0"/>
                    <a:pt x="1083" y="0"/>
                  </a:cubicBezTo>
                  <a:lnTo>
                    <a:pt x="443" y="0"/>
                  </a:lnTo>
                  <a:cubicBezTo>
                    <a:pt x="388" y="0"/>
                    <a:pt x="338" y="30"/>
                    <a:pt x="312" y="78"/>
                  </a:cubicBezTo>
                  <a:lnTo>
                    <a:pt x="206" y="273"/>
                  </a:lnTo>
                  <a:cubicBezTo>
                    <a:pt x="197" y="290"/>
                    <a:pt x="179" y="301"/>
                    <a:pt x="159" y="301"/>
                  </a:cubicBezTo>
                  <a:lnTo>
                    <a:pt x="53" y="301"/>
                  </a:lnTo>
                  <a:cubicBezTo>
                    <a:pt x="24" y="301"/>
                    <a:pt x="0" y="324"/>
                    <a:pt x="0" y="353"/>
                  </a:cubicBezTo>
                  <a:lnTo>
                    <a:pt x="0" y="428"/>
                  </a:lnTo>
                  <a:cubicBezTo>
                    <a:pt x="0" y="450"/>
                    <a:pt x="14" y="470"/>
                    <a:pt x="35" y="477"/>
                  </a:cubicBezTo>
                  <a:lnTo>
                    <a:pt x="109" y="505"/>
                  </a:lnTo>
                  <a:lnTo>
                    <a:pt x="109" y="910"/>
                  </a:lnTo>
                  <a:cubicBezTo>
                    <a:pt x="109" y="978"/>
                    <a:pt x="164" y="1032"/>
                    <a:pt x="231" y="1032"/>
                  </a:cubicBezTo>
                  <a:lnTo>
                    <a:pt x="283" y="1032"/>
                  </a:lnTo>
                  <a:cubicBezTo>
                    <a:pt x="350" y="1032"/>
                    <a:pt x="405" y="978"/>
                    <a:pt x="405" y="910"/>
                  </a:cubicBezTo>
                  <a:lnTo>
                    <a:pt x="405" y="889"/>
                  </a:lnTo>
                  <a:lnTo>
                    <a:pt x="1121" y="889"/>
                  </a:lnTo>
                  <a:lnTo>
                    <a:pt x="1121" y="910"/>
                  </a:lnTo>
                  <a:cubicBezTo>
                    <a:pt x="1121" y="978"/>
                    <a:pt x="1176" y="1032"/>
                    <a:pt x="1243" y="1032"/>
                  </a:cubicBezTo>
                  <a:lnTo>
                    <a:pt x="1294" y="1032"/>
                  </a:lnTo>
                  <a:cubicBezTo>
                    <a:pt x="1362" y="1032"/>
                    <a:pt x="1416" y="978"/>
                    <a:pt x="1416" y="910"/>
                  </a:cubicBezTo>
                  <a:lnTo>
                    <a:pt x="1416" y="505"/>
                  </a:lnTo>
                  <a:lnTo>
                    <a:pt x="1491" y="477"/>
                  </a:lnTo>
                  <a:cubicBezTo>
                    <a:pt x="1512" y="470"/>
                    <a:pt x="1526" y="450"/>
                    <a:pt x="1526" y="428"/>
                  </a:cubicBezTo>
                  <a:lnTo>
                    <a:pt x="1526" y="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594A4D33-ADB9-FA43-BF8C-4238B96B16DF}"/>
              </a:ext>
            </a:extLst>
          </p:cNvPr>
          <p:cNvGrpSpPr/>
          <p:nvPr userDrawn="1"/>
        </p:nvGrpSpPr>
        <p:grpSpPr>
          <a:xfrm>
            <a:off x="7335940" y="1154120"/>
            <a:ext cx="710291" cy="710292"/>
            <a:chOff x="5874400" y="621970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201CEDB0-26BF-B046-BB72-DE70B14AFE07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1" name="Freeform 7">
              <a:extLst>
                <a:ext uri="{FF2B5EF4-FFF2-40B4-BE49-F238E27FC236}">
                  <a16:creationId xmlns:a16="http://schemas.microsoft.com/office/drawing/2014/main" id="{4ABBA018-2699-7545-AEF8-507FDCA4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3952" y="766773"/>
              <a:ext cx="611187" cy="420687"/>
            </a:xfrm>
            <a:custGeom>
              <a:avLst/>
              <a:gdLst>
                <a:gd name="T0" fmla="*/ 1132 w 1696"/>
                <a:gd name="T1" fmla="*/ 1167 h 1168"/>
                <a:gd name="T2" fmla="*/ 1121 w 1696"/>
                <a:gd name="T3" fmla="*/ 1052 h 1168"/>
                <a:gd name="T4" fmla="*/ 1080 w 1696"/>
                <a:gd name="T5" fmla="*/ 958 h 1168"/>
                <a:gd name="T6" fmla="*/ 1138 w 1696"/>
                <a:gd name="T7" fmla="*/ 953 h 1168"/>
                <a:gd name="T8" fmla="*/ 1076 w 1696"/>
                <a:gd name="T9" fmla="*/ 921 h 1168"/>
                <a:gd name="T10" fmla="*/ 1093 w 1696"/>
                <a:gd name="T11" fmla="*/ 825 h 1168"/>
                <a:gd name="T12" fmla="*/ 1121 w 1696"/>
                <a:gd name="T13" fmla="*/ 774 h 1168"/>
                <a:gd name="T14" fmla="*/ 1064 w 1696"/>
                <a:gd name="T15" fmla="*/ 799 h 1168"/>
                <a:gd name="T16" fmla="*/ 606 w 1696"/>
                <a:gd name="T17" fmla="*/ 748 h 1168"/>
                <a:gd name="T18" fmla="*/ 599 w 1696"/>
                <a:gd name="T19" fmla="*/ 825 h 1168"/>
                <a:gd name="T20" fmla="*/ 615 w 1696"/>
                <a:gd name="T21" fmla="*/ 958 h 1168"/>
                <a:gd name="T22" fmla="*/ 560 w 1696"/>
                <a:gd name="T23" fmla="*/ 915 h 1168"/>
                <a:gd name="T24" fmla="*/ 586 w 1696"/>
                <a:gd name="T25" fmla="*/ 985 h 1168"/>
                <a:gd name="T26" fmla="*/ 563 w 1696"/>
                <a:gd name="T27" fmla="*/ 1167 h 1168"/>
                <a:gd name="T28" fmla="*/ 600 w 1696"/>
                <a:gd name="T29" fmla="*/ 1084 h 1168"/>
                <a:gd name="T30" fmla="*/ 536 w 1696"/>
                <a:gd name="T31" fmla="*/ 1135 h 1168"/>
                <a:gd name="T32" fmla="*/ 170 w 1696"/>
                <a:gd name="T33" fmla="*/ 647 h 1168"/>
                <a:gd name="T34" fmla="*/ 346 w 1696"/>
                <a:gd name="T35" fmla="*/ 647 h 1168"/>
                <a:gd name="T36" fmla="*/ 394 w 1696"/>
                <a:gd name="T37" fmla="*/ 1129 h 1168"/>
                <a:gd name="T38" fmla="*/ 452 w 1696"/>
                <a:gd name="T39" fmla="*/ 1138 h 1168"/>
                <a:gd name="T40" fmla="*/ 680 w 1696"/>
                <a:gd name="T41" fmla="*/ 1132 h 1168"/>
                <a:gd name="T42" fmla="*/ 739 w 1696"/>
                <a:gd name="T43" fmla="*/ 1134 h 1168"/>
                <a:gd name="T44" fmla="*/ 956 w 1696"/>
                <a:gd name="T45" fmla="*/ 1134 h 1168"/>
                <a:gd name="T46" fmla="*/ 1015 w 1696"/>
                <a:gd name="T47" fmla="*/ 1132 h 1168"/>
                <a:gd name="T48" fmla="*/ 1243 w 1696"/>
                <a:gd name="T49" fmla="*/ 1138 h 1168"/>
                <a:gd name="T50" fmla="*/ 1301 w 1696"/>
                <a:gd name="T51" fmla="*/ 1129 h 1168"/>
                <a:gd name="T52" fmla="*/ 1349 w 1696"/>
                <a:gd name="T53" fmla="*/ 647 h 1168"/>
                <a:gd name="T54" fmla="*/ 1525 w 1696"/>
                <a:gd name="T55" fmla="*/ 647 h 1168"/>
                <a:gd name="T56" fmla="*/ 1694 w 1696"/>
                <a:gd name="T57" fmla="*/ 515 h 1168"/>
                <a:gd name="T58" fmla="*/ 1466 w 1696"/>
                <a:gd name="T59" fmla="*/ 647 h 1168"/>
                <a:gd name="T60" fmla="*/ 1407 w 1696"/>
                <a:gd name="T61" fmla="*/ 647 h 1168"/>
                <a:gd name="T62" fmla="*/ 287 w 1696"/>
                <a:gd name="T63" fmla="*/ 647 h 1168"/>
                <a:gd name="T64" fmla="*/ 228 w 1696"/>
                <a:gd name="T65" fmla="*/ 647 h 1168"/>
                <a:gd name="T66" fmla="*/ 0 w 1696"/>
                <a:gd name="T67" fmla="*/ 515 h 1168"/>
                <a:gd name="T68" fmla="*/ 987 w 1696"/>
                <a:gd name="T69" fmla="*/ 344 h 1168"/>
                <a:gd name="T70" fmla="*/ 1117 w 1696"/>
                <a:gd name="T71" fmla="*/ 344 h 1168"/>
                <a:gd name="T72" fmla="*/ 776 w 1696"/>
                <a:gd name="T73" fmla="*/ 58 h 1168"/>
                <a:gd name="T74" fmla="*/ 717 w 1696"/>
                <a:gd name="T75" fmla="*/ 58 h 1168"/>
                <a:gd name="T76" fmla="*/ 619 w 1696"/>
                <a:gd name="T77" fmla="*/ 58 h 1168"/>
                <a:gd name="T78" fmla="*/ 1176 w 1696"/>
                <a:gd name="T79" fmla="*/ 345 h 1168"/>
                <a:gd name="T80" fmla="*/ 1274 w 1696"/>
                <a:gd name="T81" fmla="*/ 128 h 1168"/>
                <a:gd name="T82" fmla="*/ 1333 w 1696"/>
                <a:gd name="T83" fmla="*/ 162 h 1168"/>
                <a:gd name="T84" fmla="*/ 487 w 1696"/>
                <a:gd name="T85" fmla="*/ 0 h 1168"/>
                <a:gd name="T86" fmla="*/ 388 w 1696"/>
                <a:gd name="T87" fmla="*/ 191 h 1168"/>
                <a:gd name="T88" fmla="*/ 487 w 1696"/>
                <a:gd name="T89" fmla="*/ 58 h 1168"/>
                <a:gd name="T90" fmla="*/ 30 w 1696"/>
                <a:gd name="T91" fmla="*/ 345 h 1168"/>
                <a:gd name="T92" fmla="*/ 1665 w 1696"/>
                <a:gd name="T93" fmla="*/ 40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6" h="1168">
                  <a:moveTo>
                    <a:pt x="1100" y="1140"/>
                  </a:moveTo>
                  <a:cubicBezTo>
                    <a:pt x="1102" y="1156"/>
                    <a:pt x="1114" y="1167"/>
                    <a:pt x="1129" y="1167"/>
                  </a:cubicBezTo>
                  <a:cubicBezTo>
                    <a:pt x="1130" y="1167"/>
                    <a:pt x="1131" y="1167"/>
                    <a:pt x="1132" y="1167"/>
                  </a:cubicBezTo>
                  <a:cubicBezTo>
                    <a:pt x="1148" y="1165"/>
                    <a:pt x="1160" y="1151"/>
                    <a:pt x="1159" y="1135"/>
                  </a:cubicBezTo>
                  <a:lnTo>
                    <a:pt x="1153" y="1079"/>
                  </a:lnTo>
                  <a:cubicBezTo>
                    <a:pt x="1152" y="1063"/>
                    <a:pt x="1137" y="1051"/>
                    <a:pt x="1121" y="1052"/>
                  </a:cubicBezTo>
                  <a:cubicBezTo>
                    <a:pt x="1105" y="1054"/>
                    <a:pt x="1093" y="1068"/>
                    <a:pt x="1095" y="1084"/>
                  </a:cubicBezTo>
                  <a:lnTo>
                    <a:pt x="1100" y="1140"/>
                  </a:lnTo>
                  <a:close/>
                  <a:moveTo>
                    <a:pt x="1080" y="958"/>
                  </a:moveTo>
                  <a:cubicBezTo>
                    <a:pt x="1081" y="973"/>
                    <a:pt x="1094" y="985"/>
                    <a:pt x="1109" y="985"/>
                  </a:cubicBezTo>
                  <a:cubicBezTo>
                    <a:pt x="1110" y="985"/>
                    <a:pt x="1111" y="985"/>
                    <a:pt x="1112" y="985"/>
                  </a:cubicBezTo>
                  <a:cubicBezTo>
                    <a:pt x="1128" y="983"/>
                    <a:pt x="1140" y="969"/>
                    <a:pt x="1138" y="953"/>
                  </a:cubicBezTo>
                  <a:lnTo>
                    <a:pt x="1134" y="915"/>
                  </a:lnTo>
                  <a:cubicBezTo>
                    <a:pt x="1133" y="899"/>
                    <a:pt x="1118" y="887"/>
                    <a:pt x="1102" y="889"/>
                  </a:cubicBezTo>
                  <a:cubicBezTo>
                    <a:pt x="1086" y="890"/>
                    <a:pt x="1074" y="905"/>
                    <a:pt x="1076" y="921"/>
                  </a:cubicBezTo>
                  <a:lnTo>
                    <a:pt x="1080" y="958"/>
                  </a:lnTo>
                  <a:close/>
                  <a:moveTo>
                    <a:pt x="1064" y="799"/>
                  </a:moveTo>
                  <a:cubicBezTo>
                    <a:pt x="1066" y="814"/>
                    <a:pt x="1078" y="825"/>
                    <a:pt x="1093" y="825"/>
                  </a:cubicBezTo>
                  <a:cubicBezTo>
                    <a:pt x="1094" y="825"/>
                    <a:pt x="1095" y="825"/>
                    <a:pt x="1096" y="825"/>
                  </a:cubicBezTo>
                  <a:cubicBezTo>
                    <a:pt x="1112" y="823"/>
                    <a:pt x="1124" y="809"/>
                    <a:pt x="1122" y="793"/>
                  </a:cubicBezTo>
                  <a:lnTo>
                    <a:pt x="1121" y="774"/>
                  </a:lnTo>
                  <a:cubicBezTo>
                    <a:pt x="1119" y="758"/>
                    <a:pt x="1104" y="746"/>
                    <a:pt x="1088" y="748"/>
                  </a:cubicBezTo>
                  <a:cubicBezTo>
                    <a:pt x="1072" y="749"/>
                    <a:pt x="1061" y="764"/>
                    <a:pt x="1062" y="780"/>
                  </a:cubicBezTo>
                  <a:lnTo>
                    <a:pt x="1064" y="799"/>
                  </a:lnTo>
                  <a:close/>
                  <a:moveTo>
                    <a:pt x="631" y="799"/>
                  </a:moveTo>
                  <a:lnTo>
                    <a:pt x="633" y="780"/>
                  </a:lnTo>
                  <a:cubicBezTo>
                    <a:pt x="634" y="764"/>
                    <a:pt x="622" y="749"/>
                    <a:pt x="606" y="748"/>
                  </a:cubicBezTo>
                  <a:cubicBezTo>
                    <a:pt x="590" y="746"/>
                    <a:pt x="576" y="758"/>
                    <a:pt x="574" y="774"/>
                  </a:cubicBezTo>
                  <a:lnTo>
                    <a:pt x="572" y="793"/>
                  </a:lnTo>
                  <a:cubicBezTo>
                    <a:pt x="571" y="809"/>
                    <a:pt x="582" y="823"/>
                    <a:pt x="599" y="825"/>
                  </a:cubicBezTo>
                  <a:cubicBezTo>
                    <a:pt x="600" y="825"/>
                    <a:pt x="601" y="825"/>
                    <a:pt x="602" y="825"/>
                  </a:cubicBezTo>
                  <a:cubicBezTo>
                    <a:pt x="617" y="825"/>
                    <a:pt x="629" y="814"/>
                    <a:pt x="631" y="799"/>
                  </a:cubicBezTo>
                  <a:close/>
                  <a:moveTo>
                    <a:pt x="615" y="958"/>
                  </a:moveTo>
                  <a:lnTo>
                    <a:pt x="619" y="921"/>
                  </a:lnTo>
                  <a:cubicBezTo>
                    <a:pt x="620" y="905"/>
                    <a:pt x="609" y="890"/>
                    <a:pt x="593" y="889"/>
                  </a:cubicBezTo>
                  <a:cubicBezTo>
                    <a:pt x="577" y="887"/>
                    <a:pt x="562" y="899"/>
                    <a:pt x="560" y="915"/>
                  </a:cubicBezTo>
                  <a:lnTo>
                    <a:pt x="557" y="953"/>
                  </a:lnTo>
                  <a:cubicBezTo>
                    <a:pt x="555" y="969"/>
                    <a:pt x="567" y="983"/>
                    <a:pt x="583" y="985"/>
                  </a:cubicBezTo>
                  <a:cubicBezTo>
                    <a:pt x="584" y="985"/>
                    <a:pt x="585" y="985"/>
                    <a:pt x="586" y="985"/>
                  </a:cubicBezTo>
                  <a:cubicBezTo>
                    <a:pt x="601" y="985"/>
                    <a:pt x="614" y="973"/>
                    <a:pt x="615" y="958"/>
                  </a:cubicBezTo>
                  <a:close/>
                  <a:moveTo>
                    <a:pt x="536" y="1135"/>
                  </a:moveTo>
                  <a:cubicBezTo>
                    <a:pt x="535" y="1151"/>
                    <a:pt x="546" y="1165"/>
                    <a:pt x="563" y="1167"/>
                  </a:cubicBezTo>
                  <a:cubicBezTo>
                    <a:pt x="564" y="1167"/>
                    <a:pt x="565" y="1167"/>
                    <a:pt x="566" y="1167"/>
                  </a:cubicBezTo>
                  <a:cubicBezTo>
                    <a:pt x="580" y="1167"/>
                    <a:pt x="593" y="1156"/>
                    <a:pt x="595" y="1140"/>
                  </a:cubicBezTo>
                  <a:lnTo>
                    <a:pt x="600" y="1084"/>
                  </a:lnTo>
                  <a:cubicBezTo>
                    <a:pt x="602" y="1068"/>
                    <a:pt x="590" y="1054"/>
                    <a:pt x="574" y="1052"/>
                  </a:cubicBezTo>
                  <a:cubicBezTo>
                    <a:pt x="558" y="1051"/>
                    <a:pt x="543" y="1063"/>
                    <a:pt x="542" y="1079"/>
                  </a:cubicBezTo>
                  <a:lnTo>
                    <a:pt x="536" y="1135"/>
                  </a:lnTo>
                  <a:close/>
                  <a:moveTo>
                    <a:pt x="30" y="544"/>
                  </a:moveTo>
                  <a:lnTo>
                    <a:pt x="67" y="544"/>
                  </a:lnTo>
                  <a:cubicBezTo>
                    <a:pt x="124" y="544"/>
                    <a:pt x="170" y="591"/>
                    <a:pt x="170" y="647"/>
                  </a:cubicBezTo>
                  <a:lnTo>
                    <a:pt x="170" y="724"/>
                  </a:lnTo>
                  <a:lnTo>
                    <a:pt x="346" y="724"/>
                  </a:lnTo>
                  <a:lnTo>
                    <a:pt x="346" y="647"/>
                  </a:lnTo>
                  <a:cubicBezTo>
                    <a:pt x="346" y="591"/>
                    <a:pt x="392" y="544"/>
                    <a:pt x="449" y="544"/>
                  </a:cubicBezTo>
                  <a:lnTo>
                    <a:pt x="485" y="544"/>
                  </a:lnTo>
                  <a:lnTo>
                    <a:pt x="394" y="1129"/>
                  </a:lnTo>
                  <a:cubicBezTo>
                    <a:pt x="391" y="1145"/>
                    <a:pt x="402" y="1160"/>
                    <a:pt x="418" y="1162"/>
                  </a:cubicBezTo>
                  <a:cubicBezTo>
                    <a:pt x="420" y="1163"/>
                    <a:pt x="421" y="1163"/>
                    <a:pt x="423" y="1163"/>
                  </a:cubicBezTo>
                  <a:cubicBezTo>
                    <a:pt x="437" y="1163"/>
                    <a:pt x="449" y="1152"/>
                    <a:pt x="452" y="1138"/>
                  </a:cubicBezTo>
                  <a:lnTo>
                    <a:pt x="545" y="544"/>
                  </a:lnTo>
                  <a:lnTo>
                    <a:pt x="701" y="544"/>
                  </a:lnTo>
                  <a:lnTo>
                    <a:pt x="680" y="1132"/>
                  </a:lnTo>
                  <a:cubicBezTo>
                    <a:pt x="679" y="1149"/>
                    <a:pt x="692" y="1162"/>
                    <a:pt x="708" y="1163"/>
                  </a:cubicBezTo>
                  <a:cubicBezTo>
                    <a:pt x="709" y="1163"/>
                    <a:pt x="709" y="1163"/>
                    <a:pt x="709" y="1163"/>
                  </a:cubicBezTo>
                  <a:cubicBezTo>
                    <a:pt x="725" y="1163"/>
                    <a:pt x="738" y="1150"/>
                    <a:pt x="739" y="1134"/>
                  </a:cubicBezTo>
                  <a:lnTo>
                    <a:pt x="759" y="544"/>
                  </a:lnTo>
                  <a:lnTo>
                    <a:pt x="935" y="544"/>
                  </a:lnTo>
                  <a:lnTo>
                    <a:pt x="956" y="1134"/>
                  </a:lnTo>
                  <a:cubicBezTo>
                    <a:pt x="957" y="1150"/>
                    <a:pt x="970" y="1163"/>
                    <a:pt x="985" y="1163"/>
                  </a:cubicBezTo>
                  <a:cubicBezTo>
                    <a:pt x="986" y="1163"/>
                    <a:pt x="986" y="1163"/>
                    <a:pt x="986" y="1163"/>
                  </a:cubicBezTo>
                  <a:cubicBezTo>
                    <a:pt x="1002" y="1162"/>
                    <a:pt x="1015" y="1149"/>
                    <a:pt x="1015" y="1132"/>
                  </a:cubicBezTo>
                  <a:lnTo>
                    <a:pt x="994" y="544"/>
                  </a:lnTo>
                  <a:lnTo>
                    <a:pt x="1150" y="544"/>
                  </a:lnTo>
                  <a:lnTo>
                    <a:pt x="1243" y="1138"/>
                  </a:lnTo>
                  <a:cubicBezTo>
                    <a:pt x="1245" y="1152"/>
                    <a:pt x="1258" y="1163"/>
                    <a:pt x="1272" y="1163"/>
                  </a:cubicBezTo>
                  <a:cubicBezTo>
                    <a:pt x="1273" y="1163"/>
                    <a:pt x="1275" y="1163"/>
                    <a:pt x="1277" y="1162"/>
                  </a:cubicBezTo>
                  <a:cubicBezTo>
                    <a:pt x="1293" y="1160"/>
                    <a:pt x="1303" y="1145"/>
                    <a:pt x="1301" y="1129"/>
                  </a:cubicBezTo>
                  <a:lnTo>
                    <a:pt x="1209" y="544"/>
                  </a:lnTo>
                  <a:lnTo>
                    <a:pt x="1245" y="544"/>
                  </a:lnTo>
                  <a:cubicBezTo>
                    <a:pt x="1302" y="544"/>
                    <a:pt x="1349" y="591"/>
                    <a:pt x="1349" y="647"/>
                  </a:cubicBezTo>
                  <a:lnTo>
                    <a:pt x="1349" y="724"/>
                  </a:lnTo>
                  <a:lnTo>
                    <a:pt x="1525" y="724"/>
                  </a:lnTo>
                  <a:lnTo>
                    <a:pt x="1525" y="647"/>
                  </a:lnTo>
                  <a:cubicBezTo>
                    <a:pt x="1525" y="591"/>
                    <a:pt x="1571" y="544"/>
                    <a:pt x="1628" y="544"/>
                  </a:cubicBezTo>
                  <a:lnTo>
                    <a:pt x="1665" y="544"/>
                  </a:lnTo>
                  <a:cubicBezTo>
                    <a:pt x="1681" y="544"/>
                    <a:pt x="1694" y="531"/>
                    <a:pt x="1694" y="515"/>
                  </a:cubicBezTo>
                  <a:cubicBezTo>
                    <a:pt x="1694" y="499"/>
                    <a:pt x="1681" y="486"/>
                    <a:pt x="1665" y="486"/>
                  </a:cubicBezTo>
                  <a:lnTo>
                    <a:pt x="1628" y="486"/>
                  </a:lnTo>
                  <a:cubicBezTo>
                    <a:pt x="1539" y="486"/>
                    <a:pt x="1466" y="558"/>
                    <a:pt x="1466" y="647"/>
                  </a:cubicBezTo>
                  <a:lnTo>
                    <a:pt x="1466" y="665"/>
                  </a:lnTo>
                  <a:lnTo>
                    <a:pt x="1407" y="665"/>
                  </a:lnTo>
                  <a:lnTo>
                    <a:pt x="1407" y="647"/>
                  </a:lnTo>
                  <a:cubicBezTo>
                    <a:pt x="1407" y="558"/>
                    <a:pt x="1335" y="486"/>
                    <a:pt x="1245" y="486"/>
                  </a:cubicBezTo>
                  <a:lnTo>
                    <a:pt x="449" y="486"/>
                  </a:lnTo>
                  <a:cubicBezTo>
                    <a:pt x="360" y="486"/>
                    <a:pt x="287" y="558"/>
                    <a:pt x="287" y="647"/>
                  </a:cubicBezTo>
                  <a:lnTo>
                    <a:pt x="287" y="665"/>
                  </a:lnTo>
                  <a:lnTo>
                    <a:pt x="228" y="665"/>
                  </a:lnTo>
                  <a:lnTo>
                    <a:pt x="228" y="647"/>
                  </a:lnTo>
                  <a:cubicBezTo>
                    <a:pt x="228" y="558"/>
                    <a:pt x="156" y="486"/>
                    <a:pt x="67" y="486"/>
                  </a:cubicBezTo>
                  <a:lnTo>
                    <a:pt x="29" y="486"/>
                  </a:lnTo>
                  <a:cubicBezTo>
                    <a:pt x="13" y="486"/>
                    <a:pt x="0" y="499"/>
                    <a:pt x="0" y="515"/>
                  </a:cubicBezTo>
                  <a:cubicBezTo>
                    <a:pt x="0" y="531"/>
                    <a:pt x="13" y="544"/>
                    <a:pt x="30" y="544"/>
                  </a:cubicBezTo>
                  <a:close/>
                  <a:moveTo>
                    <a:pt x="1117" y="344"/>
                  </a:moveTo>
                  <a:lnTo>
                    <a:pt x="987" y="344"/>
                  </a:lnTo>
                  <a:lnTo>
                    <a:pt x="978" y="58"/>
                  </a:lnTo>
                  <a:lnTo>
                    <a:pt x="1076" y="58"/>
                  </a:lnTo>
                  <a:lnTo>
                    <a:pt x="1117" y="344"/>
                  </a:lnTo>
                  <a:close/>
                  <a:moveTo>
                    <a:pt x="928" y="344"/>
                  </a:moveTo>
                  <a:lnTo>
                    <a:pt x="767" y="344"/>
                  </a:lnTo>
                  <a:lnTo>
                    <a:pt x="776" y="58"/>
                  </a:lnTo>
                  <a:lnTo>
                    <a:pt x="919" y="58"/>
                  </a:lnTo>
                  <a:lnTo>
                    <a:pt x="928" y="344"/>
                  </a:lnTo>
                  <a:close/>
                  <a:moveTo>
                    <a:pt x="717" y="58"/>
                  </a:moveTo>
                  <a:lnTo>
                    <a:pt x="708" y="345"/>
                  </a:lnTo>
                  <a:lnTo>
                    <a:pt x="578" y="345"/>
                  </a:lnTo>
                  <a:lnTo>
                    <a:pt x="619" y="58"/>
                  </a:lnTo>
                  <a:lnTo>
                    <a:pt x="717" y="58"/>
                  </a:lnTo>
                  <a:close/>
                  <a:moveTo>
                    <a:pt x="1665" y="345"/>
                  </a:moveTo>
                  <a:lnTo>
                    <a:pt x="1176" y="345"/>
                  </a:lnTo>
                  <a:lnTo>
                    <a:pt x="1135" y="58"/>
                  </a:lnTo>
                  <a:lnTo>
                    <a:pt x="1205" y="58"/>
                  </a:lnTo>
                  <a:cubicBezTo>
                    <a:pt x="1243" y="58"/>
                    <a:pt x="1274" y="89"/>
                    <a:pt x="1274" y="128"/>
                  </a:cubicBezTo>
                  <a:lnTo>
                    <a:pt x="1274" y="162"/>
                  </a:lnTo>
                  <a:cubicBezTo>
                    <a:pt x="1274" y="178"/>
                    <a:pt x="1287" y="191"/>
                    <a:pt x="1303" y="191"/>
                  </a:cubicBezTo>
                  <a:cubicBezTo>
                    <a:pt x="1320" y="191"/>
                    <a:pt x="1333" y="178"/>
                    <a:pt x="1333" y="162"/>
                  </a:cubicBezTo>
                  <a:lnTo>
                    <a:pt x="1333" y="128"/>
                  </a:lnTo>
                  <a:cubicBezTo>
                    <a:pt x="1333" y="57"/>
                    <a:pt x="1275" y="0"/>
                    <a:pt x="1205" y="0"/>
                  </a:cubicBezTo>
                  <a:lnTo>
                    <a:pt x="487" y="0"/>
                  </a:lnTo>
                  <a:cubicBezTo>
                    <a:pt x="416" y="0"/>
                    <a:pt x="359" y="57"/>
                    <a:pt x="359" y="128"/>
                  </a:cubicBezTo>
                  <a:lnTo>
                    <a:pt x="359" y="162"/>
                  </a:lnTo>
                  <a:cubicBezTo>
                    <a:pt x="359" y="178"/>
                    <a:pt x="372" y="191"/>
                    <a:pt x="388" y="191"/>
                  </a:cubicBezTo>
                  <a:cubicBezTo>
                    <a:pt x="404" y="191"/>
                    <a:pt x="417" y="178"/>
                    <a:pt x="418" y="162"/>
                  </a:cubicBezTo>
                  <a:lnTo>
                    <a:pt x="418" y="128"/>
                  </a:lnTo>
                  <a:cubicBezTo>
                    <a:pt x="418" y="89"/>
                    <a:pt x="449" y="58"/>
                    <a:pt x="487" y="58"/>
                  </a:cubicBezTo>
                  <a:lnTo>
                    <a:pt x="560" y="58"/>
                  </a:lnTo>
                  <a:lnTo>
                    <a:pt x="518" y="345"/>
                  </a:lnTo>
                  <a:lnTo>
                    <a:pt x="30" y="345"/>
                  </a:lnTo>
                  <a:cubicBezTo>
                    <a:pt x="13" y="345"/>
                    <a:pt x="0" y="358"/>
                    <a:pt x="0" y="374"/>
                  </a:cubicBezTo>
                  <a:cubicBezTo>
                    <a:pt x="0" y="390"/>
                    <a:pt x="13" y="403"/>
                    <a:pt x="30" y="403"/>
                  </a:cubicBezTo>
                  <a:lnTo>
                    <a:pt x="1665" y="403"/>
                  </a:lnTo>
                  <a:cubicBezTo>
                    <a:pt x="1681" y="403"/>
                    <a:pt x="1695" y="390"/>
                    <a:pt x="1695" y="374"/>
                  </a:cubicBezTo>
                  <a:cubicBezTo>
                    <a:pt x="1695" y="358"/>
                    <a:pt x="1681" y="345"/>
                    <a:pt x="1665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00526CE-1242-074E-8A5D-291AE6D95787}"/>
              </a:ext>
            </a:extLst>
          </p:cNvPr>
          <p:cNvGrpSpPr/>
          <p:nvPr userDrawn="1"/>
        </p:nvGrpSpPr>
        <p:grpSpPr>
          <a:xfrm>
            <a:off x="8435634" y="1154120"/>
            <a:ext cx="710291" cy="710292"/>
            <a:chOff x="6974094" y="621970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86BA48D3-75B3-224F-9B8A-8B57F5CBF677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4" name="Freeform 8">
              <a:extLst>
                <a:ext uri="{FF2B5EF4-FFF2-40B4-BE49-F238E27FC236}">
                  <a16:creationId xmlns:a16="http://schemas.microsoft.com/office/drawing/2014/main" id="{5EB9B19D-5A42-5E41-B2D0-CED38DBC6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177" y="843766"/>
              <a:ext cx="492125" cy="266700"/>
            </a:xfrm>
            <a:custGeom>
              <a:avLst/>
              <a:gdLst>
                <a:gd name="T0" fmla="*/ 805 w 1366"/>
                <a:gd name="T1" fmla="*/ 248 h 740"/>
                <a:gd name="T2" fmla="*/ 683 w 1366"/>
                <a:gd name="T3" fmla="*/ 197 h 740"/>
                <a:gd name="T4" fmla="*/ 683 w 1366"/>
                <a:gd name="T5" fmla="*/ 197 h 740"/>
                <a:gd name="T6" fmla="*/ 614 w 1366"/>
                <a:gd name="T7" fmla="*/ 212 h 740"/>
                <a:gd name="T8" fmla="*/ 639 w 1366"/>
                <a:gd name="T9" fmla="*/ 268 h 740"/>
                <a:gd name="T10" fmla="*/ 683 w 1366"/>
                <a:gd name="T11" fmla="*/ 259 h 740"/>
                <a:gd name="T12" fmla="*/ 683 w 1366"/>
                <a:gd name="T13" fmla="*/ 259 h 740"/>
                <a:gd name="T14" fmla="*/ 761 w 1366"/>
                <a:gd name="T15" fmla="*/ 292 h 740"/>
                <a:gd name="T16" fmla="*/ 793 w 1366"/>
                <a:gd name="T17" fmla="*/ 369 h 740"/>
                <a:gd name="T18" fmla="*/ 683 w 1366"/>
                <a:gd name="T19" fmla="*/ 479 h 740"/>
                <a:gd name="T20" fmla="*/ 573 w 1366"/>
                <a:gd name="T21" fmla="*/ 369 h 740"/>
                <a:gd name="T22" fmla="*/ 595 w 1366"/>
                <a:gd name="T23" fmla="*/ 303 h 740"/>
                <a:gd name="T24" fmla="*/ 545 w 1366"/>
                <a:gd name="T25" fmla="*/ 266 h 740"/>
                <a:gd name="T26" fmla="*/ 511 w 1366"/>
                <a:gd name="T27" fmla="*/ 369 h 740"/>
                <a:gd name="T28" fmla="*/ 683 w 1366"/>
                <a:gd name="T29" fmla="*/ 541 h 740"/>
                <a:gd name="T30" fmla="*/ 855 w 1366"/>
                <a:gd name="T31" fmla="*/ 369 h 740"/>
                <a:gd name="T32" fmla="*/ 805 w 1366"/>
                <a:gd name="T33" fmla="*/ 248 h 740"/>
                <a:gd name="T34" fmla="*/ 965 w 1366"/>
                <a:gd name="T35" fmla="*/ 608 h 740"/>
                <a:gd name="T36" fmla="*/ 1053 w 1366"/>
                <a:gd name="T37" fmla="*/ 369 h 740"/>
                <a:gd name="T38" fmla="*/ 966 w 1366"/>
                <a:gd name="T39" fmla="*/ 132 h 740"/>
                <a:gd name="T40" fmla="*/ 1290 w 1366"/>
                <a:gd name="T41" fmla="*/ 369 h 740"/>
                <a:gd name="T42" fmla="*/ 965 w 1366"/>
                <a:gd name="T43" fmla="*/ 608 h 740"/>
                <a:gd name="T44" fmla="*/ 313 w 1366"/>
                <a:gd name="T45" fmla="*/ 369 h 740"/>
                <a:gd name="T46" fmla="*/ 402 w 1366"/>
                <a:gd name="T47" fmla="*/ 609 h 740"/>
                <a:gd name="T48" fmla="*/ 76 w 1366"/>
                <a:gd name="T49" fmla="*/ 369 h 740"/>
                <a:gd name="T50" fmla="*/ 402 w 1366"/>
                <a:gd name="T51" fmla="*/ 129 h 740"/>
                <a:gd name="T52" fmla="*/ 313 w 1366"/>
                <a:gd name="T53" fmla="*/ 369 h 740"/>
                <a:gd name="T54" fmla="*/ 715 w 1366"/>
                <a:gd name="T55" fmla="*/ 675 h 740"/>
                <a:gd name="T56" fmla="*/ 682 w 1366"/>
                <a:gd name="T57" fmla="*/ 677 h 740"/>
                <a:gd name="T58" fmla="*/ 375 w 1366"/>
                <a:gd name="T59" fmla="*/ 369 h 740"/>
                <a:gd name="T60" fmla="*/ 682 w 1366"/>
                <a:gd name="T61" fmla="*/ 62 h 740"/>
                <a:gd name="T62" fmla="*/ 715 w 1366"/>
                <a:gd name="T63" fmla="*/ 63 h 740"/>
                <a:gd name="T64" fmla="*/ 990 w 1366"/>
                <a:gd name="T65" fmla="*/ 369 h 740"/>
                <a:gd name="T66" fmla="*/ 715 w 1366"/>
                <a:gd name="T67" fmla="*/ 675 h 740"/>
                <a:gd name="T68" fmla="*/ 723 w 1366"/>
                <a:gd name="T69" fmla="*/ 2 h 740"/>
                <a:gd name="T70" fmla="*/ 683 w 1366"/>
                <a:gd name="T71" fmla="*/ 0 h 740"/>
                <a:gd name="T72" fmla="*/ 682 w 1366"/>
                <a:gd name="T73" fmla="*/ 0 h 740"/>
                <a:gd name="T74" fmla="*/ 681 w 1366"/>
                <a:gd name="T75" fmla="*/ 0 h 740"/>
                <a:gd name="T76" fmla="*/ 658 w 1366"/>
                <a:gd name="T77" fmla="*/ 1 h 740"/>
                <a:gd name="T78" fmla="*/ 645 w 1366"/>
                <a:gd name="T79" fmla="*/ 2 h 740"/>
                <a:gd name="T80" fmla="*/ 10 w 1366"/>
                <a:gd name="T81" fmla="*/ 349 h 740"/>
                <a:gd name="T82" fmla="*/ 10 w 1366"/>
                <a:gd name="T83" fmla="*/ 389 h 740"/>
                <a:gd name="T84" fmla="*/ 645 w 1366"/>
                <a:gd name="T85" fmla="*/ 737 h 740"/>
                <a:gd name="T86" fmla="*/ 658 w 1366"/>
                <a:gd name="T87" fmla="*/ 738 h 740"/>
                <a:gd name="T88" fmla="*/ 681 w 1366"/>
                <a:gd name="T89" fmla="*/ 739 h 740"/>
                <a:gd name="T90" fmla="*/ 682 w 1366"/>
                <a:gd name="T91" fmla="*/ 739 h 740"/>
                <a:gd name="T92" fmla="*/ 683 w 1366"/>
                <a:gd name="T93" fmla="*/ 739 h 740"/>
                <a:gd name="T94" fmla="*/ 721 w 1366"/>
                <a:gd name="T95" fmla="*/ 737 h 740"/>
                <a:gd name="T96" fmla="*/ 802 w 1366"/>
                <a:gd name="T97" fmla="*/ 727 h 740"/>
                <a:gd name="T98" fmla="*/ 1355 w 1366"/>
                <a:gd name="T99" fmla="*/ 390 h 740"/>
                <a:gd name="T100" fmla="*/ 1355 w 1366"/>
                <a:gd name="T101" fmla="*/ 349 h 740"/>
                <a:gd name="T102" fmla="*/ 723 w 1366"/>
                <a:gd name="T103" fmla="*/ 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6" h="740">
                  <a:moveTo>
                    <a:pt x="805" y="248"/>
                  </a:moveTo>
                  <a:cubicBezTo>
                    <a:pt x="772" y="215"/>
                    <a:pt x="729" y="197"/>
                    <a:pt x="683" y="197"/>
                  </a:cubicBezTo>
                  <a:lnTo>
                    <a:pt x="683" y="197"/>
                  </a:lnTo>
                  <a:cubicBezTo>
                    <a:pt x="659" y="197"/>
                    <a:pt x="636" y="202"/>
                    <a:pt x="614" y="212"/>
                  </a:cubicBezTo>
                  <a:lnTo>
                    <a:pt x="639" y="268"/>
                  </a:lnTo>
                  <a:cubicBezTo>
                    <a:pt x="653" y="262"/>
                    <a:pt x="668" y="259"/>
                    <a:pt x="683" y="259"/>
                  </a:cubicBezTo>
                  <a:lnTo>
                    <a:pt x="683" y="259"/>
                  </a:lnTo>
                  <a:cubicBezTo>
                    <a:pt x="712" y="259"/>
                    <a:pt x="740" y="271"/>
                    <a:pt x="761" y="292"/>
                  </a:cubicBezTo>
                  <a:cubicBezTo>
                    <a:pt x="781" y="312"/>
                    <a:pt x="793" y="340"/>
                    <a:pt x="793" y="369"/>
                  </a:cubicBezTo>
                  <a:cubicBezTo>
                    <a:pt x="793" y="430"/>
                    <a:pt x="744" y="479"/>
                    <a:pt x="683" y="479"/>
                  </a:cubicBezTo>
                  <a:cubicBezTo>
                    <a:pt x="622" y="479"/>
                    <a:pt x="573" y="430"/>
                    <a:pt x="573" y="369"/>
                  </a:cubicBezTo>
                  <a:cubicBezTo>
                    <a:pt x="573" y="345"/>
                    <a:pt x="580" y="323"/>
                    <a:pt x="595" y="303"/>
                  </a:cubicBezTo>
                  <a:lnTo>
                    <a:pt x="545" y="266"/>
                  </a:lnTo>
                  <a:cubicBezTo>
                    <a:pt x="523" y="296"/>
                    <a:pt x="511" y="332"/>
                    <a:pt x="511" y="369"/>
                  </a:cubicBezTo>
                  <a:cubicBezTo>
                    <a:pt x="511" y="464"/>
                    <a:pt x="588" y="541"/>
                    <a:pt x="683" y="541"/>
                  </a:cubicBezTo>
                  <a:cubicBezTo>
                    <a:pt x="778" y="541"/>
                    <a:pt x="855" y="464"/>
                    <a:pt x="855" y="369"/>
                  </a:cubicBezTo>
                  <a:cubicBezTo>
                    <a:pt x="855" y="323"/>
                    <a:pt x="837" y="280"/>
                    <a:pt x="805" y="248"/>
                  </a:cubicBezTo>
                  <a:close/>
                  <a:moveTo>
                    <a:pt x="965" y="608"/>
                  </a:moveTo>
                  <a:cubicBezTo>
                    <a:pt x="1020" y="543"/>
                    <a:pt x="1053" y="460"/>
                    <a:pt x="1053" y="369"/>
                  </a:cubicBezTo>
                  <a:cubicBezTo>
                    <a:pt x="1053" y="279"/>
                    <a:pt x="1020" y="196"/>
                    <a:pt x="966" y="132"/>
                  </a:cubicBezTo>
                  <a:cubicBezTo>
                    <a:pt x="1125" y="208"/>
                    <a:pt x="1245" y="323"/>
                    <a:pt x="1290" y="369"/>
                  </a:cubicBezTo>
                  <a:cubicBezTo>
                    <a:pt x="1245" y="416"/>
                    <a:pt x="1124" y="532"/>
                    <a:pt x="965" y="608"/>
                  </a:cubicBezTo>
                  <a:close/>
                  <a:moveTo>
                    <a:pt x="313" y="369"/>
                  </a:moveTo>
                  <a:cubicBezTo>
                    <a:pt x="313" y="461"/>
                    <a:pt x="347" y="545"/>
                    <a:pt x="402" y="609"/>
                  </a:cubicBezTo>
                  <a:cubicBezTo>
                    <a:pt x="242" y="534"/>
                    <a:pt x="120" y="416"/>
                    <a:pt x="76" y="369"/>
                  </a:cubicBezTo>
                  <a:cubicBezTo>
                    <a:pt x="120" y="323"/>
                    <a:pt x="241" y="205"/>
                    <a:pt x="402" y="129"/>
                  </a:cubicBezTo>
                  <a:cubicBezTo>
                    <a:pt x="347" y="194"/>
                    <a:pt x="313" y="278"/>
                    <a:pt x="313" y="369"/>
                  </a:cubicBezTo>
                  <a:close/>
                  <a:moveTo>
                    <a:pt x="715" y="675"/>
                  </a:moveTo>
                  <a:cubicBezTo>
                    <a:pt x="704" y="676"/>
                    <a:pt x="693" y="677"/>
                    <a:pt x="682" y="677"/>
                  </a:cubicBezTo>
                  <a:cubicBezTo>
                    <a:pt x="513" y="676"/>
                    <a:pt x="375" y="538"/>
                    <a:pt x="375" y="369"/>
                  </a:cubicBezTo>
                  <a:cubicBezTo>
                    <a:pt x="375" y="199"/>
                    <a:pt x="513" y="62"/>
                    <a:pt x="682" y="62"/>
                  </a:cubicBezTo>
                  <a:cubicBezTo>
                    <a:pt x="693" y="62"/>
                    <a:pt x="704" y="63"/>
                    <a:pt x="715" y="63"/>
                  </a:cubicBezTo>
                  <a:cubicBezTo>
                    <a:pt x="869" y="79"/>
                    <a:pt x="990" y="210"/>
                    <a:pt x="990" y="369"/>
                  </a:cubicBezTo>
                  <a:cubicBezTo>
                    <a:pt x="990" y="527"/>
                    <a:pt x="869" y="659"/>
                    <a:pt x="715" y="675"/>
                  </a:cubicBezTo>
                  <a:close/>
                  <a:moveTo>
                    <a:pt x="723" y="2"/>
                  </a:moveTo>
                  <a:cubicBezTo>
                    <a:pt x="710" y="1"/>
                    <a:pt x="697" y="0"/>
                    <a:pt x="683" y="0"/>
                  </a:cubicBezTo>
                  <a:lnTo>
                    <a:pt x="682" y="0"/>
                  </a:lnTo>
                  <a:cubicBezTo>
                    <a:pt x="681" y="0"/>
                    <a:pt x="681" y="0"/>
                    <a:pt x="681" y="0"/>
                  </a:cubicBezTo>
                  <a:cubicBezTo>
                    <a:pt x="673" y="0"/>
                    <a:pt x="666" y="1"/>
                    <a:pt x="658" y="1"/>
                  </a:cubicBezTo>
                  <a:cubicBezTo>
                    <a:pt x="653" y="1"/>
                    <a:pt x="649" y="1"/>
                    <a:pt x="645" y="2"/>
                  </a:cubicBezTo>
                  <a:cubicBezTo>
                    <a:pt x="291" y="23"/>
                    <a:pt x="22" y="336"/>
                    <a:pt x="10" y="349"/>
                  </a:cubicBezTo>
                  <a:cubicBezTo>
                    <a:pt x="0" y="361"/>
                    <a:pt x="0" y="378"/>
                    <a:pt x="10" y="389"/>
                  </a:cubicBezTo>
                  <a:cubicBezTo>
                    <a:pt x="22" y="403"/>
                    <a:pt x="292" y="716"/>
                    <a:pt x="645" y="737"/>
                  </a:cubicBezTo>
                  <a:cubicBezTo>
                    <a:pt x="649" y="738"/>
                    <a:pt x="653" y="737"/>
                    <a:pt x="658" y="738"/>
                  </a:cubicBezTo>
                  <a:cubicBezTo>
                    <a:pt x="666" y="738"/>
                    <a:pt x="673" y="739"/>
                    <a:pt x="681" y="739"/>
                  </a:cubicBezTo>
                  <a:lnTo>
                    <a:pt x="682" y="739"/>
                  </a:lnTo>
                  <a:lnTo>
                    <a:pt x="683" y="739"/>
                  </a:lnTo>
                  <a:cubicBezTo>
                    <a:pt x="696" y="739"/>
                    <a:pt x="708" y="738"/>
                    <a:pt x="721" y="737"/>
                  </a:cubicBezTo>
                  <a:cubicBezTo>
                    <a:pt x="748" y="735"/>
                    <a:pt x="775" y="733"/>
                    <a:pt x="802" y="727"/>
                  </a:cubicBezTo>
                  <a:cubicBezTo>
                    <a:pt x="1114" y="668"/>
                    <a:pt x="1346" y="401"/>
                    <a:pt x="1355" y="390"/>
                  </a:cubicBezTo>
                  <a:cubicBezTo>
                    <a:pt x="1365" y="378"/>
                    <a:pt x="1365" y="361"/>
                    <a:pt x="1355" y="349"/>
                  </a:cubicBezTo>
                  <a:cubicBezTo>
                    <a:pt x="1344" y="335"/>
                    <a:pt x="1074" y="26"/>
                    <a:pt x="7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9DEBB55-3EB7-2F41-8730-A244030EF034}"/>
              </a:ext>
            </a:extLst>
          </p:cNvPr>
          <p:cNvGrpSpPr/>
          <p:nvPr userDrawn="1"/>
        </p:nvGrpSpPr>
        <p:grpSpPr>
          <a:xfrm>
            <a:off x="5144002" y="2052486"/>
            <a:ext cx="710291" cy="710292"/>
            <a:chOff x="3682462" y="152033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C4D773E8-5FFA-1C4F-AE6E-C75666905BC5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7" name="Freeform 13">
              <a:extLst>
                <a:ext uri="{FF2B5EF4-FFF2-40B4-BE49-F238E27FC236}">
                  <a16:creationId xmlns:a16="http://schemas.microsoft.com/office/drawing/2014/main" id="{CBFCF0B9-9700-504F-A54E-72D28C686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007" y="1641326"/>
              <a:ext cx="457200" cy="468312"/>
            </a:xfrm>
            <a:custGeom>
              <a:avLst/>
              <a:gdLst>
                <a:gd name="T0" fmla="*/ 345 w 1271"/>
                <a:gd name="T1" fmla="*/ 318 h 1300"/>
                <a:gd name="T2" fmla="*/ 345 w 1271"/>
                <a:gd name="T3" fmla="*/ 223 h 1300"/>
                <a:gd name="T4" fmla="*/ 249 w 1271"/>
                <a:gd name="T5" fmla="*/ 223 h 1300"/>
                <a:gd name="T6" fmla="*/ 249 w 1271"/>
                <a:gd name="T7" fmla="*/ 318 h 1300"/>
                <a:gd name="T8" fmla="*/ 205 w 1271"/>
                <a:gd name="T9" fmla="*/ 179 h 1300"/>
                <a:gd name="T10" fmla="*/ 389 w 1271"/>
                <a:gd name="T11" fmla="*/ 179 h 1300"/>
                <a:gd name="T12" fmla="*/ 389 w 1271"/>
                <a:gd name="T13" fmla="*/ 362 h 1300"/>
                <a:gd name="T14" fmla="*/ 205 w 1271"/>
                <a:gd name="T15" fmla="*/ 362 h 1300"/>
                <a:gd name="T16" fmla="*/ 297 w 1271"/>
                <a:gd name="T17" fmla="*/ 479 h 1300"/>
                <a:gd name="T18" fmla="*/ 431 w 1271"/>
                <a:gd name="T19" fmla="*/ 461 h 1300"/>
                <a:gd name="T20" fmla="*/ 857 w 1271"/>
                <a:gd name="T21" fmla="*/ 950 h 1300"/>
                <a:gd name="T22" fmla="*/ 815 w 1271"/>
                <a:gd name="T23" fmla="*/ 1064 h 1300"/>
                <a:gd name="T24" fmla="*/ 937 w 1271"/>
                <a:gd name="T25" fmla="*/ 986 h 1300"/>
                <a:gd name="T26" fmla="*/ 1017 w 1271"/>
                <a:gd name="T27" fmla="*/ 1110 h 1300"/>
                <a:gd name="T28" fmla="*/ 975 w 1271"/>
                <a:gd name="T29" fmla="*/ 1224 h 1300"/>
                <a:gd name="T30" fmla="*/ 1075 w 1271"/>
                <a:gd name="T31" fmla="*/ 1137 h 1300"/>
                <a:gd name="T32" fmla="*/ 1097 w 1271"/>
                <a:gd name="T33" fmla="*/ 1146 h 1300"/>
                <a:gd name="T34" fmla="*/ 1186 w 1271"/>
                <a:gd name="T35" fmla="*/ 1182 h 1300"/>
                <a:gd name="T36" fmla="*/ 486 w 1271"/>
                <a:gd name="T37" fmla="*/ 404 h 1300"/>
                <a:gd name="T38" fmla="*/ 444 w 1271"/>
                <a:gd name="T39" fmla="*/ 123 h 1300"/>
                <a:gd name="T40" fmla="*/ 149 w 1271"/>
                <a:gd name="T41" fmla="*/ 123 h 1300"/>
                <a:gd name="T42" fmla="*/ 297 w 1271"/>
                <a:gd name="T43" fmla="*/ 479 h 1300"/>
                <a:gd name="T44" fmla="*/ 488 w 1271"/>
                <a:gd name="T45" fmla="*/ 79 h 1300"/>
                <a:gd name="T46" fmla="*/ 1231 w 1271"/>
                <a:gd name="T47" fmla="*/ 1083 h 1300"/>
                <a:gd name="T48" fmla="*/ 1086 w 1271"/>
                <a:gd name="T49" fmla="*/ 1224 h 1300"/>
                <a:gd name="T50" fmla="*/ 997 w 1271"/>
                <a:gd name="T51" fmla="*/ 1290 h 1300"/>
                <a:gd name="T52" fmla="*/ 953 w 1271"/>
                <a:gd name="T53" fmla="*/ 1290 h 1300"/>
                <a:gd name="T54" fmla="*/ 873 w 1271"/>
                <a:gd name="T55" fmla="*/ 1166 h 1300"/>
                <a:gd name="T56" fmla="*/ 915 w 1271"/>
                <a:gd name="T57" fmla="*/ 1052 h 1300"/>
                <a:gd name="T58" fmla="*/ 793 w 1271"/>
                <a:gd name="T59" fmla="*/ 1130 h 1300"/>
                <a:gd name="T60" fmla="*/ 704 w 1271"/>
                <a:gd name="T61" fmla="*/ 1028 h 1300"/>
                <a:gd name="T62" fmla="*/ 792 w 1271"/>
                <a:gd name="T63" fmla="*/ 928 h 1300"/>
                <a:gd name="T64" fmla="*/ 297 w 1271"/>
                <a:gd name="T65" fmla="*/ 541 h 1300"/>
                <a:gd name="T66" fmla="*/ 105 w 1271"/>
                <a:gd name="T67" fmla="*/ 7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1" h="1300">
                  <a:moveTo>
                    <a:pt x="249" y="318"/>
                  </a:moveTo>
                  <a:cubicBezTo>
                    <a:pt x="274" y="344"/>
                    <a:pt x="319" y="344"/>
                    <a:pt x="345" y="318"/>
                  </a:cubicBezTo>
                  <a:cubicBezTo>
                    <a:pt x="357" y="306"/>
                    <a:pt x="364" y="289"/>
                    <a:pt x="364" y="271"/>
                  </a:cubicBezTo>
                  <a:cubicBezTo>
                    <a:pt x="364" y="252"/>
                    <a:pt x="357" y="235"/>
                    <a:pt x="345" y="223"/>
                  </a:cubicBezTo>
                  <a:cubicBezTo>
                    <a:pt x="332" y="210"/>
                    <a:pt x="315" y="203"/>
                    <a:pt x="297" y="203"/>
                  </a:cubicBezTo>
                  <a:cubicBezTo>
                    <a:pt x="279" y="203"/>
                    <a:pt x="262" y="210"/>
                    <a:pt x="249" y="223"/>
                  </a:cubicBezTo>
                  <a:cubicBezTo>
                    <a:pt x="236" y="235"/>
                    <a:pt x="229" y="252"/>
                    <a:pt x="229" y="271"/>
                  </a:cubicBezTo>
                  <a:cubicBezTo>
                    <a:pt x="229" y="289"/>
                    <a:pt x="236" y="306"/>
                    <a:pt x="249" y="318"/>
                  </a:cubicBezTo>
                  <a:close/>
                  <a:moveTo>
                    <a:pt x="167" y="271"/>
                  </a:moveTo>
                  <a:cubicBezTo>
                    <a:pt x="167" y="236"/>
                    <a:pt x="180" y="203"/>
                    <a:pt x="205" y="179"/>
                  </a:cubicBezTo>
                  <a:cubicBezTo>
                    <a:pt x="229" y="154"/>
                    <a:pt x="262" y="141"/>
                    <a:pt x="297" y="141"/>
                  </a:cubicBezTo>
                  <a:cubicBezTo>
                    <a:pt x="331" y="141"/>
                    <a:pt x="364" y="154"/>
                    <a:pt x="389" y="179"/>
                  </a:cubicBezTo>
                  <a:cubicBezTo>
                    <a:pt x="413" y="203"/>
                    <a:pt x="427" y="236"/>
                    <a:pt x="427" y="271"/>
                  </a:cubicBezTo>
                  <a:cubicBezTo>
                    <a:pt x="427" y="305"/>
                    <a:pt x="413" y="338"/>
                    <a:pt x="389" y="362"/>
                  </a:cubicBezTo>
                  <a:cubicBezTo>
                    <a:pt x="364" y="387"/>
                    <a:pt x="331" y="400"/>
                    <a:pt x="297" y="400"/>
                  </a:cubicBezTo>
                  <a:cubicBezTo>
                    <a:pt x="262" y="400"/>
                    <a:pt x="229" y="387"/>
                    <a:pt x="205" y="362"/>
                  </a:cubicBezTo>
                  <a:cubicBezTo>
                    <a:pt x="180" y="338"/>
                    <a:pt x="167" y="305"/>
                    <a:pt x="167" y="271"/>
                  </a:cubicBezTo>
                  <a:close/>
                  <a:moveTo>
                    <a:pt x="297" y="479"/>
                  </a:moveTo>
                  <a:cubicBezTo>
                    <a:pt x="331" y="479"/>
                    <a:pt x="365" y="471"/>
                    <a:pt x="394" y="455"/>
                  </a:cubicBezTo>
                  <a:cubicBezTo>
                    <a:pt x="407" y="449"/>
                    <a:pt x="422" y="451"/>
                    <a:pt x="431" y="461"/>
                  </a:cubicBezTo>
                  <a:lnTo>
                    <a:pt x="858" y="907"/>
                  </a:lnTo>
                  <a:cubicBezTo>
                    <a:pt x="869" y="919"/>
                    <a:pt x="869" y="938"/>
                    <a:pt x="857" y="950"/>
                  </a:cubicBezTo>
                  <a:lnTo>
                    <a:pt x="779" y="1028"/>
                  </a:lnTo>
                  <a:lnTo>
                    <a:pt x="815" y="1064"/>
                  </a:lnTo>
                  <a:lnTo>
                    <a:pt x="893" y="986"/>
                  </a:lnTo>
                  <a:cubicBezTo>
                    <a:pt x="905" y="974"/>
                    <a:pt x="925" y="974"/>
                    <a:pt x="937" y="986"/>
                  </a:cubicBezTo>
                  <a:lnTo>
                    <a:pt x="1017" y="1066"/>
                  </a:lnTo>
                  <a:cubicBezTo>
                    <a:pt x="1029" y="1078"/>
                    <a:pt x="1029" y="1098"/>
                    <a:pt x="1017" y="1110"/>
                  </a:cubicBezTo>
                  <a:lnTo>
                    <a:pt x="939" y="1188"/>
                  </a:lnTo>
                  <a:lnTo>
                    <a:pt x="975" y="1224"/>
                  </a:lnTo>
                  <a:lnTo>
                    <a:pt x="1053" y="1146"/>
                  </a:lnTo>
                  <a:cubicBezTo>
                    <a:pt x="1058" y="1140"/>
                    <a:pt x="1066" y="1137"/>
                    <a:pt x="1075" y="1137"/>
                  </a:cubicBezTo>
                  <a:lnTo>
                    <a:pt x="1075" y="1137"/>
                  </a:lnTo>
                  <a:cubicBezTo>
                    <a:pt x="1083" y="1137"/>
                    <a:pt x="1091" y="1140"/>
                    <a:pt x="1097" y="1146"/>
                  </a:cubicBezTo>
                  <a:lnTo>
                    <a:pt x="1130" y="1181"/>
                  </a:lnTo>
                  <a:cubicBezTo>
                    <a:pt x="1145" y="1196"/>
                    <a:pt x="1171" y="1197"/>
                    <a:pt x="1186" y="1182"/>
                  </a:cubicBezTo>
                  <a:cubicBezTo>
                    <a:pt x="1202" y="1166"/>
                    <a:pt x="1202" y="1142"/>
                    <a:pt x="1187" y="1126"/>
                  </a:cubicBezTo>
                  <a:lnTo>
                    <a:pt x="486" y="404"/>
                  </a:lnTo>
                  <a:cubicBezTo>
                    <a:pt x="477" y="395"/>
                    <a:pt x="475" y="380"/>
                    <a:pt x="481" y="368"/>
                  </a:cubicBezTo>
                  <a:cubicBezTo>
                    <a:pt x="524" y="287"/>
                    <a:pt x="510" y="188"/>
                    <a:pt x="444" y="123"/>
                  </a:cubicBezTo>
                  <a:cubicBezTo>
                    <a:pt x="405" y="83"/>
                    <a:pt x="353" y="62"/>
                    <a:pt x="297" y="62"/>
                  </a:cubicBezTo>
                  <a:cubicBezTo>
                    <a:pt x="242" y="62"/>
                    <a:pt x="188" y="83"/>
                    <a:pt x="149" y="123"/>
                  </a:cubicBezTo>
                  <a:cubicBezTo>
                    <a:pt x="68" y="204"/>
                    <a:pt x="68" y="337"/>
                    <a:pt x="149" y="418"/>
                  </a:cubicBezTo>
                  <a:cubicBezTo>
                    <a:pt x="188" y="458"/>
                    <a:pt x="241" y="479"/>
                    <a:pt x="297" y="479"/>
                  </a:cubicBezTo>
                  <a:close/>
                  <a:moveTo>
                    <a:pt x="297" y="0"/>
                  </a:moveTo>
                  <a:cubicBezTo>
                    <a:pt x="369" y="0"/>
                    <a:pt x="437" y="28"/>
                    <a:pt x="488" y="79"/>
                  </a:cubicBezTo>
                  <a:cubicBezTo>
                    <a:pt x="568" y="158"/>
                    <a:pt x="589" y="275"/>
                    <a:pt x="546" y="377"/>
                  </a:cubicBezTo>
                  <a:lnTo>
                    <a:pt x="1231" y="1083"/>
                  </a:lnTo>
                  <a:cubicBezTo>
                    <a:pt x="1270" y="1122"/>
                    <a:pt x="1269" y="1186"/>
                    <a:pt x="1230" y="1225"/>
                  </a:cubicBezTo>
                  <a:cubicBezTo>
                    <a:pt x="1192" y="1264"/>
                    <a:pt x="1124" y="1264"/>
                    <a:pt x="1086" y="1224"/>
                  </a:cubicBezTo>
                  <a:lnTo>
                    <a:pt x="1074" y="1212"/>
                  </a:lnTo>
                  <a:lnTo>
                    <a:pt x="997" y="1290"/>
                  </a:lnTo>
                  <a:cubicBezTo>
                    <a:pt x="991" y="1295"/>
                    <a:pt x="983" y="1299"/>
                    <a:pt x="975" y="1299"/>
                  </a:cubicBezTo>
                  <a:cubicBezTo>
                    <a:pt x="967" y="1299"/>
                    <a:pt x="959" y="1295"/>
                    <a:pt x="953" y="1290"/>
                  </a:cubicBezTo>
                  <a:lnTo>
                    <a:pt x="873" y="1210"/>
                  </a:lnTo>
                  <a:cubicBezTo>
                    <a:pt x="861" y="1198"/>
                    <a:pt x="861" y="1178"/>
                    <a:pt x="873" y="1166"/>
                  </a:cubicBezTo>
                  <a:lnTo>
                    <a:pt x="951" y="1088"/>
                  </a:lnTo>
                  <a:lnTo>
                    <a:pt x="915" y="1052"/>
                  </a:lnTo>
                  <a:lnTo>
                    <a:pt x="837" y="1130"/>
                  </a:lnTo>
                  <a:cubicBezTo>
                    <a:pt x="825" y="1142"/>
                    <a:pt x="805" y="1142"/>
                    <a:pt x="793" y="1130"/>
                  </a:cubicBezTo>
                  <a:lnTo>
                    <a:pt x="714" y="1050"/>
                  </a:lnTo>
                  <a:cubicBezTo>
                    <a:pt x="708" y="1044"/>
                    <a:pt x="704" y="1036"/>
                    <a:pt x="704" y="1028"/>
                  </a:cubicBezTo>
                  <a:cubicBezTo>
                    <a:pt x="704" y="1020"/>
                    <a:pt x="708" y="1012"/>
                    <a:pt x="714" y="1006"/>
                  </a:cubicBezTo>
                  <a:lnTo>
                    <a:pt x="792" y="928"/>
                  </a:lnTo>
                  <a:lnTo>
                    <a:pt x="402" y="520"/>
                  </a:lnTo>
                  <a:cubicBezTo>
                    <a:pt x="369" y="534"/>
                    <a:pt x="333" y="541"/>
                    <a:pt x="297" y="541"/>
                  </a:cubicBezTo>
                  <a:cubicBezTo>
                    <a:pt x="224" y="541"/>
                    <a:pt x="156" y="513"/>
                    <a:pt x="105" y="462"/>
                  </a:cubicBezTo>
                  <a:cubicBezTo>
                    <a:pt x="0" y="356"/>
                    <a:pt x="0" y="185"/>
                    <a:pt x="105" y="79"/>
                  </a:cubicBezTo>
                  <a:cubicBezTo>
                    <a:pt x="156" y="28"/>
                    <a:pt x="22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41C89E1-8D3C-C446-B100-B30B68749B99}"/>
              </a:ext>
            </a:extLst>
          </p:cNvPr>
          <p:cNvGrpSpPr/>
          <p:nvPr userDrawn="1"/>
        </p:nvGrpSpPr>
        <p:grpSpPr>
          <a:xfrm>
            <a:off x="7343396" y="2052486"/>
            <a:ext cx="710291" cy="710292"/>
            <a:chOff x="5881856" y="152033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309DCBB6-62CF-8D41-8A54-68F65E5C94DB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0" name="Freeform 14">
              <a:extLst>
                <a:ext uri="{FF2B5EF4-FFF2-40B4-BE49-F238E27FC236}">
                  <a16:creationId xmlns:a16="http://schemas.microsoft.com/office/drawing/2014/main" id="{4528E8E4-9AB8-824D-9426-18A9FA82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876" y="1668313"/>
              <a:ext cx="476250" cy="414338"/>
            </a:xfrm>
            <a:custGeom>
              <a:avLst/>
              <a:gdLst>
                <a:gd name="T0" fmla="*/ 0 w 1324"/>
                <a:gd name="T1" fmla="*/ 989 h 1153"/>
                <a:gd name="T2" fmla="*/ 485 w 1324"/>
                <a:gd name="T3" fmla="*/ 879 h 1153"/>
                <a:gd name="T4" fmla="*/ 224 w 1324"/>
                <a:gd name="T5" fmla="*/ 927 h 1153"/>
                <a:gd name="T6" fmla="*/ 0 w 1324"/>
                <a:gd name="T7" fmla="*/ 758 h 1153"/>
                <a:gd name="T8" fmla="*/ 224 w 1324"/>
                <a:gd name="T9" fmla="*/ 820 h 1153"/>
                <a:gd name="T10" fmla="*/ 387 w 1324"/>
                <a:gd name="T11" fmla="*/ 701 h 1153"/>
                <a:gd name="T12" fmla="*/ 323 w 1324"/>
                <a:gd name="T13" fmla="*/ 697 h 1153"/>
                <a:gd name="T14" fmla="*/ 0 w 1324"/>
                <a:gd name="T15" fmla="*/ 758 h 1153"/>
                <a:gd name="T16" fmla="*/ 224 w 1324"/>
                <a:gd name="T17" fmla="*/ 165 h 1153"/>
                <a:gd name="T18" fmla="*/ 0 w 1324"/>
                <a:gd name="T19" fmla="*/ 227 h 1153"/>
                <a:gd name="T20" fmla="*/ 482 w 1324"/>
                <a:gd name="T21" fmla="*/ 375 h 1153"/>
                <a:gd name="T22" fmla="*/ 851 w 1324"/>
                <a:gd name="T23" fmla="*/ 820 h 1153"/>
                <a:gd name="T24" fmla="*/ 990 w 1324"/>
                <a:gd name="T25" fmla="*/ 717 h 1153"/>
                <a:gd name="T26" fmla="*/ 990 w 1324"/>
                <a:gd name="T27" fmla="*/ 1034 h 1153"/>
                <a:gd name="T28" fmla="*/ 851 w 1324"/>
                <a:gd name="T29" fmla="*/ 927 h 1153"/>
                <a:gd name="T30" fmla="*/ 380 w 1324"/>
                <a:gd name="T31" fmla="*/ 443 h 1153"/>
                <a:gd name="T32" fmla="*/ 0 w 1324"/>
                <a:gd name="T33" fmla="*/ 363 h 1153"/>
                <a:gd name="T34" fmla="*/ 224 w 1324"/>
                <a:gd name="T35" fmla="*/ 425 h 1153"/>
                <a:gd name="T36" fmla="*/ 540 w 1324"/>
                <a:gd name="T37" fmla="*/ 821 h 1153"/>
                <a:gd name="T38" fmla="*/ 928 w 1324"/>
                <a:gd name="T39" fmla="*/ 989 h 1153"/>
                <a:gd name="T40" fmla="*/ 1323 w 1324"/>
                <a:gd name="T41" fmla="*/ 879 h 1153"/>
                <a:gd name="T42" fmla="*/ 928 w 1324"/>
                <a:gd name="T43" fmla="*/ 758 h 1153"/>
                <a:gd name="T44" fmla="*/ 748 w 1324"/>
                <a:gd name="T45" fmla="*/ 696 h 1153"/>
                <a:gd name="T46" fmla="*/ 928 w 1324"/>
                <a:gd name="T47" fmla="*/ 557 h 1153"/>
                <a:gd name="T48" fmla="*/ 928 w 1324"/>
                <a:gd name="T49" fmla="*/ 0 h 1153"/>
                <a:gd name="T50" fmla="*/ 851 w 1324"/>
                <a:gd name="T51" fmla="*/ 165 h 1153"/>
                <a:gd name="T52" fmla="*/ 638 w 1324"/>
                <a:gd name="T53" fmla="*/ 317 h 1153"/>
                <a:gd name="T54" fmla="*/ 990 w 1324"/>
                <a:gd name="T55" fmla="*/ 227 h 1153"/>
                <a:gd name="T56" fmla="*/ 1211 w 1324"/>
                <a:gd name="T57" fmla="*/ 286 h 1153"/>
                <a:gd name="T58" fmla="*/ 990 w 1324"/>
                <a:gd name="T59" fmla="*/ 334 h 1153"/>
                <a:gd name="T60" fmla="*/ 693 w 1324"/>
                <a:gd name="T61" fmla="*/ 437 h 1153"/>
                <a:gd name="T62" fmla="*/ 851 w 1324"/>
                <a:gd name="T63" fmla="*/ 397 h 1153"/>
                <a:gd name="T64" fmla="*/ 928 w 1324"/>
                <a:gd name="T65" fmla="*/ 55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4" h="1153">
                  <a:moveTo>
                    <a:pt x="0" y="927"/>
                  </a:moveTo>
                  <a:lnTo>
                    <a:pt x="0" y="989"/>
                  </a:lnTo>
                  <a:lnTo>
                    <a:pt x="224" y="989"/>
                  </a:lnTo>
                  <a:cubicBezTo>
                    <a:pt x="351" y="989"/>
                    <a:pt x="419" y="973"/>
                    <a:pt x="485" y="879"/>
                  </a:cubicBezTo>
                  <a:lnTo>
                    <a:pt x="435" y="843"/>
                  </a:lnTo>
                  <a:cubicBezTo>
                    <a:pt x="383" y="915"/>
                    <a:pt x="339" y="927"/>
                    <a:pt x="224" y="927"/>
                  </a:cubicBezTo>
                  <a:lnTo>
                    <a:pt x="0" y="927"/>
                  </a:lnTo>
                  <a:close/>
                  <a:moveTo>
                    <a:pt x="0" y="758"/>
                  </a:moveTo>
                  <a:lnTo>
                    <a:pt x="0" y="820"/>
                  </a:lnTo>
                  <a:lnTo>
                    <a:pt x="224" y="820"/>
                  </a:lnTo>
                  <a:cubicBezTo>
                    <a:pt x="289" y="820"/>
                    <a:pt x="341" y="788"/>
                    <a:pt x="378" y="726"/>
                  </a:cubicBezTo>
                  <a:lnTo>
                    <a:pt x="387" y="701"/>
                  </a:lnTo>
                  <a:lnTo>
                    <a:pt x="329" y="681"/>
                  </a:lnTo>
                  <a:lnTo>
                    <a:pt x="323" y="697"/>
                  </a:lnTo>
                  <a:cubicBezTo>
                    <a:pt x="297" y="738"/>
                    <a:pt x="266" y="758"/>
                    <a:pt x="224" y="758"/>
                  </a:cubicBezTo>
                  <a:lnTo>
                    <a:pt x="0" y="758"/>
                  </a:lnTo>
                  <a:close/>
                  <a:moveTo>
                    <a:pt x="535" y="343"/>
                  </a:moveTo>
                  <a:cubicBezTo>
                    <a:pt x="456" y="213"/>
                    <a:pt x="372" y="165"/>
                    <a:pt x="224" y="165"/>
                  </a:cubicBezTo>
                  <a:lnTo>
                    <a:pt x="0" y="165"/>
                  </a:lnTo>
                  <a:lnTo>
                    <a:pt x="0" y="227"/>
                  </a:lnTo>
                  <a:lnTo>
                    <a:pt x="224" y="227"/>
                  </a:lnTo>
                  <a:cubicBezTo>
                    <a:pt x="349" y="227"/>
                    <a:pt x="415" y="265"/>
                    <a:pt x="482" y="375"/>
                  </a:cubicBezTo>
                  <a:lnTo>
                    <a:pt x="696" y="730"/>
                  </a:lnTo>
                  <a:cubicBezTo>
                    <a:pt x="738" y="791"/>
                    <a:pt x="787" y="820"/>
                    <a:pt x="851" y="820"/>
                  </a:cubicBezTo>
                  <a:lnTo>
                    <a:pt x="990" y="820"/>
                  </a:lnTo>
                  <a:lnTo>
                    <a:pt x="990" y="717"/>
                  </a:lnTo>
                  <a:lnTo>
                    <a:pt x="1215" y="878"/>
                  </a:lnTo>
                  <a:lnTo>
                    <a:pt x="990" y="1034"/>
                  </a:lnTo>
                  <a:lnTo>
                    <a:pt x="990" y="927"/>
                  </a:lnTo>
                  <a:lnTo>
                    <a:pt x="851" y="927"/>
                  </a:lnTo>
                  <a:cubicBezTo>
                    <a:pt x="737" y="927"/>
                    <a:pt x="655" y="882"/>
                    <a:pt x="592" y="788"/>
                  </a:cubicBezTo>
                  <a:lnTo>
                    <a:pt x="380" y="443"/>
                  </a:lnTo>
                  <a:cubicBezTo>
                    <a:pt x="346" y="387"/>
                    <a:pt x="300" y="363"/>
                    <a:pt x="224" y="363"/>
                  </a:cubicBezTo>
                  <a:lnTo>
                    <a:pt x="0" y="363"/>
                  </a:lnTo>
                  <a:lnTo>
                    <a:pt x="0" y="425"/>
                  </a:lnTo>
                  <a:lnTo>
                    <a:pt x="224" y="425"/>
                  </a:lnTo>
                  <a:cubicBezTo>
                    <a:pt x="278" y="425"/>
                    <a:pt x="304" y="438"/>
                    <a:pt x="327" y="476"/>
                  </a:cubicBezTo>
                  <a:lnTo>
                    <a:pt x="540" y="821"/>
                  </a:lnTo>
                  <a:cubicBezTo>
                    <a:pt x="614" y="934"/>
                    <a:pt x="716" y="989"/>
                    <a:pt x="851" y="989"/>
                  </a:cubicBezTo>
                  <a:lnTo>
                    <a:pt x="928" y="989"/>
                  </a:lnTo>
                  <a:lnTo>
                    <a:pt x="928" y="1152"/>
                  </a:lnTo>
                  <a:lnTo>
                    <a:pt x="1323" y="879"/>
                  </a:lnTo>
                  <a:lnTo>
                    <a:pt x="928" y="596"/>
                  </a:lnTo>
                  <a:lnTo>
                    <a:pt x="928" y="758"/>
                  </a:lnTo>
                  <a:lnTo>
                    <a:pt x="851" y="758"/>
                  </a:lnTo>
                  <a:cubicBezTo>
                    <a:pt x="819" y="758"/>
                    <a:pt x="785" y="750"/>
                    <a:pt x="748" y="696"/>
                  </a:cubicBezTo>
                  <a:lnTo>
                    <a:pt x="535" y="343"/>
                  </a:lnTo>
                  <a:close/>
                  <a:moveTo>
                    <a:pt x="928" y="557"/>
                  </a:moveTo>
                  <a:lnTo>
                    <a:pt x="1318" y="287"/>
                  </a:lnTo>
                  <a:lnTo>
                    <a:pt x="928" y="0"/>
                  </a:lnTo>
                  <a:lnTo>
                    <a:pt x="928" y="165"/>
                  </a:lnTo>
                  <a:lnTo>
                    <a:pt x="851" y="165"/>
                  </a:lnTo>
                  <a:cubicBezTo>
                    <a:pt x="718" y="165"/>
                    <a:pt x="648" y="217"/>
                    <a:pt x="593" y="274"/>
                  </a:cubicBezTo>
                  <a:lnTo>
                    <a:pt x="638" y="317"/>
                  </a:lnTo>
                  <a:cubicBezTo>
                    <a:pt x="692" y="262"/>
                    <a:pt x="746" y="227"/>
                    <a:pt x="851" y="227"/>
                  </a:cubicBezTo>
                  <a:lnTo>
                    <a:pt x="990" y="227"/>
                  </a:lnTo>
                  <a:lnTo>
                    <a:pt x="990" y="123"/>
                  </a:lnTo>
                  <a:lnTo>
                    <a:pt x="1211" y="286"/>
                  </a:lnTo>
                  <a:lnTo>
                    <a:pt x="990" y="439"/>
                  </a:lnTo>
                  <a:lnTo>
                    <a:pt x="990" y="334"/>
                  </a:lnTo>
                  <a:lnTo>
                    <a:pt x="851" y="334"/>
                  </a:lnTo>
                  <a:cubicBezTo>
                    <a:pt x="787" y="334"/>
                    <a:pt x="736" y="388"/>
                    <a:pt x="693" y="437"/>
                  </a:cubicBezTo>
                  <a:lnTo>
                    <a:pt x="740" y="478"/>
                  </a:lnTo>
                  <a:cubicBezTo>
                    <a:pt x="777" y="436"/>
                    <a:pt x="815" y="397"/>
                    <a:pt x="851" y="397"/>
                  </a:cubicBezTo>
                  <a:lnTo>
                    <a:pt x="928" y="397"/>
                  </a:lnTo>
                  <a:lnTo>
                    <a:pt x="928" y="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22C9FCE-50BA-2443-AEC5-4D70718CD0B1}"/>
              </a:ext>
            </a:extLst>
          </p:cNvPr>
          <p:cNvGrpSpPr/>
          <p:nvPr userDrawn="1"/>
        </p:nvGrpSpPr>
        <p:grpSpPr>
          <a:xfrm>
            <a:off x="8443090" y="2052486"/>
            <a:ext cx="710291" cy="710292"/>
            <a:chOff x="6981550" y="1520336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C344E692-4AF3-644A-BEC1-28C4D99D24DF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3" name="Freeform 15">
              <a:extLst>
                <a:ext uri="{FF2B5EF4-FFF2-40B4-BE49-F238E27FC236}">
                  <a16:creationId xmlns:a16="http://schemas.microsoft.com/office/drawing/2014/main" id="{9C6ACD52-9C0D-1243-85C1-8866B432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917" y="1664345"/>
              <a:ext cx="422275" cy="422275"/>
            </a:xfrm>
            <a:custGeom>
              <a:avLst/>
              <a:gdLst>
                <a:gd name="T0" fmla="*/ 660 w 1174"/>
                <a:gd name="T1" fmla="*/ 1010 h 1173"/>
                <a:gd name="T2" fmla="*/ 756 w 1174"/>
                <a:gd name="T3" fmla="*/ 940 h 1173"/>
                <a:gd name="T4" fmla="*/ 1032 w 1174"/>
                <a:gd name="T5" fmla="*/ 1129 h 1173"/>
                <a:gd name="T6" fmla="*/ 734 w 1174"/>
                <a:gd name="T7" fmla="*/ 875 h 1173"/>
                <a:gd name="T8" fmla="*/ 703 w 1174"/>
                <a:gd name="T9" fmla="*/ 702 h 1173"/>
                <a:gd name="T10" fmla="*/ 875 w 1174"/>
                <a:gd name="T11" fmla="*/ 734 h 1173"/>
                <a:gd name="T12" fmla="*/ 1129 w 1174"/>
                <a:gd name="T13" fmla="*/ 1031 h 1173"/>
                <a:gd name="T14" fmla="*/ 941 w 1174"/>
                <a:gd name="T15" fmla="*/ 755 h 1173"/>
                <a:gd name="T16" fmla="*/ 1011 w 1174"/>
                <a:gd name="T17" fmla="*/ 659 h 1173"/>
                <a:gd name="T18" fmla="*/ 672 w 1174"/>
                <a:gd name="T19" fmla="*/ 640 h 1173"/>
                <a:gd name="T20" fmla="*/ 640 w 1174"/>
                <a:gd name="T21" fmla="*/ 981 h 1173"/>
                <a:gd name="T22" fmla="*/ 514 w 1174"/>
                <a:gd name="T23" fmla="*/ 162 h 1173"/>
                <a:gd name="T24" fmla="*/ 417 w 1174"/>
                <a:gd name="T25" fmla="*/ 232 h 1173"/>
                <a:gd name="T26" fmla="*/ 142 w 1174"/>
                <a:gd name="T27" fmla="*/ 44 h 1173"/>
                <a:gd name="T28" fmla="*/ 439 w 1174"/>
                <a:gd name="T29" fmla="*/ 298 h 1173"/>
                <a:gd name="T30" fmla="*/ 471 w 1174"/>
                <a:gd name="T31" fmla="*/ 470 h 1173"/>
                <a:gd name="T32" fmla="*/ 298 w 1174"/>
                <a:gd name="T33" fmla="*/ 439 h 1173"/>
                <a:gd name="T34" fmla="*/ 44 w 1174"/>
                <a:gd name="T35" fmla="*/ 141 h 1173"/>
                <a:gd name="T36" fmla="*/ 233 w 1174"/>
                <a:gd name="T37" fmla="*/ 417 h 1173"/>
                <a:gd name="T38" fmla="*/ 163 w 1174"/>
                <a:gd name="T39" fmla="*/ 513 h 1173"/>
                <a:gd name="T40" fmla="*/ 502 w 1174"/>
                <a:gd name="T41" fmla="*/ 533 h 1173"/>
                <a:gd name="T42" fmla="*/ 533 w 1174"/>
                <a:gd name="T43" fmla="*/ 191 h 1173"/>
                <a:gd name="T44" fmla="*/ 502 w 1174"/>
                <a:gd name="T45" fmla="*/ 640 h 1173"/>
                <a:gd name="T46" fmla="*/ 163 w 1174"/>
                <a:gd name="T47" fmla="*/ 659 h 1173"/>
                <a:gd name="T48" fmla="*/ 233 w 1174"/>
                <a:gd name="T49" fmla="*/ 755 h 1173"/>
                <a:gd name="T50" fmla="*/ 44 w 1174"/>
                <a:gd name="T51" fmla="*/ 1031 h 1173"/>
                <a:gd name="T52" fmla="*/ 298 w 1174"/>
                <a:gd name="T53" fmla="*/ 734 h 1173"/>
                <a:gd name="T54" fmla="*/ 471 w 1174"/>
                <a:gd name="T55" fmla="*/ 702 h 1173"/>
                <a:gd name="T56" fmla="*/ 439 w 1174"/>
                <a:gd name="T57" fmla="*/ 875 h 1173"/>
                <a:gd name="T58" fmla="*/ 142 w 1174"/>
                <a:gd name="T59" fmla="*/ 1129 h 1173"/>
                <a:gd name="T60" fmla="*/ 417 w 1174"/>
                <a:gd name="T61" fmla="*/ 940 h 1173"/>
                <a:gd name="T62" fmla="*/ 514 w 1174"/>
                <a:gd name="T63" fmla="*/ 1010 h 1173"/>
                <a:gd name="T64" fmla="*/ 533 w 1174"/>
                <a:gd name="T65" fmla="*/ 671 h 1173"/>
                <a:gd name="T66" fmla="*/ 1173 w 1174"/>
                <a:gd name="T67" fmla="*/ 185 h 1173"/>
                <a:gd name="T68" fmla="*/ 875 w 1174"/>
                <a:gd name="T69" fmla="*/ 395 h 1173"/>
                <a:gd name="T70" fmla="*/ 907 w 1174"/>
                <a:gd name="T71" fmla="*/ 470 h 1173"/>
                <a:gd name="T72" fmla="*/ 703 w 1174"/>
                <a:gd name="T73" fmla="*/ 266 h 1173"/>
                <a:gd name="T74" fmla="*/ 778 w 1174"/>
                <a:gd name="T75" fmla="*/ 298 h 1173"/>
                <a:gd name="T76" fmla="*/ 988 w 1174"/>
                <a:gd name="T77" fmla="*/ 0 h 1173"/>
                <a:gd name="T78" fmla="*/ 693 w 1174"/>
                <a:gd name="T79" fmla="*/ 169 h 1173"/>
                <a:gd name="T80" fmla="*/ 640 w 1174"/>
                <a:gd name="T81" fmla="*/ 191 h 1173"/>
                <a:gd name="T82" fmla="*/ 671 w 1174"/>
                <a:gd name="T83" fmla="*/ 533 h 1173"/>
                <a:gd name="T84" fmla="*/ 1011 w 1174"/>
                <a:gd name="T85" fmla="*/ 513 h 1173"/>
                <a:gd name="T86" fmla="*/ 941 w 1174"/>
                <a:gd name="T87" fmla="*/ 417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4" h="1173">
                  <a:moveTo>
                    <a:pt x="640" y="981"/>
                  </a:moveTo>
                  <a:cubicBezTo>
                    <a:pt x="640" y="994"/>
                    <a:pt x="648" y="1005"/>
                    <a:pt x="660" y="1010"/>
                  </a:cubicBezTo>
                  <a:cubicBezTo>
                    <a:pt x="671" y="1015"/>
                    <a:pt x="685" y="1012"/>
                    <a:pt x="693" y="1003"/>
                  </a:cubicBezTo>
                  <a:lnTo>
                    <a:pt x="756" y="940"/>
                  </a:lnTo>
                  <a:lnTo>
                    <a:pt x="988" y="1172"/>
                  </a:lnTo>
                  <a:lnTo>
                    <a:pt x="1032" y="1129"/>
                  </a:lnTo>
                  <a:lnTo>
                    <a:pt x="778" y="875"/>
                  </a:lnTo>
                  <a:cubicBezTo>
                    <a:pt x="766" y="862"/>
                    <a:pt x="746" y="862"/>
                    <a:pt x="734" y="875"/>
                  </a:cubicBezTo>
                  <a:lnTo>
                    <a:pt x="703" y="906"/>
                  </a:lnTo>
                  <a:lnTo>
                    <a:pt x="703" y="702"/>
                  </a:lnTo>
                  <a:lnTo>
                    <a:pt x="907" y="702"/>
                  </a:lnTo>
                  <a:lnTo>
                    <a:pt x="875" y="734"/>
                  </a:lnTo>
                  <a:cubicBezTo>
                    <a:pt x="863" y="746"/>
                    <a:pt x="863" y="765"/>
                    <a:pt x="875" y="777"/>
                  </a:cubicBezTo>
                  <a:lnTo>
                    <a:pt x="1129" y="1031"/>
                  </a:lnTo>
                  <a:lnTo>
                    <a:pt x="1173" y="987"/>
                  </a:lnTo>
                  <a:lnTo>
                    <a:pt x="941" y="755"/>
                  </a:lnTo>
                  <a:lnTo>
                    <a:pt x="1004" y="693"/>
                  </a:lnTo>
                  <a:cubicBezTo>
                    <a:pt x="1013" y="684"/>
                    <a:pt x="1015" y="671"/>
                    <a:pt x="1011" y="659"/>
                  </a:cubicBezTo>
                  <a:cubicBezTo>
                    <a:pt x="1006" y="647"/>
                    <a:pt x="995" y="640"/>
                    <a:pt x="982" y="640"/>
                  </a:cubicBezTo>
                  <a:lnTo>
                    <a:pt x="672" y="640"/>
                  </a:lnTo>
                  <a:cubicBezTo>
                    <a:pt x="654" y="640"/>
                    <a:pt x="640" y="654"/>
                    <a:pt x="640" y="671"/>
                  </a:cubicBezTo>
                  <a:lnTo>
                    <a:pt x="640" y="981"/>
                  </a:lnTo>
                  <a:close/>
                  <a:moveTo>
                    <a:pt x="533" y="191"/>
                  </a:moveTo>
                  <a:cubicBezTo>
                    <a:pt x="533" y="178"/>
                    <a:pt x="526" y="167"/>
                    <a:pt x="514" y="162"/>
                  </a:cubicBezTo>
                  <a:cubicBezTo>
                    <a:pt x="502" y="158"/>
                    <a:pt x="489" y="160"/>
                    <a:pt x="480" y="169"/>
                  </a:cubicBezTo>
                  <a:lnTo>
                    <a:pt x="417" y="232"/>
                  </a:lnTo>
                  <a:lnTo>
                    <a:pt x="185" y="0"/>
                  </a:lnTo>
                  <a:lnTo>
                    <a:pt x="142" y="44"/>
                  </a:lnTo>
                  <a:lnTo>
                    <a:pt x="396" y="298"/>
                  </a:lnTo>
                  <a:cubicBezTo>
                    <a:pt x="408" y="310"/>
                    <a:pt x="427" y="310"/>
                    <a:pt x="439" y="298"/>
                  </a:cubicBezTo>
                  <a:lnTo>
                    <a:pt x="471" y="266"/>
                  </a:lnTo>
                  <a:lnTo>
                    <a:pt x="471" y="470"/>
                  </a:lnTo>
                  <a:lnTo>
                    <a:pt x="267" y="470"/>
                  </a:lnTo>
                  <a:lnTo>
                    <a:pt x="298" y="439"/>
                  </a:lnTo>
                  <a:cubicBezTo>
                    <a:pt x="310" y="427"/>
                    <a:pt x="310" y="407"/>
                    <a:pt x="298" y="395"/>
                  </a:cubicBezTo>
                  <a:lnTo>
                    <a:pt x="44" y="141"/>
                  </a:lnTo>
                  <a:lnTo>
                    <a:pt x="0" y="185"/>
                  </a:lnTo>
                  <a:lnTo>
                    <a:pt x="233" y="417"/>
                  </a:lnTo>
                  <a:lnTo>
                    <a:pt x="170" y="480"/>
                  </a:lnTo>
                  <a:cubicBezTo>
                    <a:pt x="161" y="488"/>
                    <a:pt x="158" y="502"/>
                    <a:pt x="163" y="513"/>
                  </a:cubicBezTo>
                  <a:cubicBezTo>
                    <a:pt x="168" y="525"/>
                    <a:pt x="179" y="533"/>
                    <a:pt x="192" y="533"/>
                  </a:cubicBezTo>
                  <a:lnTo>
                    <a:pt x="502" y="533"/>
                  </a:lnTo>
                  <a:cubicBezTo>
                    <a:pt x="519" y="533"/>
                    <a:pt x="533" y="519"/>
                    <a:pt x="533" y="501"/>
                  </a:cubicBezTo>
                  <a:lnTo>
                    <a:pt x="533" y="191"/>
                  </a:lnTo>
                  <a:close/>
                  <a:moveTo>
                    <a:pt x="533" y="671"/>
                  </a:moveTo>
                  <a:cubicBezTo>
                    <a:pt x="533" y="654"/>
                    <a:pt x="519" y="640"/>
                    <a:pt x="502" y="640"/>
                  </a:cubicBezTo>
                  <a:lnTo>
                    <a:pt x="192" y="640"/>
                  </a:lnTo>
                  <a:cubicBezTo>
                    <a:pt x="179" y="640"/>
                    <a:pt x="168" y="647"/>
                    <a:pt x="163" y="659"/>
                  </a:cubicBezTo>
                  <a:cubicBezTo>
                    <a:pt x="158" y="671"/>
                    <a:pt x="161" y="684"/>
                    <a:pt x="170" y="693"/>
                  </a:cubicBezTo>
                  <a:lnTo>
                    <a:pt x="233" y="755"/>
                  </a:lnTo>
                  <a:lnTo>
                    <a:pt x="0" y="987"/>
                  </a:lnTo>
                  <a:lnTo>
                    <a:pt x="44" y="1031"/>
                  </a:lnTo>
                  <a:lnTo>
                    <a:pt x="298" y="777"/>
                  </a:lnTo>
                  <a:cubicBezTo>
                    <a:pt x="310" y="765"/>
                    <a:pt x="310" y="746"/>
                    <a:pt x="298" y="734"/>
                  </a:cubicBezTo>
                  <a:lnTo>
                    <a:pt x="267" y="702"/>
                  </a:lnTo>
                  <a:lnTo>
                    <a:pt x="471" y="702"/>
                  </a:lnTo>
                  <a:lnTo>
                    <a:pt x="471" y="906"/>
                  </a:lnTo>
                  <a:lnTo>
                    <a:pt x="439" y="875"/>
                  </a:lnTo>
                  <a:cubicBezTo>
                    <a:pt x="427" y="862"/>
                    <a:pt x="408" y="862"/>
                    <a:pt x="396" y="875"/>
                  </a:cubicBezTo>
                  <a:lnTo>
                    <a:pt x="142" y="1129"/>
                  </a:lnTo>
                  <a:lnTo>
                    <a:pt x="185" y="1172"/>
                  </a:lnTo>
                  <a:lnTo>
                    <a:pt x="417" y="940"/>
                  </a:lnTo>
                  <a:lnTo>
                    <a:pt x="480" y="1003"/>
                  </a:lnTo>
                  <a:cubicBezTo>
                    <a:pt x="489" y="1012"/>
                    <a:pt x="502" y="1015"/>
                    <a:pt x="514" y="1010"/>
                  </a:cubicBezTo>
                  <a:cubicBezTo>
                    <a:pt x="526" y="1005"/>
                    <a:pt x="533" y="994"/>
                    <a:pt x="533" y="981"/>
                  </a:cubicBezTo>
                  <a:lnTo>
                    <a:pt x="533" y="671"/>
                  </a:lnTo>
                  <a:close/>
                  <a:moveTo>
                    <a:pt x="941" y="417"/>
                  </a:moveTo>
                  <a:lnTo>
                    <a:pt x="1173" y="185"/>
                  </a:lnTo>
                  <a:lnTo>
                    <a:pt x="1129" y="141"/>
                  </a:lnTo>
                  <a:lnTo>
                    <a:pt x="875" y="395"/>
                  </a:lnTo>
                  <a:cubicBezTo>
                    <a:pt x="863" y="407"/>
                    <a:pt x="863" y="427"/>
                    <a:pt x="875" y="439"/>
                  </a:cubicBezTo>
                  <a:lnTo>
                    <a:pt x="907" y="470"/>
                  </a:lnTo>
                  <a:lnTo>
                    <a:pt x="703" y="470"/>
                  </a:lnTo>
                  <a:lnTo>
                    <a:pt x="703" y="266"/>
                  </a:lnTo>
                  <a:lnTo>
                    <a:pt x="734" y="298"/>
                  </a:lnTo>
                  <a:cubicBezTo>
                    <a:pt x="746" y="310"/>
                    <a:pt x="766" y="310"/>
                    <a:pt x="778" y="298"/>
                  </a:cubicBezTo>
                  <a:lnTo>
                    <a:pt x="1032" y="44"/>
                  </a:lnTo>
                  <a:lnTo>
                    <a:pt x="988" y="0"/>
                  </a:lnTo>
                  <a:lnTo>
                    <a:pt x="756" y="232"/>
                  </a:lnTo>
                  <a:lnTo>
                    <a:pt x="693" y="169"/>
                  </a:lnTo>
                  <a:cubicBezTo>
                    <a:pt x="685" y="160"/>
                    <a:pt x="671" y="158"/>
                    <a:pt x="660" y="162"/>
                  </a:cubicBezTo>
                  <a:cubicBezTo>
                    <a:pt x="648" y="167"/>
                    <a:pt x="640" y="178"/>
                    <a:pt x="640" y="191"/>
                  </a:cubicBezTo>
                  <a:lnTo>
                    <a:pt x="640" y="501"/>
                  </a:lnTo>
                  <a:cubicBezTo>
                    <a:pt x="640" y="519"/>
                    <a:pt x="654" y="533"/>
                    <a:pt x="671" y="533"/>
                  </a:cubicBezTo>
                  <a:lnTo>
                    <a:pt x="982" y="533"/>
                  </a:lnTo>
                  <a:cubicBezTo>
                    <a:pt x="994" y="533"/>
                    <a:pt x="1006" y="525"/>
                    <a:pt x="1011" y="513"/>
                  </a:cubicBezTo>
                  <a:cubicBezTo>
                    <a:pt x="1015" y="502"/>
                    <a:pt x="1013" y="488"/>
                    <a:pt x="1004" y="480"/>
                  </a:cubicBezTo>
                  <a:lnTo>
                    <a:pt x="941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0F6DA4A4-2492-B847-9028-435852932E14}"/>
              </a:ext>
            </a:extLst>
          </p:cNvPr>
          <p:cNvGrpSpPr/>
          <p:nvPr userDrawn="1"/>
        </p:nvGrpSpPr>
        <p:grpSpPr>
          <a:xfrm>
            <a:off x="9527983" y="2052486"/>
            <a:ext cx="710291" cy="710292"/>
            <a:chOff x="8066443" y="1520336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F3A07724-3C08-FD47-B1BC-E25C1D952B2A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6" name="Freeform 16">
              <a:extLst>
                <a:ext uri="{FF2B5EF4-FFF2-40B4-BE49-F238E27FC236}">
                  <a16:creationId xmlns:a16="http://schemas.microsoft.com/office/drawing/2014/main" id="{B7BF94FE-B721-114E-9B23-25D0C032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957" y="1650851"/>
              <a:ext cx="449262" cy="449263"/>
            </a:xfrm>
            <a:custGeom>
              <a:avLst/>
              <a:gdLst>
                <a:gd name="T0" fmla="*/ 1129 w 1249"/>
                <a:gd name="T1" fmla="*/ 1046 h 1248"/>
                <a:gd name="T2" fmla="*/ 1022 w 1249"/>
                <a:gd name="T3" fmla="*/ 1046 h 1248"/>
                <a:gd name="T4" fmla="*/ 828 w 1249"/>
                <a:gd name="T5" fmla="*/ 843 h 1248"/>
                <a:gd name="T6" fmla="*/ 960 w 1249"/>
                <a:gd name="T7" fmla="*/ 1046 h 1248"/>
                <a:gd name="T8" fmla="*/ 1191 w 1249"/>
                <a:gd name="T9" fmla="*/ 1046 h 1248"/>
                <a:gd name="T10" fmla="*/ 1019 w 1249"/>
                <a:gd name="T11" fmla="*/ 946 h 1248"/>
                <a:gd name="T12" fmla="*/ 828 w 1249"/>
                <a:gd name="T13" fmla="*/ 843 h 1248"/>
                <a:gd name="T14" fmla="*/ 678 w 1249"/>
                <a:gd name="T15" fmla="*/ 1131 h 1248"/>
                <a:gd name="T16" fmla="*/ 570 w 1249"/>
                <a:gd name="T17" fmla="*/ 1131 h 1248"/>
                <a:gd name="T18" fmla="*/ 624 w 1249"/>
                <a:gd name="T19" fmla="*/ 1247 h 1248"/>
                <a:gd name="T20" fmla="*/ 655 w 1249"/>
                <a:gd name="T21" fmla="*/ 1020 h 1248"/>
                <a:gd name="T22" fmla="*/ 593 w 1249"/>
                <a:gd name="T23" fmla="*/ 905 h 1248"/>
                <a:gd name="T24" fmla="*/ 508 w 1249"/>
                <a:gd name="T25" fmla="*/ 1131 h 1248"/>
                <a:gd name="T26" fmla="*/ 173 w 1249"/>
                <a:gd name="T27" fmla="*/ 993 h 1248"/>
                <a:gd name="T28" fmla="*/ 173 w 1249"/>
                <a:gd name="T29" fmla="*/ 1100 h 1248"/>
                <a:gd name="T30" fmla="*/ 173 w 1249"/>
                <a:gd name="T31" fmla="*/ 993 h 1248"/>
                <a:gd name="T32" fmla="*/ 288 w 1249"/>
                <a:gd name="T33" fmla="*/ 1046 h 1248"/>
                <a:gd name="T34" fmla="*/ 420 w 1249"/>
                <a:gd name="T35" fmla="*/ 843 h 1248"/>
                <a:gd name="T36" fmla="*/ 229 w 1249"/>
                <a:gd name="T37" fmla="*/ 946 h 1248"/>
                <a:gd name="T38" fmla="*/ 57 w 1249"/>
                <a:gd name="T39" fmla="*/ 1046 h 1248"/>
                <a:gd name="T40" fmla="*/ 170 w 1249"/>
                <a:gd name="T41" fmla="*/ 624 h 1248"/>
                <a:gd name="T42" fmla="*/ 63 w 1249"/>
                <a:gd name="T43" fmla="*/ 624 h 1248"/>
                <a:gd name="T44" fmla="*/ 170 w 1249"/>
                <a:gd name="T45" fmla="*/ 624 h 1248"/>
                <a:gd name="T46" fmla="*/ 116 w 1249"/>
                <a:gd name="T47" fmla="*/ 740 h 1248"/>
                <a:gd name="T48" fmla="*/ 342 w 1249"/>
                <a:gd name="T49" fmla="*/ 655 h 1248"/>
                <a:gd name="T50" fmla="*/ 227 w 1249"/>
                <a:gd name="T51" fmla="*/ 593 h 1248"/>
                <a:gd name="T52" fmla="*/ 0 w 1249"/>
                <a:gd name="T53" fmla="*/ 624 h 1248"/>
                <a:gd name="T54" fmla="*/ 119 w 1249"/>
                <a:gd name="T55" fmla="*/ 201 h 1248"/>
                <a:gd name="T56" fmla="*/ 226 w 1249"/>
                <a:gd name="T57" fmla="*/ 201 h 1248"/>
                <a:gd name="T58" fmla="*/ 420 w 1249"/>
                <a:gd name="T59" fmla="*/ 404 h 1248"/>
                <a:gd name="T60" fmla="*/ 288 w 1249"/>
                <a:gd name="T61" fmla="*/ 201 h 1248"/>
                <a:gd name="T62" fmla="*/ 57 w 1249"/>
                <a:gd name="T63" fmla="*/ 201 h 1248"/>
                <a:gd name="T64" fmla="*/ 229 w 1249"/>
                <a:gd name="T65" fmla="*/ 301 h 1248"/>
                <a:gd name="T66" fmla="*/ 420 w 1249"/>
                <a:gd name="T67" fmla="*/ 404 h 1248"/>
                <a:gd name="T68" fmla="*/ 571 w 1249"/>
                <a:gd name="T69" fmla="*/ 116 h 1248"/>
                <a:gd name="T70" fmla="*/ 678 w 1249"/>
                <a:gd name="T71" fmla="*/ 116 h 1248"/>
                <a:gd name="T72" fmla="*/ 624 w 1249"/>
                <a:gd name="T73" fmla="*/ 0 h 1248"/>
                <a:gd name="T74" fmla="*/ 593 w 1249"/>
                <a:gd name="T75" fmla="*/ 227 h 1248"/>
                <a:gd name="T76" fmla="*/ 655 w 1249"/>
                <a:gd name="T77" fmla="*/ 342 h 1248"/>
                <a:gd name="T78" fmla="*/ 740 w 1249"/>
                <a:gd name="T79" fmla="*/ 116 h 1248"/>
                <a:gd name="T80" fmla="*/ 624 w 1249"/>
                <a:gd name="T81" fmla="*/ 819 h 1248"/>
                <a:gd name="T82" fmla="*/ 624 w 1249"/>
                <a:gd name="T83" fmla="*/ 429 h 1248"/>
                <a:gd name="T84" fmla="*/ 624 w 1249"/>
                <a:gd name="T85" fmla="*/ 819 h 1248"/>
                <a:gd name="T86" fmla="*/ 367 w 1249"/>
                <a:gd name="T87" fmla="*/ 624 h 1248"/>
                <a:gd name="T88" fmla="*/ 881 w 1249"/>
                <a:gd name="T89" fmla="*/ 624 h 1248"/>
                <a:gd name="T90" fmla="*/ 1076 w 1249"/>
                <a:gd name="T91" fmla="*/ 254 h 1248"/>
                <a:gd name="T92" fmla="*/ 1076 w 1249"/>
                <a:gd name="T93" fmla="*/ 147 h 1248"/>
                <a:gd name="T94" fmla="*/ 1076 w 1249"/>
                <a:gd name="T95" fmla="*/ 254 h 1248"/>
                <a:gd name="T96" fmla="*/ 960 w 1249"/>
                <a:gd name="T97" fmla="*/ 201 h 1248"/>
                <a:gd name="T98" fmla="*/ 828 w 1249"/>
                <a:gd name="T99" fmla="*/ 404 h 1248"/>
                <a:gd name="T100" fmla="*/ 1019 w 1249"/>
                <a:gd name="T101" fmla="*/ 301 h 1248"/>
                <a:gd name="T102" fmla="*/ 1191 w 1249"/>
                <a:gd name="T103" fmla="*/ 201 h 1248"/>
                <a:gd name="T104" fmla="*/ 1132 w 1249"/>
                <a:gd name="T105" fmla="*/ 678 h 1248"/>
                <a:gd name="T106" fmla="*/ 1132 w 1249"/>
                <a:gd name="T107" fmla="*/ 570 h 1248"/>
                <a:gd name="T108" fmla="*/ 1132 w 1249"/>
                <a:gd name="T109" fmla="*/ 678 h 1248"/>
                <a:gd name="T110" fmla="*/ 1021 w 1249"/>
                <a:gd name="T111" fmla="*/ 593 h 1248"/>
                <a:gd name="T112" fmla="*/ 906 w 1249"/>
                <a:gd name="T113" fmla="*/ 655 h 1248"/>
                <a:gd name="T114" fmla="*/ 1132 w 1249"/>
                <a:gd name="T115" fmla="*/ 740 h 1248"/>
                <a:gd name="T116" fmla="*/ 1132 w 1249"/>
                <a:gd name="T117" fmla="*/ 50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9" h="1248">
                  <a:moveTo>
                    <a:pt x="1076" y="993"/>
                  </a:moveTo>
                  <a:cubicBezTo>
                    <a:pt x="1105" y="993"/>
                    <a:pt x="1129" y="1017"/>
                    <a:pt x="1129" y="1046"/>
                  </a:cubicBezTo>
                  <a:cubicBezTo>
                    <a:pt x="1129" y="1076"/>
                    <a:pt x="1105" y="1100"/>
                    <a:pt x="1076" y="1100"/>
                  </a:cubicBezTo>
                  <a:cubicBezTo>
                    <a:pt x="1046" y="1100"/>
                    <a:pt x="1022" y="1076"/>
                    <a:pt x="1022" y="1046"/>
                  </a:cubicBezTo>
                  <a:cubicBezTo>
                    <a:pt x="1022" y="1017"/>
                    <a:pt x="1046" y="993"/>
                    <a:pt x="1076" y="993"/>
                  </a:cubicBezTo>
                  <a:close/>
                  <a:moveTo>
                    <a:pt x="828" y="843"/>
                  </a:moveTo>
                  <a:lnTo>
                    <a:pt x="975" y="990"/>
                  </a:lnTo>
                  <a:cubicBezTo>
                    <a:pt x="966" y="1007"/>
                    <a:pt x="960" y="1026"/>
                    <a:pt x="960" y="1046"/>
                  </a:cubicBezTo>
                  <a:cubicBezTo>
                    <a:pt x="960" y="1110"/>
                    <a:pt x="1012" y="1162"/>
                    <a:pt x="1076" y="1162"/>
                  </a:cubicBezTo>
                  <a:cubicBezTo>
                    <a:pt x="1139" y="1162"/>
                    <a:pt x="1191" y="1110"/>
                    <a:pt x="1191" y="1046"/>
                  </a:cubicBezTo>
                  <a:cubicBezTo>
                    <a:pt x="1191" y="982"/>
                    <a:pt x="1139" y="930"/>
                    <a:pt x="1076" y="930"/>
                  </a:cubicBezTo>
                  <a:cubicBezTo>
                    <a:pt x="1055" y="930"/>
                    <a:pt x="1036" y="936"/>
                    <a:pt x="1019" y="946"/>
                  </a:cubicBezTo>
                  <a:lnTo>
                    <a:pt x="872" y="799"/>
                  </a:lnTo>
                  <a:lnTo>
                    <a:pt x="828" y="843"/>
                  </a:lnTo>
                  <a:close/>
                  <a:moveTo>
                    <a:pt x="624" y="1077"/>
                  </a:moveTo>
                  <a:cubicBezTo>
                    <a:pt x="653" y="1077"/>
                    <a:pt x="678" y="1102"/>
                    <a:pt x="678" y="1131"/>
                  </a:cubicBezTo>
                  <a:cubicBezTo>
                    <a:pt x="678" y="1161"/>
                    <a:pt x="654" y="1184"/>
                    <a:pt x="624" y="1184"/>
                  </a:cubicBezTo>
                  <a:cubicBezTo>
                    <a:pt x="595" y="1184"/>
                    <a:pt x="570" y="1160"/>
                    <a:pt x="570" y="1131"/>
                  </a:cubicBezTo>
                  <a:cubicBezTo>
                    <a:pt x="570" y="1101"/>
                    <a:pt x="594" y="1077"/>
                    <a:pt x="624" y="1077"/>
                  </a:cubicBezTo>
                  <a:close/>
                  <a:moveTo>
                    <a:pt x="624" y="1247"/>
                  </a:moveTo>
                  <a:cubicBezTo>
                    <a:pt x="688" y="1247"/>
                    <a:pt x="740" y="1195"/>
                    <a:pt x="740" y="1131"/>
                  </a:cubicBezTo>
                  <a:cubicBezTo>
                    <a:pt x="740" y="1078"/>
                    <a:pt x="704" y="1034"/>
                    <a:pt x="655" y="1020"/>
                  </a:cubicBezTo>
                  <a:lnTo>
                    <a:pt x="655" y="905"/>
                  </a:lnTo>
                  <a:lnTo>
                    <a:pt x="593" y="905"/>
                  </a:lnTo>
                  <a:lnTo>
                    <a:pt x="593" y="1020"/>
                  </a:lnTo>
                  <a:cubicBezTo>
                    <a:pt x="544" y="1034"/>
                    <a:pt x="508" y="1078"/>
                    <a:pt x="508" y="1131"/>
                  </a:cubicBezTo>
                  <a:cubicBezTo>
                    <a:pt x="508" y="1195"/>
                    <a:pt x="560" y="1247"/>
                    <a:pt x="624" y="1247"/>
                  </a:cubicBezTo>
                  <a:close/>
                  <a:moveTo>
                    <a:pt x="173" y="993"/>
                  </a:moveTo>
                  <a:cubicBezTo>
                    <a:pt x="202" y="993"/>
                    <a:pt x="226" y="1017"/>
                    <a:pt x="226" y="1046"/>
                  </a:cubicBezTo>
                  <a:cubicBezTo>
                    <a:pt x="226" y="1076"/>
                    <a:pt x="202" y="1100"/>
                    <a:pt x="173" y="1100"/>
                  </a:cubicBezTo>
                  <a:cubicBezTo>
                    <a:pt x="143" y="1100"/>
                    <a:pt x="119" y="1076"/>
                    <a:pt x="119" y="1046"/>
                  </a:cubicBezTo>
                  <a:cubicBezTo>
                    <a:pt x="119" y="1017"/>
                    <a:pt x="143" y="993"/>
                    <a:pt x="173" y="993"/>
                  </a:cubicBezTo>
                  <a:close/>
                  <a:moveTo>
                    <a:pt x="173" y="1162"/>
                  </a:moveTo>
                  <a:cubicBezTo>
                    <a:pt x="236" y="1162"/>
                    <a:pt x="288" y="1110"/>
                    <a:pt x="288" y="1046"/>
                  </a:cubicBezTo>
                  <a:cubicBezTo>
                    <a:pt x="288" y="1026"/>
                    <a:pt x="282" y="1007"/>
                    <a:pt x="273" y="990"/>
                  </a:cubicBezTo>
                  <a:lnTo>
                    <a:pt x="420" y="843"/>
                  </a:lnTo>
                  <a:lnTo>
                    <a:pt x="376" y="799"/>
                  </a:lnTo>
                  <a:lnTo>
                    <a:pt x="229" y="946"/>
                  </a:lnTo>
                  <a:cubicBezTo>
                    <a:pt x="212" y="936"/>
                    <a:pt x="193" y="930"/>
                    <a:pt x="173" y="930"/>
                  </a:cubicBezTo>
                  <a:cubicBezTo>
                    <a:pt x="109" y="930"/>
                    <a:pt x="57" y="982"/>
                    <a:pt x="57" y="1046"/>
                  </a:cubicBezTo>
                  <a:cubicBezTo>
                    <a:pt x="57" y="1110"/>
                    <a:pt x="109" y="1162"/>
                    <a:pt x="173" y="1162"/>
                  </a:cubicBezTo>
                  <a:close/>
                  <a:moveTo>
                    <a:pt x="170" y="624"/>
                  </a:moveTo>
                  <a:cubicBezTo>
                    <a:pt x="170" y="653"/>
                    <a:pt x="145" y="677"/>
                    <a:pt x="116" y="677"/>
                  </a:cubicBezTo>
                  <a:cubicBezTo>
                    <a:pt x="86" y="677"/>
                    <a:pt x="63" y="653"/>
                    <a:pt x="63" y="624"/>
                  </a:cubicBezTo>
                  <a:cubicBezTo>
                    <a:pt x="63" y="594"/>
                    <a:pt x="87" y="570"/>
                    <a:pt x="116" y="570"/>
                  </a:cubicBezTo>
                  <a:cubicBezTo>
                    <a:pt x="146" y="570"/>
                    <a:pt x="170" y="594"/>
                    <a:pt x="170" y="624"/>
                  </a:cubicBezTo>
                  <a:close/>
                  <a:moveTo>
                    <a:pt x="0" y="624"/>
                  </a:moveTo>
                  <a:cubicBezTo>
                    <a:pt x="0" y="688"/>
                    <a:pt x="52" y="740"/>
                    <a:pt x="116" y="740"/>
                  </a:cubicBezTo>
                  <a:cubicBezTo>
                    <a:pt x="169" y="740"/>
                    <a:pt x="213" y="704"/>
                    <a:pt x="227" y="655"/>
                  </a:cubicBezTo>
                  <a:lnTo>
                    <a:pt x="342" y="655"/>
                  </a:lnTo>
                  <a:lnTo>
                    <a:pt x="342" y="593"/>
                  </a:lnTo>
                  <a:lnTo>
                    <a:pt x="227" y="593"/>
                  </a:lnTo>
                  <a:cubicBezTo>
                    <a:pt x="213" y="544"/>
                    <a:pt x="169" y="508"/>
                    <a:pt x="116" y="508"/>
                  </a:cubicBezTo>
                  <a:cubicBezTo>
                    <a:pt x="52" y="508"/>
                    <a:pt x="0" y="560"/>
                    <a:pt x="0" y="624"/>
                  </a:cubicBezTo>
                  <a:close/>
                  <a:moveTo>
                    <a:pt x="173" y="254"/>
                  </a:moveTo>
                  <a:cubicBezTo>
                    <a:pt x="143" y="254"/>
                    <a:pt x="119" y="230"/>
                    <a:pt x="119" y="201"/>
                  </a:cubicBezTo>
                  <a:cubicBezTo>
                    <a:pt x="119" y="171"/>
                    <a:pt x="143" y="147"/>
                    <a:pt x="173" y="147"/>
                  </a:cubicBezTo>
                  <a:cubicBezTo>
                    <a:pt x="202" y="147"/>
                    <a:pt x="226" y="171"/>
                    <a:pt x="226" y="201"/>
                  </a:cubicBezTo>
                  <a:cubicBezTo>
                    <a:pt x="226" y="230"/>
                    <a:pt x="202" y="254"/>
                    <a:pt x="173" y="254"/>
                  </a:cubicBezTo>
                  <a:close/>
                  <a:moveTo>
                    <a:pt x="420" y="404"/>
                  </a:moveTo>
                  <a:lnTo>
                    <a:pt x="273" y="257"/>
                  </a:lnTo>
                  <a:cubicBezTo>
                    <a:pt x="282" y="240"/>
                    <a:pt x="288" y="221"/>
                    <a:pt x="288" y="201"/>
                  </a:cubicBezTo>
                  <a:cubicBezTo>
                    <a:pt x="288" y="137"/>
                    <a:pt x="236" y="85"/>
                    <a:pt x="173" y="85"/>
                  </a:cubicBezTo>
                  <a:cubicBezTo>
                    <a:pt x="109" y="85"/>
                    <a:pt x="57" y="137"/>
                    <a:pt x="57" y="201"/>
                  </a:cubicBezTo>
                  <a:cubicBezTo>
                    <a:pt x="57" y="264"/>
                    <a:pt x="109" y="316"/>
                    <a:pt x="173" y="316"/>
                  </a:cubicBezTo>
                  <a:cubicBezTo>
                    <a:pt x="193" y="316"/>
                    <a:pt x="212" y="310"/>
                    <a:pt x="229" y="301"/>
                  </a:cubicBezTo>
                  <a:lnTo>
                    <a:pt x="376" y="448"/>
                  </a:lnTo>
                  <a:lnTo>
                    <a:pt x="420" y="404"/>
                  </a:lnTo>
                  <a:close/>
                  <a:moveTo>
                    <a:pt x="624" y="170"/>
                  </a:moveTo>
                  <a:cubicBezTo>
                    <a:pt x="594" y="170"/>
                    <a:pt x="571" y="146"/>
                    <a:pt x="571" y="116"/>
                  </a:cubicBezTo>
                  <a:cubicBezTo>
                    <a:pt x="571" y="86"/>
                    <a:pt x="595" y="62"/>
                    <a:pt x="624" y="62"/>
                  </a:cubicBezTo>
                  <a:cubicBezTo>
                    <a:pt x="654" y="62"/>
                    <a:pt x="678" y="86"/>
                    <a:pt x="678" y="116"/>
                  </a:cubicBezTo>
                  <a:cubicBezTo>
                    <a:pt x="678" y="146"/>
                    <a:pt x="653" y="170"/>
                    <a:pt x="624" y="170"/>
                  </a:cubicBezTo>
                  <a:close/>
                  <a:moveTo>
                    <a:pt x="624" y="0"/>
                  </a:moveTo>
                  <a:cubicBezTo>
                    <a:pt x="560" y="0"/>
                    <a:pt x="508" y="52"/>
                    <a:pt x="508" y="116"/>
                  </a:cubicBezTo>
                  <a:cubicBezTo>
                    <a:pt x="508" y="169"/>
                    <a:pt x="544" y="213"/>
                    <a:pt x="593" y="227"/>
                  </a:cubicBezTo>
                  <a:lnTo>
                    <a:pt x="593" y="342"/>
                  </a:lnTo>
                  <a:lnTo>
                    <a:pt x="655" y="342"/>
                  </a:lnTo>
                  <a:lnTo>
                    <a:pt x="655" y="227"/>
                  </a:lnTo>
                  <a:cubicBezTo>
                    <a:pt x="704" y="213"/>
                    <a:pt x="740" y="169"/>
                    <a:pt x="740" y="116"/>
                  </a:cubicBezTo>
                  <a:cubicBezTo>
                    <a:pt x="740" y="52"/>
                    <a:pt x="688" y="0"/>
                    <a:pt x="624" y="0"/>
                  </a:cubicBezTo>
                  <a:close/>
                  <a:moveTo>
                    <a:pt x="624" y="819"/>
                  </a:moveTo>
                  <a:cubicBezTo>
                    <a:pt x="517" y="819"/>
                    <a:pt x="429" y="731"/>
                    <a:pt x="429" y="624"/>
                  </a:cubicBezTo>
                  <a:cubicBezTo>
                    <a:pt x="429" y="517"/>
                    <a:pt x="517" y="429"/>
                    <a:pt x="624" y="429"/>
                  </a:cubicBezTo>
                  <a:cubicBezTo>
                    <a:pt x="732" y="429"/>
                    <a:pt x="819" y="517"/>
                    <a:pt x="819" y="624"/>
                  </a:cubicBezTo>
                  <a:cubicBezTo>
                    <a:pt x="819" y="731"/>
                    <a:pt x="732" y="819"/>
                    <a:pt x="624" y="819"/>
                  </a:cubicBezTo>
                  <a:close/>
                  <a:moveTo>
                    <a:pt x="624" y="367"/>
                  </a:moveTo>
                  <a:cubicBezTo>
                    <a:pt x="483" y="367"/>
                    <a:pt x="367" y="482"/>
                    <a:pt x="367" y="624"/>
                  </a:cubicBezTo>
                  <a:cubicBezTo>
                    <a:pt x="367" y="766"/>
                    <a:pt x="483" y="880"/>
                    <a:pt x="624" y="880"/>
                  </a:cubicBezTo>
                  <a:cubicBezTo>
                    <a:pt x="766" y="880"/>
                    <a:pt x="881" y="766"/>
                    <a:pt x="881" y="624"/>
                  </a:cubicBezTo>
                  <a:cubicBezTo>
                    <a:pt x="881" y="482"/>
                    <a:pt x="766" y="367"/>
                    <a:pt x="624" y="367"/>
                  </a:cubicBezTo>
                  <a:close/>
                  <a:moveTo>
                    <a:pt x="1076" y="254"/>
                  </a:moveTo>
                  <a:cubicBezTo>
                    <a:pt x="1046" y="254"/>
                    <a:pt x="1022" y="230"/>
                    <a:pt x="1022" y="201"/>
                  </a:cubicBezTo>
                  <a:cubicBezTo>
                    <a:pt x="1022" y="171"/>
                    <a:pt x="1046" y="147"/>
                    <a:pt x="1076" y="147"/>
                  </a:cubicBezTo>
                  <a:cubicBezTo>
                    <a:pt x="1105" y="147"/>
                    <a:pt x="1129" y="171"/>
                    <a:pt x="1129" y="201"/>
                  </a:cubicBezTo>
                  <a:cubicBezTo>
                    <a:pt x="1129" y="230"/>
                    <a:pt x="1105" y="254"/>
                    <a:pt x="1076" y="254"/>
                  </a:cubicBezTo>
                  <a:close/>
                  <a:moveTo>
                    <a:pt x="1076" y="85"/>
                  </a:moveTo>
                  <a:cubicBezTo>
                    <a:pt x="1012" y="85"/>
                    <a:pt x="960" y="137"/>
                    <a:pt x="960" y="201"/>
                  </a:cubicBezTo>
                  <a:cubicBezTo>
                    <a:pt x="960" y="221"/>
                    <a:pt x="966" y="240"/>
                    <a:pt x="975" y="257"/>
                  </a:cubicBezTo>
                  <a:lnTo>
                    <a:pt x="828" y="404"/>
                  </a:lnTo>
                  <a:lnTo>
                    <a:pt x="872" y="448"/>
                  </a:lnTo>
                  <a:lnTo>
                    <a:pt x="1019" y="301"/>
                  </a:lnTo>
                  <a:cubicBezTo>
                    <a:pt x="1036" y="310"/>
                    <a:pt x="1055" y="316"/>
                    <a:pt x="1076" y="316"/>
                  </a:cubicBezTo>
                  <a:cubicBezTo>
                    <a:pt x="1139" y="316"/>
                    <a:pt x="1191" y="264"/>
                    <a:pt x="1191" y="201"/>
                  </a:cubicBezTo>
                  <a:cubicBezTo>
                    <a:pt x="1191" y="137"/>
                    <a:pt x="1139" y="85"/>
                    <a:pt x="1076" y="85"/>
                  </a:cubicBezTo>
                  <a:close/>
                  <a:moveTo>
                    <a:pt x="1132" y="678"/>
                  </a:moveTo>
                  <a:cubicBezTo>
                    <a:pt x="1102" y="678"/>
                    <a:pt x="1078" y="653"/>
                    <a:pt x="1078" y="624"/>
                  </a:cubicBezTo>
                  <a:cubicBezTo>
                    <a:pt x="1078" y="594"/>
                    <a:pt x="1103" y="570"/>
                    <a:pt x="1132" y="570"/>
                  </a:cubicBezTo>
                  <a:cubicBezTo>
                    <a:pt x="1162" y="570"/>
                    <a:pt x="1186" y="594"/>
                    <a:pt x="1186" y="624"/>
                  </a:cubicBezTo>
                  <a:cubicBezTo>
                    <a:pt x="1186" y="654"/>
                    <a:pt x="1161" y="678"/>
                    <a:pt x="1132" y="678"/>
                  </a:cubicBezTo>
                  <a:close/>
                  <a:moveTo>
                    <a:pt x="1132" y="508"/>
                  </a:moveTo>
                  <a:cubicBezTo>
                    <a:pt x="1079" y="508"/>
                    <a:pt x="1035" y="544"/>
                    <a:pt x="1021" y="593"/>
                  </a:cubicBezTo>
                  <a:lnTo>
                    <a:pt x="906" y="593"/>
                  </a:lnTo>
                  <a:lnTo>
                    <a:pt x="906" y="655"/>
                  </a:lnTo>
                  <a:lnTo>
                    <a:pt x="1021" y="655"/>
                  </a:lnTo>
                  <a:cubicBezTo>
                    <a:pt x="1035" y="704"/>
                    <a:pt x="1079" y="740"/>
                    <a:pt x="1132" y="740"/>
                  </a:cubicBezTo>
                  <a:cubicBezTo>
                    <a:pt x="1196" y="740"/>
                    <a:pt x="1248" y="688"/>
                    <a:pt x="1248" y="624"/>
                  </a:cubicBezTo>
                  <a:cubicBezTo>
                    <a:pt x="1248" y="560"/>
                    <a:pt x="1196" y="508"/>
                    <a:pt x="1132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F0B7820B-C58A-C14F-80EC-DFB0435EF43B}"/>
              </a:ext>
            </a:extLst>
          </p:cNvPr>
          <p:cNvGrpSpPr/>
          <p:nvPr userDrawn="1"/>
        </p:nvGrpSpPr>
        <p:grpSpPr>
          <a:xfrm>
            <a:off x="5137970" y="4062353"/>
            <a:ext cx="710291" cy="710292"/>
            <a:chOff x="3676430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33B09B99-2133-3A41-9241-35579DB01D05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9" name="Freeform 17">
              <a:extLst>
                <a:ext uri="{FF2B5EF4-FFF2-40B4-BE49-F238E27FC236}">
                  <a16:creationId xmlns:a16="http://schemas.microsoft.com/office/drawing/2014/main" id="{98EB210D-F7F8-CB48-A8E4-C2544434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981" y="3655956"/>
              <a:ext cx="357188" cy="458787"/>
            </a:xfrm>
            <a:custGeom>
              <a:avLst/>
              <a:gdLst>
                <a:gd name="T0" fmla="*/ 711 w 994"/>
                <a:gd name="T1" fmla="*/ 1071 h 1276"/>
                <a:gd name="T2" fmla="*/ 790 w 994"/>
                <a:gd name="T3" fmla="*/ 796 h 1276"/>
                <a:gd name="T4" fmla="*/ 852 w 994"/>
                <a:gd name="T5" fmla="*/ 734 h 1276"/>
                <a:gd name="T6" fmla="*/ 649 w 994"/>
                <a:gd name="T7" fmla="*/ 1134 h 1276"/>
                <a:gd name="T8" fmla="*/ 852 w 994"/>
                <a:gd name="T9" fmla="*/ 734 h 1276"/>
                <a:gd name="T10" fmla="*/ 849 w 994"/>
                <a:gd name="T11" fmla="*/ 570 h 1276"/>
                <a:gd name="T12" fmla="*/ 539 w 994"/>
                <a:gd name="T13" fmla="*/ 508 h 1276"/>
                <a:gd name="T14" fmla="*/ 536 w 994"/>
                <a:gd name="T15" fmla="*/ 1071 h 1276"/>
                <a:gd name="T16" fmla="*/ 457 w 994"/>
                <a:gd name="T17" fmla="*/ 908 h 1276"/>
                <a:gd name="T18" fmla="*/ 536 w 994"/>
                <a:gd name="T19" fmla="*/ 1071 h 1276"/>
                <a:gd name="T20" fmla="*/ 395 w 994"/>
                <a:gd name="T21" fmla="*/ 847 h 1276"/>
                <a:gd name="T22" fmla="*/ 598 w 994"/>
                <a:gd name="T23" fmla="*/ 1134 h 1276"/>
                <a:gd name="T24" fmla="*/ 282 w 994"/>
                <a:gd name="T25" fmla="*/ 1071 h 1276"/>
                <a:gd name="T26" fmla="*/ 203 w 994"/>
                <a:gd name="T27" fmla="*/ 739 h 1276"/>
                <a:gd name="T28" fmla="*/ 282 w 994"/>
                <a:gd name="T29" fmla="*/ 1071 h 1276"/>
                <a:gd name="T30" fmla="*/ 141 w 994"/>
                <a:gd name="T31" fmla="*/ 677 h 1276"/>
                <a:gd name="T32" fmla="*/ 344 w 994"/>
                <a:gd name="T33" fmla="*/ 1134 h 1276"/>
                <a:gd name="T34" fmla="*/ 367 w 994"/>
                <a:gd name="T35" fmla="*/ 342 h 1276"/>
                <a:gd name="T36" fmla="*/ 259 w 994"/>
                <a:gd name="T37" fmla="*/ 342 h 1276"/>
                <a:gd name="T38" fmla="*/ 313 w 994"/>
                <a:gd name="T39" fmla="*/ 260 h 1276"/>
                <a:gd name="T40" fmla="*/ 367 w 994"/>
                <a:gd name="T41" fmla="*/ 342 h 1276"/>
                <a:gd name="T42" fmla="*/ 485 w 994"/>
                <a:gd name="T43" fmla="*/ 567 h 1276"/>
                <a:gd name="T44" fmla="*/ 403 w 994"/>
                <a:gd name="T45" fmla="*/ 413 h 1276"/>
                <a:gd name="T46" fmla="*/ 429 w 994"/>
                <a:gd name="T47" fmla="*/ 313 h 1276"/>
                <a:gd name="T48" fmla="*/ 197 w 994"/>
                <a:gd name="T49" fmla="*/ 313 h 1276"/>
                <a:gd name="T50" fmla="*/ 223 w 994"/>
                <a:gd name="T51" fmla="*/ 413 h 1276"/>
                <a:gd name="T52" fmla="*/ 141 w 994"/>
                <a:gd name="T53" fmla="*/ 567 h 1276"/>
                <a:gd name="T54" fmla="*/ 203 w 994"/>
                <a:gd name="T55" fmla="*/ 511 h 1276"/>
                <a:gd name="T56" fmla="*/ 423 w 994"/>
                <a:gd name="T57" fmla="*/ 511 h 1276"/>
                <a:gd name="T58" fmla="*/ 849 w 994"/>
                <a:gd name="T59" fmla="*/ 395 h 1276"/>
                <a:gd name="T60" fmla="*/ 539 w 994"/>
                <a:gd name="T61" fmla="*/ 457 h 1276"/>
                <a:gd name="T62" fmla="*/ 849 w 994"/>
                <a:gd name="T63" fmla="*/ 395 h 1276"/>
                <a:gd name="T64" fmla="*/ 877 w 994"/>
                <a:gd name="T65" fmla="*/ 254 h 1276"/>
                <a:gd name="T66" fmla="*/ 739 w 994"/>
                <a:gd name="T67" fmla="*/ 116 h 1276"/>
                <a:gd name="T68" fmla="*/ 677 w 994"/>
                <a:gd name="T69" fmla="*/ 316 h 1276"/>
                <a:gd name="T70" fmla="*/ 931 w 994"/>
                <a:gd name="T71" fmla="*/ 1187 h 1276"/>
                <a:gd name="T72" fmla="*/ 87 w 994"/>
                <a:gd name="T73" fmla="*/ 1213 h 1276"/>
                <a:gd name="T74" fmla="*/ 62 w 994"/>
                <a:gd name="T75" fmla="*/ 88 h 1276"/>
                <a:gd name="T76" fmla="*/ 723 w 994"/>
                <a:gd name="T77" fmla="*/ 62 h 1276"/>
                <a:gd name="T78" fmla="*/ 931 w 994"/>
                <a:gd name="T79" fmla="*/ 1187 h 1276"/>
                <a:gd name="T80" fmla="*/ 749 w 994"/>
                <a:gd name="T81" fmla="*/ 0 h 1276"/>
                <a:gd name="T82" fmla="*/ 0 w 994"/>
                <a:gd name="T83" fmla="*/ 88 h 1276"/>
                <a:gd name="T84" fmla="*/ 87 w 994"/>
                <a:gd name="T85" fmla="*/ 1275 h 1276"/>
                <a:gd name="T86" fmla="*/ 993 w 994"/>
                <a:gd name="T87" fmla="*/ 1187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4" h="1276">
                  <a:moveTo>
                    <a:pt x="790" y="1071"/>
                  </a:moveTo>
                  <a:lnTo>
                    <a:pt x="711" y="1071"/>
                  </a:lnTo>
                  <a:lnTo>
                    <a:pt x="711" y="796"/>
                  </a:lnTo>
                  <a:lnTo>
                    <a:pt x="790" y="796"/>
                  </a:lnTo>
                  <a:lnTo>
                    <a:pt x="790" y="1071"/>
                  </a:lnTo>
                  <a:close/>
                  <a:moveTo>
                    <a:pt x="852" y="734"/>
                  </a:moveTo>
                  <a:lnTo>
                    <a:pt x="649" y="734"/>
                  </a:lnTo>
                  <a:lnTo>
                    <a:pt x="649" y="1134"/>
                  </a:lnTo>
                  <a:lnTo>
                    <a:pt x="852" y="1134"/>
                  </a:lnTo>
                  <a:lnTo>
                    <a:pt x="852" y="734"/>
                  </a:lnTo>
                  <a:close/>
                  <a:moveTo>
                    <a:pt x="539" y="570"/>
                  </a:moveTo>
                  <a:lnTo>
                    <a:pt x="849" y="570"/>
                  </a:lnTo>
                  <a:lnTo>
                    <a:pt x="849" y="508"/>
                  </a:lnTo>
                  <a:lnTo>
                    <a:pt x="539" y="508"/>
                  </a:lnTo>
                  <a:lnTo>
                    <a:pt x="539" y="570"/>
                  </a:lnTo>
                  <a:close/>
                  <a:moveTo>
                    <a:pt x="536" y="1071"/>
                  </a:moveTo>
                  <a:lnTo>
                    <a:pt x="457" y="1071"/>
                  </a:lnTo>
                  <a:lnTo>
                    <a:pt x="457" y="908"/>
                  </a:lnTo>
                  <a:lnTo>
                    <a:pt x="536" y="908"/>
                  </a:lnTo>
                  <a:lnTo>
                    <a:pt x="536" y="1071"/>
                  </a:lnTo>
                  <a:close/>
                  <a:moveTo>
                    <a:pt x="598" y="847"/>
                  </a:moveTo>
                  <a:lnTo>
                    <a:pt x="395" y="847"/>
                  </a:lnTo>
                  <a:lnTo>
                    <a:pt x="395" y="1134"/>
                  </a:lnTo>
                  <a:lnTo>
                    <a:pt x="598" y="1134"/>
                  </a:lnTo>
                  <a:lnTo>
                    <a:pt x="598" y="847"/>
                  </a:lnTo>
                  <a:close/>
                  <a:moveTo>
                    <a:pt x="282" y="1071"/>
                  </a:moveTo>
                  <a:lnTo>
                    <a:pt x="203" y="1071"/>
                  </a:lnTo>
                  <a:lnTo>
                    <a:pt x="203" y="739"/>
                  </a:lnTo>
                  <a:lnTo>
                    <a:pt x="282" y="739"/>
                  </a:lnTo>
                  <a:lnTo>
                    <a:pt x="282" y="1071"/>
                  </a:lnTo>
                  <a:close/>
                  <a:moveTo>
                    <a:pt x="344" y="677"/>
                  </a:moveTo>
                  <a:lnTo>
                    <a:pt x="141" y="677"/>
                  </a:lnTo>
                  <a:lnTo>
                    <a:pt x="141" y="1134"/>
                  </a:lnTo>
                  <a:lnTo>
                    <a:pt x="344" y="1134"/>
                  </a:lnTo>
                  <a:lnTo>
                    <a:pt x="344" y="677"/>
                  </a:lnTo>
                  <a:close/>
                  <a:moveTo>
                    <a:pt x="367" y="342"/>
                  </a:moveTo>
                  <a:cubicBezTo>
                    <a:pt x="367" y="372"/>
                    <a:pt x="343" y="395"/>
                    <a:pt x="313" y="395"/>
                  </a:cubicBezTo>
                  <a:cubicBezTo>
                    <a:pt x="283" y="395"/>
                    <a:pt x="259" y="372"/>
                    <a:pt x="259" y="342"/>
                  </a:cubicBezTo>
                  <a:lnTo>
                    <a:pt x="259" y="313"/>
                  </a:lnTo>
                  <a:cubicBezTo>
                    <a:pt x="259" y="283"/>
                    <a:pt x="283" y="260"/>
                    <a:pt x="313" y="260"/>
                  </a:cubicBezTo>
                  <a:cubicBezTo>
                    <a:pt x="343" y="260"/>
                    <a:pt x="367" y="283"/>
                    <a:pt x="367" y="313"/>
                  </a:cubicBezTo>
                  <a:lnTo>
                    <a:pt x="367" y="342"/>
                  </a:lnTo>
                  <a:close/>
                  <a:moveTo>
                    <a:pt x="423" y="567"/>
                  </a:moveTo>
                  <a:lnTo>
                    <a:pt x="485" y="567"/>
                  </a:lnTo>
                  <a:lnTo>
                    <a:pt x="485" y="511"/>
                  </a:lnTo>
                  <a:cubicBezTo>
                    <a:pt x="485" y="463"/>
                    <a:pt x="448" y="431"/>
                    <a:pt x="403" y="413"/>
                  </a:cubicBezTo>
                  <a:cubicBezTo>
                    <a:pt x="419" y="393"/>
                    <a:pt x="429" y="369"/>
                    <a:pt x="429" y="342"/>
                  </a:cubicBezTo>
                  <a:lnTo>
                    <a:pt x="429" y="313"/>
                  </a:lnTo>
                  <a:cubicBezTo>
                    <a:pt x="429" y="250"/>
                    <a:pt x="377" y="198"/>
                    <a:pt x="313" y="198"/>
                  </a:cubicBezTo>
                  <a:cubicBezTo>
                    <a:pt x="249" y="198"/>
                    <a:pt x="197" y="250"/>
                    <a:pt x="197" y="313"/>
                  </a:cubicBezTo>
                  <a:lnTo>
                    <a:pt x="197" y="342"/>
                  </a:lnTo>
                  <a:cubicBezTo>
                    <a:pt x="197" y="369"/>
                    <a:pt x="207" y="393"/>
                    <a:pt x="223" y="413"/>
                  </a:cubicBezTo>
                  <a:cubicBezTo>
                    <a:pt x="178" y="431"/>
                    <a:pt x="141" y="463"/>
                    <a:pt x="141" y="511"/>
                  </a:cubicBezTo>
                  <a:lnTo>
                    <a:pt x="141" y="567"/>
                  </a:lnTo>
                  <a:lnTo>
                    <a:pt x="203" y="567"/>
                  </a:lnTo>
                  <a:lnTo>
                    <a:pt x="203" y="511"/>
                  </a:lnTo>
                  <a:cubicBezTo>
                    <a:pt x="203" y="479"/>
                    <a:pt x="269" y="457"/>
                    <a:pt x="313" y="457"/>
                  </a:cubicBezTo>
                  <a:cubicBezTo>
                    <a:pt x="357" y="457"/>
                    <a:pt x="423" y="479"/>
                    <a:pt x="423" y="511"/>
                  </a:cubicBezTo>
                  <a:lnTo>
                    <a:pt x="423" y="567"/>
                  </a:lnTo>
                  <a:close/>
                  <a:moveTo>
                    <a:pt x="849" y="395"/>
                  </a:moveTo>
                  <a:lnTo>
                    <a:pt x="539" y="395"/>
                  </a:lnTo>
                  <a:lnTo>
                    <a:pt x="539" y="457"/>
                  </a:lnTo>
                  <a:lnTo>
                    <a:pt x="849" y="457"/>
                  </a:lnTo>
                  <a:lnTo>
                    <a:pt x="849" y="395"/>
                  </a:lnTo>
                  <a:close/>
                  <a:moveTo>
                    <a:pt x="877" y="316"/>
                  </a:moveTo>
                  <a:lnTo>
                    <a:pt x="877" y="254"/>
                  </a:lnTo>
                  <a:lnTo>
                    <a:pt x="739" y="254"/>
                  </a:lnTo>
                  <a:lnTo>
                    <a:pt x="739" y="116"/>
                  </a:lnTo>
                  <a:lnTo>
                    <a:pt x="677" y="116"/>
                  </a:lnTo>
                  <a:lnTo>
                    <a:pt x="677" y="316"/>
                  </a:lnTo>
                  <a:lnTo>
                    <a:pt x="877" y="316"/>
                  </a:lnTo>
                  <a:close/>
                  <a:moveTo>
                    <a:pt x="931" y="1187"/>
                  </a:moveTo>
                  <a:cubicBezTo>
                    <a:pt x="931" y="1201"/>
                    <a:pt x="920" y="1213"/>
                    <a:pt x="906" y="1213"/>
                  </a:cubicBezTo>
                  <a:lnTo>
                    <a:pt x="87" y="1213"/>
                  </a:lnTo>
                  <a:cubicBezTo>
                    <a:pt x="73" y="1213"/>
                    <a:pt x="62" y="1201"/>
                    <a:pt x="62" y="1187"/>
                  </a:cubicBezTo>
                  <a:lnTo>
                    <a:pt x="62" y="88"/>
                  </a:lnTo>
                  <a:cubicBezTo>
                    <a:pt x="62" y="74"/>
                    <a:pt x="73" y="62"/>
                    <a:pt x="87" y="62"/>
                  </a:cubicBezTo>
                  <a:lnTo>
                    <a:pt x="723" y="62"/>
                  </a:lnTo>
                  <a:lnTo>
                    <a:pt x="931" y="270"/>
                  </a:lnTo>
                  <a:lnTo>
                    <a:pt x="931" y="1187"/>
                  </a:lnTo>
                  <a:close/>
                  <a:moveTo>
                    <a:pt x="993" y="244"/>
                  </a:moveTo>
                  <a:lnTo>
                    <a:pt x="749" y="0"/>
                  </a:lnTo>
                  <a:lnTo>
                    <a:pt x="87" y="0"/>
                  </a:lnTo>
                  <a:cubicBezTo>
                    <a:pt x="39" y="0"/>
                    <a:pt x="0" y="39"/>
                    <a:pt x="0" y="88"/>
                  </a:cubicBezTo>
                  <a:lnTo>
                    <a:pt x="0" y="1187"/>
                  </a:lnTo>
                  <a:cubicBezTo>
                    <a:pt x="0" y="1235"/>
                    <a:pt x="39" y="1275"/>
                    <a:pt x="87" y="1275"/>
                  </a:cubicBezTo>
                  <a:lnTo>
                    <a:pt x="906" y="1275"/>
                  </a:lnTo>
                  <a:cubicBezTo>
                    <a:pt x="954" y="1275"/>
                    <a:pt x="993" y="1235"/>
                    <a:pt x="993" y="1187"/>
                  </a:cubicBezTo>
                  <a:lnTo>
                    <a:pt x="993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8A15AAC4-3BFE-164B-B279-305BC6D0D35B}"/>
              </a:ext>
            </a:extLst>
          </p:cNvPr>
          <p:cNvGrpSpPr/>
          <p:nvPr userDrawn="1"/>
        </p:nvGrpSpPr>
        <p:grpSpPr>
          <a:xfrm>
            <a:off x="9520527" y="3030776"/>
            <a:ext cx="710291" cy="710292"/>
            <a:chOff x="8058987" y="2498626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C495D38D-BD0A-0C4C-92F9-2CCCC2BFB8DC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2" name="Freeform 18">
              <a:extLst>
                <a:ext uri="{FF2B5EF4-FFF2-40B4-BE49-F238E27FC236}">
                  <a16:creationId xmlns:a16="http://schemas.microsoft.com/office/drawing/2014/main" id="{6A33C0C7-7C6D-2643-8770-7EA8975E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0613" y="2613266"/>
              <a:ext cx="427038" cy="481013"/>
            </a:xfrm>
            <a:custGeom>
              <a:avLst/>
              <a:gdLst>
                <a:gd name="T0" fmla="*/ 1051 w 1185"/>
                <a:gd name="T1" fmla="*/ 1229 h 1334"/>
                <a:gd name="T2" fmla="*/ 1037 w 1185"/>
                <a:gd name="T3" fmla="*/ 1271 h 1334"/>
                <a:gd name="T4" fmla="*/ 1095 w 1185"/>
                <a:gd name="T5" fmla="*/ 1180 h 1334"/>
                <a:gd name="T6" fmla="*/ 711 w 1185"/>
                <a:gd name="T7" fmla="*/ 1305 h 1334"/>
                <a:gd name="T8" fmla="*/ 1150 w 1185"/>
                <a:gd name="T9" fmla="*/ 1153 h 1334"/>
                <a:gd name="T10" fmla="*/ 711 w 1185"/>
                <a:gd name="T11" fmla="*/ 1305 h 1334"/>
                <a:gd name="T12" fmla="*/ 603 w 1185"/>
                <a:gd name="T13" fmla="*/ 132 h 1334"/>
                <a:gd name="T14" fmla="*/ 55 w 1185"/>
                <a:gd name="T15" fmla="*/ 104 h 1334"/>
                <a:gd name="T16" fmla="*/ 960 w 1185"/>
                <a:gd name="T17" fmla="*/ 152 h 1334"/>
                <a:gd name="T18" fmla="*/ 0 w 1185"/>
                <a:gd name="T19" fmla="*/ 104 h 1334"/>
                <a:gd name="T20" fmla="*/ 640 w 1185"/>
                <a:gd name="T21" fmla="*/ 1305 h 1334"/>
                <a:gd name="T22" fmla="*/ 55 w 1185"/>
                <a:gd name="T23" fmla="*/ 1180 h 1334"/>
                <a:gd name="T24" fmla="*/ 55 w 1185"/>
                <a:gd name="T25" fmla="*/ 1125 h 1334"/>
                <a:gd name="T26" fmla="*/ 988 w 1185"/>
                <a:gd name="T27" fmla="*/ 493 h 1334"/>
                <a:gd name="T28" fmla="*/ 603 w 1185"/>
                <a:gd name="T29" fmla="*/ 1257 h 1334"/>
                <a:gd name="T30" fmla="*/ 567 w 1185"/>
                <a:gd name="T31" fmla="*/ 322 h 1334"/>
                <a:gd name="T32" fmla="*/ 643 w 1185"/>
                <a:gd name="T33" fmla="*/ 381 h 1334"/>
                <a:gd name="T34" fmla="*/ 567 w 1185"/>
                <a:gd name="T35" fmla="*/ 322 h 1334"/>
                <a:gd name="T36" fmla="*/ 698 w 1185"/>
                <a:gd name="T37" fmla="*/ 381 h 1334"/>
                <a:gd name="T38" fmla="*/ 511 w 1185"/>
                <a:gd name="T39" fmla="*/ 322 h 1334"/>
                <a:gd name="T40" fmla="*/ 372 w 1185"/>
                <a:gd name="T41" fmla="*/ 601 h 1334"/>
                <a:gd name="T42" fmla="*/ 431 w 1185"/>
                <a:gd name="T43" fmla="*/ 526 h 1334"/>
                <a:gd name="T44" fmla="*/ 431 w 1185"/>
                <a:gd name="T45" fmla="*/ 470 h 1334"/>
                <a:gd name="T46" fmla="*/ 372 w 1185"/>
                <a:gd name="T47" fmla="*/ 657 h 1334"/>
                <a:gd name="T48" fmla="*/ 439 w 1185"/>
                <a:gd name="T49" fmla="*/ 381 h 1334"/>
                <a:gd name="T50" fmla="*/ 364 w 1185"/>
                <a:gd name="T51" fmla="*/ 322 h 1334"/>
                <a:gd name="T52" fmla="*/ 439 w 1185"/>
                <a:gd name="T53" fmla="*/ 381 h 1334"/>
                <a:gd name="T54" fmla="*/ 308 w 1185"/>
                <a:gd name="T55" fmla="*/ 322 h 1334"/>
                <a:gd name="T56" fmla="*/ 495 w 1185"/>
                <a:gd name="T57" fmla="*/ 381 h 1334"/>
                <a:gd name="T58" fmla="*/ 372 w 1185"/>
                <a:gd name="T59" fmla="*/ 813 h 1334"/>
                <a:gd name="T60" fmla="*/ 431 w 1185"/>
                <a:gd name="T61" fmla="*/ 738 h 1334"/>
                <a:gd name="T62" fmla="*/ 431 w 1185"/>
                <a:gd name="T63" fmla="*/ 682 h 1334"/>
                <a:gd name="T64" fmla="*/ 372 w 1185"/>
                <a:gd name="T65" fmla="*/ 869 h 1334"/>
                <a:gd name="T66" fmla="*/ 236 w 1185"/>
                <a:gd name="T67" fmla="*/ 593 h 1334"/>
                <a:gd name="T68" fmla="*/ 160 w 1185"/>
                <a:gd name="T69" fmla="*/ 534 h 1334"/>
                <a:gd name="T70" fmla="*/ 236 w 1185"/>
                <a:gd name="T71" fmla="*/ 593 h 1334"/>
                <a:gd name="T72" fmla="*/ 105 w 1185"/>
                <a:gd name="T73" fmla="*/ 534 h 1334"/>
                <a:gd name="T74" fmla="*/ 292 w 1185"/>
                <a:gd name="T75" fmla="*/ 593 h 1334"/>
                <a:gd name="T76" fmla="*/ 169 w 1185"/>
                <a:gd name="T77" fmla="*/ 389 h 1334"/>
                <a:gd name="T78" fmla="*/ 228 w 1185"/>
                <a:gd name="T79" fmla="*/ 314 h 1334"/>
                <a:gd name="T80" fmla="*/ 228 w 1185"/>
                <a:gd name="T81" fmla="*/ 258 h 1334"/>
                <a:gd name="T82" fmla="*/ 169 w 1185"/>
                <a:gd name="T83" fmla="*/ 445 h 1334"/>
                <a:gd name="T84" fmla="*/ 236 w 1185"/>
                <a:gd name="T85" fmla="*/ 805 h 1334"/>
                <a:gd name="T86" fmla="*/ 160 w 1185"/>
                <a:gd name="T87" fmla="*/ 746 h 1334"/>
                <a:gd name="T88" fmla="*/ 236 w 1185"/>
                <a:gd name="T89" fmla="*/ 805 h 1334"/>
                <a:gd name="T90" fmla="*/ 105 w 1185"/>
                <a:gd name="T91" fmla="*/ 746 h 1334"/>
                <a:gd name="T92" fmla="*/ 292 w 1185"/>
                <a:gd name="T93" fmla="*/ 805 h 1334"/>
                <a:gd name="T94" fmla="*/ 1083 w 1185"/>
                <a:gd name="T95" fmla="*/ 605 h 1334"/>
                <a:gd name="T96" fmla="*/ 887 w 1185"/>
                <a:gd name="T97" fmla="*/ 505 h 1334"/>
                <a:gd name="T98" fmla="*/ 732 w 1185"/>
                <a:gd name="T99" fmla="*/ 639 h 1334"/>
                <a:gd name="T100" fmla="*/ 680 w 1185"/>
                <a:gd name="T101" fmla="*/ 944 h 1334"/>
                <a:gd name="T102" fmla="*/ 805 w 1185"/>
                <a:gd name="T103" fmla="*/ 1081 h 1334"/>
                <a:gd name="T104" fmla="*/ 671 w 1185"/>
                <a:gd name="T105" fmla="*/ 669 h 1334"/>
                <a:gd name="T106" fmla="*/ 788 w 1185"/>
                <a:gd name="T107" fmla="*/ 768 h 1334"/>
                <a:gd name="T108" fmla="*/ 831 w 1185"/>
                <a:gd name="T109" fmla="*/ 532 h 1334"/>
                <a:gd name="T110" fmla="*/ 887 w 1185"/>
                <a:gd name="T111" fmla="*/ 560 h 1334"/>
                <a:gd name="T112" fmla="*/ 958 w 1185"/>
                <a:gd name="T113" fmla="*/ 724 h 1334"/>
                <a:gd name="T114" fmla="*/ 1029 w 1185"/>
                <a:gd name="T115" fmla="*/ 619 h 1334"/>
                <a:gd name="T116" fmla="*/ 1085 w 1185"/>
                <a:gd name="T117" fmla="*/ 660 h 1334"/>
                <a:gd name="T118" fmla="*/ 1128 w 1185"/>
                <a:gd name="T119" fmla="*/ 758 h 1334"/>
                <a:gd name="T120" fmla="*/ 855 w 1185"/>
                <a:gd name="T121" fmla="*/ 1086 h 1334"/>
                <a:gd name="T122" fmla="*/ 1135 w 1185"/>
                <a:gd name="T123" fmla="*/ 104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5" h="1334">
                  <a:moveTo>
                    <a:pt x="1037" y="1242"/>
                  </a:moveTo>
                  <a:cubicBezTo>
                    <a:pt x="1030" y="1242"/>
                    <a:pt x="1024" y="1236"/>
                    <a:pt x="1024" y="1229"/>
                  </a:cubicBezTo>
                  <a:cubicBezTo>
                    <a:pt x="1024" y="1222"/>
                    <a:pt x="1030" y="1216"/>
                    <a:pt x="1037" y="1216"/>
                  </a:cubicBezTo>
                  <a:cubicBezTo>
                    <a:pt x="1045" y="1216"/>
                    <a:pt x="1051" y="1222"/>
                    <a:pt x="1051" y="1229"/>
                  </a:cubicBezTo>
                  <a:cubicBezTo>
                    <a:pt x="1051" y="1236"/>
                    <a:pt x="1045" y="1242"/>
                    <a:pt x="1037" y="1242"/>
                  </a:cubicBezTo>
                  <a:close/>
                  <a:moveTo>
                    <a:pt x="1037" y="1187"/>
                  </a:moveTo>
                  <a:cubicBezTo>
                    <a:pt x="1014" y="1187"/>
                    <a:pt x="995" y="1206"/>
                    <a:pt x="995" y="1229"/>
                  </a:cubicBezTo>
                  <a:cubicBezTo>
                    <a:pt x="995" y="1252"/>
                    <a:pt x="1014" y="1271"/>
                    <a:pt x="1037" y="1271"/>
                  </a:cubicBezTo>
                  <a:cubicBezTo>
                    <a:pt x="1060" y="1271"/>
                    <a:pt x="1079" y="1252"/>
                    <a:pt x="1079" y="1229"/>
                  </a:cubicBezTo>
                  <a:cubicBezTo>
                    <a:pt x="1079" y="1206"/>
                    <a:pt x="1060" y="1187"/>
                    <a:pt x="1037" y="1187"/>
                  </a:cubicBezTo>
                  <a:close/>
                  <a:moveTo>
                    <a:pt x="766" y="1180"/>
                  </a:moveTo>
                  <a:lnTo>
                    <a:pt x="1095" y="1180"/>
                  </a:lnTo>
                  <a:lnTo>
                    <a:pt x="1095" y="1277"/>
                  </a:lnTo>
                  <a:lnTo>
                    <a:pt x="766" y="1277"/>
                  </a:lnTo>
                  <a:lnTo>
                    <a:pt x="766" y="1180"/>
                  </a:lnTo>
                  <a:close/>
                  <a:moveTo>
                    <a:pt x="711" y="1305"/>
                  </a:moveTo>
                  <a:cubicBezTo>
                    <a:pt x="711" y="1320"/>
                    <a:pt x="723" y="1333"/>
                    <a:pt x="738" y="1333"/>
                  </a:cubicBezTo>
                  <a:lnTo>
                    <a:pt x="1123" y="1333"/>
                  </a:lnTo>
                  <a:cubicBezTo>
                    <a:pt x="1138" y="1333"/>
                    <a:pt x="1150" y="1320"/>
                    <a:pt x="1150" y="1305"/>
                  </a:cubicBezTo>
                  <a:lnTo>
                    <a:pt x="1150" y="1153"/>
                  </a:lnTo>
                  <a:cubicBezTo>
                    <a:pt x="1150" y="1137"/>
                    <a:pt x="1138" y="1125"/>
                    <a:pt x="1123" y="1125"/>
                  </a:cubicBezTo>
                  <a:lnTo>
                    <a:pt x="738" y="1125"/>
                  </a:lnTo>
                  <a:cubicBezTo>
                    <a:pt x="723" y="1125"/>
                    <a:pt x="711" y="1137"/>
                    <a:pt x="711" y="1153"/>
                  </a:cubicBezTo>
                  <a:lnTo>
                    <a:pt x="711" y="1305"/>
                  </a:lnTo>
                  <a:close/>
                  <a:moveTo>
                    <a:pt x="603" y="76"/>
                  </a:moveTo>
                  <a:lnTo>
                    <a:pt x="413" y="76"/>
                  </a:lnTo>
                  <a:lnTo>
                    <a:pt x="413" y="132"/>
                  </a:lnTo>
                  <a:lnTo>
                    <a:pt x="603" y="132"/>
                  </a:lnTo>
                  <a:lnTo>
                    <a:pt x="603" y="76"/>
                  </a:lnTo>
                  <a:close/>
                  <a:moveTo>
                    <a:pt x="960" y="152"/>
                  </a:moveTo>
                  <a:lnTo>
                    <a:pt x="55" y="152"/>
                  </a:lnTo>
                  <a:lnTo>
                    <a:pt x="55" y="104"/>
                  </a:lnTo>
                  <a:cubicBezTo>
                    <a:pt x="55" y="77"/>
                    <a:pt x="77" y="55"/>
                    <a:pt x="104" y="55"/>
                  </a:cubicBezTo>
                  <a:lnTo>
                    <a:pt x="912" y="55"/>
                  </a:lnTo>
                  <a:cubicBezTo>
                    <a:pt x="939" y="55"/>
                    <a:pt x="960" y="77"/>
                    <a:pt x="960" y="104"/>
                  </a:cubicBezTo>
                  <a:lnTo>
                    <a:pt x="960" y="152"/>
                  </a:lnTo>
                  <a:close/>
                  <a:moveTo>
                    <a:pt x="1016" y="104"/>
                  </a:moveTo>
                  <a:cubicBezTo>
                    <a:pt x="1016" y="46"/>
                    <a:pt x="969" y="0"/>
                    <a:pt x="912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229"/>
                  </a:lnTo>
                  <a:cubicBezTo>
                    <a:pt x="0" y="1286"/>
                    <a:pt x="46" y="1333"/>
                    <a:pt x="104" y="1333"/>
                  </a:cubicBezTo>
                  <a:lnTo>
                    <a:pt x="612" y="1333"/>
                  </a:lnTo>
                  <a:cubicBezTo>
                    <a:pt x="627" y="1333"/>
                    <a:pt x="640" y="1320"/>
                    <a:pt x="640" y="1305"/>
                  </a:cubicBezTo>
                  <a:cubicBezTo>
                    <a:pt x="640" y="1290"/>
                    <a:pt x="627" y="1277"/>
                    <a:pt x="612" y="1277"/>
                  </a:cubicBezTo>
                  <a:lnTo>
                    <a:pt x="104" y="1277"/>
                  </a:lnTo>
                  <a:cubicBezTo>
                    <a:pt x="77" y="1277"/>
                    <a:pt x="55" y="1256"/>
                    <a:pt x="55" y="1229"/>
                  </a:cubicBezTo>
                  <a:lnTo>
                    <a:pt x="55" y="1180"/>
                  </a:lnTo>
                  <a:lnTo>
                    <a:pt x="603" y="1180"/>
                  </a:lnTo>
                  <a:cubicBezTo>
                    <a:pt x="618" y="1180"/>
                    <a:pt x="631" y="1168"/>
                    <a:pt x="631" y="1153"/>
                  </a:cubicBezTo>
                  <a:cubicBezTo>
                    <a:pt x="631" y="1137"/>
                    <a:pt x="618" y="1125"/>
                    <a:pt x="603" y="1125"/>
                  </a:cubicBezTo>
                  <a:lnTo>
                    <a:pt x="55" y="1125"/>
                  </a:lnTo>
                  <a:lnTo>
                    <a:pt x="55" y="208"/>
                  </a:lnTo>
                  <a:lnTo>
                    <a:pt x="960" y="208"/>
                  </a:lnTo>
                  <a:lnTo>
                    <a:pt x="960" y="465"/>
                  </a:lnTo>
                  <a:cubicBezTo>
                    <a:pt x="960" y="480"/>
                    <a:pt x="973" y="493"/>
                    <a:pt x="988" y="493"/>
                  </a:cubicBezTo>
                  <a:cubicBezTo>
                    <a:pt x="1003" y="493"/>
                    <a:pt x="1016" y="480"/>
                    <a:pt x="1016" y="465"/>
                  </a:cubicBezTo>
                  <a:lnTo>
                    <a:pt x="1016" y="104"/>
                  </a:lnTo>
                  <a:close/>
                  <a:moveTo>
                    <a:pt x="413" y="1257"/>
                  </a:moveTo>
                  <a:lnTo>
                    <a:pt x="603" y="1257"/>
                  </a:lnTo>
                  <a:lnTo>
                    <a:pt x="603" y="1201"/>
                  </a:lnTo>
                  <a:lnTo>
                    <a:pt x="413" y="1201"/>
                  </a:lnTo>
                  <a:lnTo>
                    <a:pt x="413" y="1257"/>
                  </a:lnTo>
                  <a:close/>
                  <a:moveTo>
                    <a:pt x="567" y="322"/>
                  </a:moveTo>
                  <a:cubicBezTo>
                    <a:pt x="567" y="317"/>
                    <a:pt x="571" y="314"/>
                    <a:pt x="575" y="314"/>
                  </a:cubicBezTo>
                  <a:lnTo>
                    <a:pt x="634" y="314"/>
                  </a:lnTo>
                  <a:cubicBezTo>
                    <a:pt x="639" y="314"/>
                    <a:pt x="643" y="317"/>
                    <a:pt x="643" y="322"/>
                  </a:cubicBezTo>
                  <a:lnTo>
                    <a:pt x="643" y="381"/>
                  </a:lnTo>
                  <a:cubicBezTo>
                    <a:pt x="643" y="386"/>
                    <a:pt x="639" y="389"/>
                    <a:pt x="634" y="389"/>
                  </a:cubicBezTo>
                  <a:lnTo>
                    <a:pt x="575" y="389"/>
                  </a:lnTo>
                  <a:cubicBezTo>
                    <a:pt x="571" y="389"/>
                    <a:pt x="567" y="386"/>
                    <a:pt x="567" y="381"/>
                  </a:cubicBezTo>
                  <a:lnTo>
                    <a:pt x="567" y="322"/>
                  </a:lnTo>
                  <a:close/>
                  <a:moveTo>
                    <a:pt x="511" y="381"/>
                  </a:moveTo>
                  <a:cubicBezTo>
                    <a:pt x="511" y="416"/>
                    <a:pt x="540" y="445"/>
                    <a:pt x="575" y="445"/>
                  </a:cubicBezTo>
                  <a:lnTo>
                    <a:pt x="634" y="445"/>
                  </a:lnTo>
                  <a:cubicBezTo>
                    <a:pt x="669" y="445"/>
                    <a:pt x="698" y="416"/>
                    <a:pt x="698" y="381"/>
                  </a:cubicBezTo>
                  <a:lnTo>
                    <a:pt x="698" y="322"/>
                  </a:lnTo>
                  <a:cubicBezTo>
                    <a:pt x="698" y="287"/>
                    <a:pt x="669" y="258"/>
                    <a:pt x="634" y="258"/>
                  </a:cubicBezTo>
                  <a:lnTo>
                    <a:pt x="575" y="258"/>
                  </a:lnTo>
                  <a:cubicBezTo>
                    <a:pt x="540" y="258"/>
                    <a:pt x="511" y="287"/>
                    <a:pt x="511" y="322"/>
                  </a:cubicBezTo>
                  <a:lnTo>
                    <a:pt x="511" y="381"/>
                  </a:lnTo>
                  <a:close/>
                  <a:moveTo>
                    <a:pt x="439" y="593"/>
                  </a:moveTo>
                  <a:cubicBezTo>
                    <a:pt x="439" y="598"/>
                    <a:pt x="436" y="601"/>
                    <a:pt x="431" y="601"/>
                  </a:cubicBezTo>
                  <a:lnTo>
                    <a:pt x="372" y="601"/>
                  </a:lnTo>
                  <a:cubicBezTo>
                    <a:pt x="367" y="601"/>
                    <a:pt x="364" y="598"/>
                    <a:pt x="364" y="593"/>
                  </a:cubicBezTo>
                  <a:lnTo>
                    <a:pt x="364" y="534"/>
                  </a:lnTo>
                  <a:cubicBezTo>
                    <a:pt x="364" y="529"/>
                    <a:pt x="367" y="526"/>
                    <a:pt x="372" y="526"/>
                  </a:cubicBezTo>
                  <a:lnTo>
                    <a:pt x="431" y="526"/>
                  </a:lnTo>
                  <a:cubicBezTo>
                    <a:pt x="436" y="526"/>
                    <a:pt x="439" y="529"/>
                    <a:pt x="439" y="534"/>
                  </a:cubicBezTo>
                  <a:lnTo>
                    <a:pt x="439" y="593"/>
                  </a:lnTo>
                  <a:close/>
                  <a:moveTo>
                    <a:pt x="495" y="534"/>
                  </a:moveTo>
                  <a:cubicBezTo>
                    <a:pt x="495" y="499"/>
                    <a:pt x="466" y="470"/>
                    <a:pt x="431" y="470"/>
                  </a:cubicBezTo>
                  <a:lnTo>
                    <a:pt x="372" y="470"/>
                  </a:lnTo>
                  <a:cubicBezTo>
                    <a:pt x="337" y="470"/>
                    <a:pt x="308" y="499"/>
                    <a:pt x="308" y="534"/>
                  </a:cubicBezTo>
                  <a:lnTo>
                    <a:pt x="308" y="593"/>
                  </a:lnTo>
                  <a:cubicBezTo>
                    <a:pt x="308" y="628"/>
                    <a:pt x="337" y="657"/>
                    <a:pt x="372" y="657"/>
                  </a:cubicBezTo>
                  <a:lnTo>
                    <a:pt x="431" y="657"/>
                  </a:lnTo>
                  <a:cubicBezTo>
                    <a:pt x="466" y="657"/>
                    <a:pt x="495" y="628"/>
                    <a:pt x="495" y="593"/>
                  </a:cubicBezTo>
                  <a:lnTo>
                    <a:pt x="495" y="534"/>
                  </a:lnTo>
                  <a:close/>
                  <a:moveTo>
                    <a:pt x="439" y="381"/>
                  </a:moveTo>
                  <a:cubicBezTo>
                    <a:pt x="439" y="386"/>
                    <a:pt x="436" y="389"/>
                    <a:pt x="431" y="389"/>
                  </a:cubicBezTo>
                  <a:lnTo>
                    <a:pt x="372" y="389"/>
                  </a:lnTo>
                  <a:cubicBezTo>
                    <a:pt x="367" y="389"/>
                    <a:pt x="364" y="386"/>
                    <a:pt x="364" y="381"/>
                  </a:cubicBezTo>
                  <a:lnTo>
                    <a:pt x="364" y="322"/>
                  </a:lnTo>
                  <a:cubicBezTo>
                    <a:pt x="364" y="317"/>
                    <a:pt x="367" y="314"/>
                    <a:pt x="372" y="314"/>
                  </a:cubicBezTo>
                  <a:lnTo>
                    <a:pt x="431" y="314"/>
                  </a:lnTo>
                  <a:cubicBezTo>
                    <a:pt x="436" y="314"/>
                    <a:pt x="439" y="317"/>
                    <a:pt x="439" y="322"/>
                  </a:cubicBezTo>
                  <a:lnTo>
                    <a:pt x="439" y="381"/>
                  </a:lnTo>
                  <a:close/>
                  <a:moveTo>
                    <a:pt x="495" y="322"/>
                  </a:moveTo>
                  <a:cubicBezTo>
                    <a:pt x="495" y="287"/>
                    <a:pt x="466" y="258"/>
                    <a:pt x="431" y="258"/>
                  </a:cubicBezTo>
                  <a:lnTo>
                    <a:pt x="372" y="258"/>
                  </a:lnTo>
                  <a:cubicBezTo>
                    <a:pt x="337" y="258"/>
                    <a:pt x="308" y="287"/>
                    <a:pt x="308" y="322"/>
                  </a:cubicBezTo>
                  <a:lnTo>
                    <a:pt x="308" y="381"/>
                  </a:lnTo>
                  <a:cubicBezTo>
                    <a:pt x="308" y="416"/>
                    <a:pt x="337" y="445"/>
                    <a:pt x="372" y="445"/>
                  </a:cubicBezTo>
                  <a:lnTo>
                    <a:pt x="431" y="445"/>
                  </a:lnTo>
                  <a:cubicBezTo>
                    <a:pt x="466" y="445"/>
                    <a:pt x="495" y="416"/>
                    <a:pt x="495" y="381"/>
                  </a:cubicBezTo>
                  <a:lnTo>
                    <a:pt x="495" y="322"/>
                  </a:lnTo>
                  <a:close/>
                  <a:moveTo>
                    <a:pt x="439" y="805"/>
                  </a:moveTo>
                  <a:cubicBezTo>
                    <a:pt x="439" y="810"/>
                    <a:pt x="436" y="813"/>
                    <a:pt x="431" y="813"/>
                  </a:cubicBezTo>
                  <a:lnTo>
                    <a:pt x="372" y="813"/>
                  </a:lnTo>
                  <a:cubicBezTo>
                    <a:pt x="367" y="813"/>
                    <a:pt x="364" y="810"/>
                    <a:pt x="364" y="805"/>
                  </a:cubicBezTo>
                  <a:lnTo>
                    <a:pt x="364" y="746"/>
                  </a:lnTo>
                  <a:cubicBezTo>
                    <a:pt x="364" y="741"/>
                    <a:pt x="367" y="738"/>
                    <a:pt x="372" y="738"/>
                  </a:cubicBezTo>
                  <a:lnTo>
                    <a:pt x="431" y="738"/>
                  </a:lnTo>
                  <a:cubicBezTo>
                    <a:pt x="436" y="738"/>
                    <a:pt x="439" y="741"/>
                    <a:pt x="439" y="746"/>
                  </a:cubicBezTo>
                  <a:lnTo>
                    <a:pt x="439" y="805"/>
                  </a:lnTo>
                  <a:close/>
                  <a:moveTo>
                    <a:pt x="495" y="746"/>
                  </a:moveTo>
                  <a:cubicBezTo>
                    <a:pt x="495" y="711"/>
                    <a:pt x="466" y="682"/>
                    <a:pt x="431" y="682"/>
                  </a:cubicBezTo>
                  <a:lnTo>
                    <a:pt x="372" y="682"/>
                  </a:lnTo>
                  <a:cubicBezTo>
                    <a:pt x="337" y="682"/>
                    <a:pt x="308" y="711"/>
                    <a:pt x="308" y="746"/>
                  </a:cubicBezTo>
                  <a:lnTo>
                    <a:pt x="308" y="805"/>
                  </a:lnTo>
                  <a:cubicBezTo>
                    <a:pt x="308" y="840"/>
                    <a:pt x="337" y="869"/>
                    <a:pt x="372" y="869"/>
                  </a:cubicBezTo>
                  <a:lnTo>
                    <a:pt x="431" y="869"/>
                  </a:lnTo>
                  <a:cubicBezTo>
                    <a:pt x="466" y="869"/>
                    <a:pt x="495" y="840"/>
                    <a:pt x="495" y="805"/>
                  </a:cubicBezTo>
                  <a:lnTo>
                    <a:pt x="495" y="746"/>
                  </a:lnTo>
                  <a:close/>
                  <a:moveTo>
                    <a:pt x="236" y="593"/>
                  </a:moveTo>
                  <a:cubicBezTo>
                    <a:pt x="236" y="598"/>
                    <a:pt x="232" y="601"/>
                    <a:pt x="228" y="601"/>
                  </a:cubicBezTo>
                  <a:lnTo>
                    <a:pt x="169" y="601"/>
                  </a:lnTo>
                  <a:cubicBezTo>
                    <a:pt x="164" y="601"/>
                    <a:pt x="160" y="598"/>
                    <a:pt x="160" y="593"/>
                  </a:cubicBezTo>
                  <a:lnTo>
                    <a:pt x="160" y="534"/>
                  </a:lnTo>
                  <a:cubicBezTo>
                    <a:pt x="160" y="529"/>
                    <a:pt x="164" y="526"/>
                    <a:pt x="169" y="526"/>
                  </a:cubicBezTo>
                  <a:lnTo>
                    <a:pt x="228" y="526"/>
                  </a:lnTo>
                  <a:cubicBezTo>
                    <a:pt x="232" y="526"/>
                    <a:pt x="236" y="529"/>
                    <a:pt x="236" y="534"/>
                  </a:cubicBezTo>
                  <a:lnTo>
                    <a:pt x="236" y="593"/>
                  </a:lnTo>
                  <a:close/>
                  <a:moveTo>
                    <a:pt x="292" y="534"/>
                  </a:moveTo>
                  <a:cubicBezTo>
                    <a:pt x="292" y="499"/>
                    <a:pt x="263" y="470"/>
                    <a:pt x="228" y="470"/>
                  </a:cubicBezTo>
                  <a:lnTo>
                    <a:pt x="169" y="470"/>
                  </a:lnTo>
                  <a:cubicBezTo>
                    <a:pt x="133" y="470"/>
                    <a:pt x="105" y="499"/>
                    <a:pt x="105" y="534"/>
                  </a:cubicBezTo>
                  <a:lnTo>
                    <a:pt x="105" y="593"/>
                  </a:lnTo>
                  <a:cubicBezTo>
                    <a:pt x="105" y="628"/>
                    <a:pt x="133" y="657"/>
                    <a:pt x="169" y="657"/>
                  </a:cubicBezTo>
                  <a:lnTo>
                    <a:pt x="228" y="657"/>
                  </a:lnTo>
                  <a:cubicBezTo>
                    <a:pt x="263" y="657"/>
                    <a:pt x="292" y="628"/>
                    <a:pt x="292" y="593"/>
                  </a:cubicBezTo>
                  <a:lnTo>
                    <a:pt x="292" y="534"/>
                  </a:lnTo>
                  <a:close/>
                  <a:moveTo>
                    <a:pt x="236" y="381"/>
                  </a:moveTo>
                  <a:cubicBezTo>
                    <a:pt x="236" y="386"/>
                    <a:pt x="232" y="389"/>
                    <a:pt x="228" y="389"/>
                  </a:cubicBezTo>
                  <a:lnTo>
                    <a:pt x="169" y="389"/>
                  </a:lnTo>
                  <a:cubicBezTo>
                    <a:pt x="164" y="389"/>
                    <a:pt x="160" y="386"/>
                    <a:pt x="160" y="381"/>
                  </a:cubicBezTo>
                  <a:lnTo>
                    <a:pt x="160" y="322"/>
                  </a:lnTo>
                  <a:cubicBezTo>
                    <a:pt x="160" y="317"/>
                    <a:pt x="164" y="314"/>
                    <a:pt x="169" y="314"/>
                  </a:cubicBezTo>
                  <a:lnTo>
                    <a:pt x="228" y="314"/>
                  </a:lnTo>
                  <a:cubicBezTo>
                    <a:pt x="232" y="314"/>
                    <a:pt x="236" y="317"/>
                    <a:pt x="236" y="322"/>
                  </a:cubicBezTo>
                  <a:lnTo>
                    <a:pt x="236" y="381"/>
                  </a:lnTo>
                  <a:close/>
                  <a:moveTo>
                    <a:pt x="292" y="322"/>
                  </a:moveTo>
                  <a:cubicBezTo>
                    <a:pt x="292" y="287"/>
                    <a:pt x="263" y="258"/>
                    <a:pt x="228" y="258"/>
                  </a:cubicBezTo>
                  <a:lnTo>
                    <a:pt x="169" y="258"/>
                  </a:lnTo>
                  <a:cubicBezTo>
                    <a:pt x="133" y="258"/>
                    <a:pt x="105" y="287"/>
                    <a:pt x="105" y="322"/>
                  </a:cubicBezTo>
                  <a:lnTo>
                    <a:pt x="105" y="381"/>
                  </a:lnTo>
                  <a:cubicBezTo>
                    <a:pt x="105" y="416"/>
                    <a:pt x="133" y="445"/>
                    <a:pt x="169" y="445"/>
                  </a:cubicBezTo>
                  <a:lnTo>
                    <a:pt x="228" y="445"/>
                  </a:lnTo>
                  <a:cubicBezTo>
                    <a:pt x="263" y="445"/>
                    <a:pt x="292" y="416"/>
                    <a:pt x="292" y="381"/>
                  </a:cubicBezTo>
                  <a:lnTo>
                    <a:pt x="292" y="322"/>
                  </a:lnTo>
                  <a:close/>
                  <a:moveTo>
                    <a:pt x="236" y="805"/>
                  </a:moveTo>
                  <a:cubicBezTo>
                    <a:pt x="236" y="810"/>
                    <a:pt x="232" y="813"/>
                    <a:pt x="228" y="813"/>
                  </a:cubicBezTo>
                  <a:lnTo>
                    <a:pt x="169" y="813"/>
                  </a:lnTo>
                  <a:cubicBezTo>
                    <a:pt x="164" y="813"/>
                    <a:pt x="160" y="810"/>
                    <a:pt x="160" y="805"/>
                  </a:cubicBezTo>
                  <a:lnTo>
                    <a:pt x="160" y="746"/>
                  </a:lnTo>
                  <a:cubicBezTo>
                    <a:pt x="160" y="741"/>
                    <a:pt x="164" y="738"/>
                    <a:pt x="169" y="738"/>
                  </a:cubicBezTo>
                  <a:lnTo>
                    <a:pt x="228" y="738"/>
                  </a:lnTo>
                  <a:cubicBezTo>
                    <a:pt x="232" y="738"/>
                    <a:pt x="236" y="741"/>
                    <a:pt x="236" y="746"/>
                  </a:cubicBezTo>
                  <a:lnTo>
                    <a:pt x="236" y="805"/>
                  </a:lnTo>
                  <a:close/>
                  <a:moveTo>
                    <a:pt x="292" y="746"/>
                  </a:moveTo>
                  <a:cubicBezTo>
                    <a:pt x="292" y="711"/>
                    <a:pt x="263" y="682"/>
                    <a:pt x="228" y="682"/>
                  </a:cubicBezTo>
                  <a:lnTo>
                    <a:pt x="169" y="682"/>
                  </a:lnTo>
                  <a:cubicBezTo>
                    <a:pt x="133" y="682"/>
                    <a:pt x="105" y="711"/>
                    <a:pt x="105" y="746"/>
                  </a:cubicBezTo>
                  <a:lnTo>
                    <a:pt x="105" y="805"/>
                  </a:lnTo>
                  <a:cubicBezTo>
                    <a:pt x="105" y="840"/>
                    <a:pt x="133" y="869"/>
                    <a:pt x="169" y="869"/>
                  </a:cubicBezTo>
                  <a:lnTo>
                    <a:pt x="228" y="869"/>
                  </a:lnTo>
                  <a:cubicBezTo>
                    <a:pt x="263" y="869"/>
                    <a:pt x="292" y="840"/>
                    <a:pt x="292" y="805"/>
                  </a:cubicBezTo>
                  <a:lnTo>
                    <a:pt x="292" y="746"/>
                  </a:lnTo>
                  <a:close/>
                  <a:moveTo>
                    <a:pt x="1184" y="682"/>
                  </a:moveTo>
                  <a:cubicBezTo>
                    <a:pt x="1184" y="640"/>
                    <a:pt x="1149" y="605"/>
                    <a:pt x="1106" y="605"/>
                  </a:cubicBezTo>
                  <a:lnTo>
                    <a:pt x="1083" y="605"/>
                  </a:lnTo>
                  <a:cubicBezTo>
                    <a:pt x="1077" y="569"/>
                    <a:pt x="1045" y="542"/>
                    <a:pt x="1007" y="542"/>
                  </a:cubicBezTo>
                  <a:lnTo>
                    <a:pt x="974" y="542"/>
                  </a:lnTo>
                  <a:cubicBezTo>
                    <a:pt x="960" y="520"/>
                    <a:pt x="936" y="505"/>
                    <a:pt x="908" y="505"/>
                  </a:cubicBezTo>
                  <a:lnTo>
                    <a:pt x="887" y="505"/>
                  </a:lnTo>
                  <a:lnTo>
                    <a:pt x="887" y="401"/>
                  </a:lnTo>
                  <a:cubicBezTo>
                    <a:pt x="887" y="358"/>
                    <a:pt x="852" y="324"/>
                    <a:pt x="809" y="324"/>
                  </a:cubicBezTo>
                  <a:cubicBezTo>
                    <a:pt x="767" y="324"/>
                    <a:pt x="732" y="358"/>
                    <a:pt x="732" y="401"/>
                  </a:cubicBezTo>
                  <a:lnTo>
                    <a:pt x="732" y="639"/>
                  </a:lnTo>
                  <a:cubicBezTo>
                    <a:pt x="716" y="623"/>
                    <a:pt x="694" y="613"/>
                    <a:pt x="671" y="613"/>
                  </a:cubicBezTo>
                  <a:cubicBezTo>
                    <a:pt x="623" y="613"/>
                    <a:pt x="584" y="652"/>
                    <a:pt x="584" y="700"/>
                  </a:cubicBezTo>
                  <a:cubicBezTo>
                    <a:pt x="584" y="765"/>
                    <a:pt x="602" y="828"/>
                    <a:pt x="634" y="883"/>
                  </a:cubicBezTo>
                  <a:cubicBezTo>
                    <a:pt x="648" y="906"/>
                    <a:pt x="664" y="926"/>
                    <a:pt x="680" y="944"/>
                  </a:cubicBezTo>
                  <a:cubicBezTo>
                    <a:pt x="734" y="1005"/>
                    <a:pt x="750" y="1090"/>
                    <a:pt x="750" y="1091"/>
                  </a:cubicBezTo>
                  <a:cubicBezTo>
                    <a:pt x="752" y="1104"/>
                    <a:pt x="764" y="1114"/>
                    <a:pt x="777" y="1114"/>
                  </a:cubicBezTo>
                  <a:cubicBezTo>
                    <a:pt x="779" y="1114"/>
                    <a:pt x="781" y="1114"/>
                    <a:pt x="782" y="1113"/>
                  </a:cubicBezTo>
                  <a:cubicBezTo>
                    <a:pt x="797" y="1111"/>
                    <a:pt x="807" y="1096"/>
                    <a:pt x="805" y="1081"/>
                  </a:cubicBezTo>
                  <a:cubicBezTo>
                    <a:pt x="804" y="1077"/>
                    <a:pt x="787" y="980"/>
                    <a:pt x="721" y="908"/>
                  </a:cubicBezTo>
                  <a:cubicBezTo>
                    <a:pt x="707" y="893"/>
                    <a:pt x="694" y="875"/>
                    <a:pt x="682" y="855"/>
                  </a:cubicBezTo>
                  <a:cubicBezTo>
                    <a:pt x="654" y="808"/>
                    <a:pt x="640" y="755"/>
                    <a:pt x="640" y="700"/>
                  </a:cubicBezTo>
                  <a:cubicBezTo>
                    <a:pt x="640" y="683"/>
                    <a:pt x="654" y="669"/>
                    <a:pt x="671" y="669"/>
                  </a:cubicBezTo>
                  <a:cubicBezTo>
                    <a:pt x="684" y="669"/>
                    <a:pt x="695" y="677"/>
                    <a:pt x="700" y="689"/>
                  </a:cubicBezTo>
                  <a:lnTo>
                    <a:pt x="734" y="777"/>
                  </a:lnTo>
                  <a:cubicBezTo>
                    <a:pt x="739" y="790"/>
                    <a:pt x="752" y="797"/>
                    <a:pt x="765" y="795"/>
                  </a:cubicBezTo>
                  <a:cubicBezTo>
                    <a:pt x="778" y="792"/>
                    <a:pt x="788" y="781"/>
                    <a:pt x="788" y="768"/>
                  </a:cubicBezTo>
                  <a:lnTo>
                    <a:pt x="788" y="401"/>
                  </a:lnTo>
                  <a:cubicBezTo>
                    <a:pt x="788" y="389"/>
                    <a:pt x="797" y="379"/>
                    <a:pt x="809" y="379"/>
                  </a:cubicBezTo>
                  <a:cubicBezTo>
                    <a:pt x="821" y="379"/>
                    <a:pt x="831" y="389"/>
                    <a:pt x="831" y="401"/>
                  </a:cubicBezTo>
                  <a:lnTo>
                    <a:pt x="831" y="532"/>
                  </a:lnTo>
                  <a:lnTo>
                    <a:pt x="831" y="659"/>
                  </a:lnTo>
                  <a:cubicBezTo>
                    <a:pt x="831" y="674"/>
                    <a:pt x="844" y="687"/>
                    <a:pt x="859" y="687"/>
                  </a:cubicBezTo>
                  <a:cubicBezTo>
                    <a:pt x="874" y="687"/>
                    <a:pt x="887" y="674"/>
                    <a:pt x="887" y="659"/>
                  </a:cubicBezTo>
                  <a:lnTo>
                    <a:pt x="887" y="560"/>
                  </a:lnTo>
                  <a:lnTo>
                    <a:pt x="908" y="560"/>
                  </a:lnTo>
                  <a:cubicBezTo>
                    <a:pt x="920" y="560"/>
                    <a:pt x="930" y="570"/>
                    <a:pt x="930" y="582"/>
                  </a:cubicBezTo>
                  <a:lnTo>
                    <a:pt x="930" y="696"/>
                  </a:lnTo>
                  <a:cubicBezTo>
                    <a:pt x="930" y="711"/>
                    <a:pt x="943" y="724"/>
                    <a:pt x="958" y="724"/>
                  </a:cubicBezTo>
                  <a:cubicBezTo>
                    <a:pt x="973" y="724"/>
                    <a:pt x="986" y="711"/>
                    <a:pt x="986" y="696"/>
                  </a:cubicBezTo>
                  <a:lnTo>
                    <a:pt x="986" y="597"/>
                  </a:lnTo>
                  <a:lnTo>
                    <a:pt x="1007" y="597"/>
                  </a:lnTo>
                  <a:cubicBezTo>
                    <a:pt x="1019" y="597"/>
                    <a:pt x="1029" y="607"/>
                    <a:pt x="1029" y="619"/>
                  </a:cubicBezTo>
                  <a:lnTo>
                    <a:pt x="1029" y="739"/>
                  </a:lnTo>
                  <a:cubicBezTo>
                    <a:pt x="1029" y="754"/>
                    <a:pt x="1042" y="767"/>
                    <a:pt x="1057" y="767"/>
                  </a:cubicBezTo>
                  <a:cubicBezTo>
                    <a:pt x="1072" y="767"/>
                    <a:pt x="1085" y="754"/>
                    <a:pt x="1085" y="739"/>
                  </a:cubicBezTo>
                  <a:lnTo>
                    <a:pt x="1085" y="660"/>
                  </a:lnTo>
                  <a:lnTo>
                    <a:pt x="1106" y="660"/>
                  </a:lnTo>
                  <a:cubicBezTo>
                    <a:pt x="1119" y="660"/>
                    <a:pt x="1128" y="670"/>
                    <a:pt x="1128" y="682"/>
                  </a:cubicBezTo>
                  <a:lnTo>
                    <a:pt x="1128" y="757"/>
                  </a:lnTo>
                  <a:cubicBezTo>
                    <a:pt x="1128" y="758"/>
                    <a:pt x="1128" y="758"/>
                    <a:pt x="1128" y="758"/>
                  </a:cubicBezTo>
                  <a:cubicBezTo>
                    <a:pt x="1126" y="850"/>
                    <a:pt x="1110" y="940"/>
                    <a:pt x="1082" y="1026"/>
                  </a:cubicBezTo>
                  <a:cubicBezTo>
                    <a:pt x="1079" y="1038"/>
                    <a:pt x="1075" y="1049"/>
                    <a:pt x="1073" y="1058"/>
                  </a:cubicBezTo>
                  <a:lnTo>
                    <a:pt x="882" y="1058"/>
                  </a:lnTo>
                  <a:cubicBezTo>
                    <a:pt x="867" y="1058"/>
                    <a:pt x="855" y="1071"/>
                    <a:pt x="855" y="1086"/>
                  </a:cubicBezTo>
                  <a:cubicBezTo>
                    <a:pt x="855" y="1101"/>
                    <a:pt x="867" y="1114"/>
                    <a:pt x="882" y="1114"/>
                  </a:cubicBezTo>
                  <a:lnTo>
                    <a:pt x="1095" y="1114"/>
                  </a:lnTo>
                  <a:cubicBezTo>
                    <a:pt x="1108" y="1114"/>
                    <a:pt x="1120" y="1104"/>
                    <a:pt x="1122" y="1091"/>
                  </a:cubicBezTo>
                  <a:cubicBezTo>
                    <a:pt x="1122" y="1091"/>
                    <a:pt x="1127" y="1070"/>
                    <a:pt x="1135" y="1043"/>
                  </a:cubicBezTo>
                  <a:cubicBezTo>
                    <a:pt x="1165" y="952"/>
                    <a:pt x="1181" y="858"/>
                    <a:pt x="1183" y="761"/>
                  </a:cubicBezTo>
                  <a:cubicBezTo>
                    <a:pt x="1183" y="761"/>
                    <a:pt x="1184" y="760"/>
                    <a:pt x="1184" y="759"/>
                  </a:cubicBezTo>
                  <a:lnTo>
                    <a:pt x="1184" y="6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45C051EF-BCB8-AF44-BAF9-141F17B72AB4}"/>
              </a:ext>
            </a:extLst>
          </p:cNvPr>
          <p:cNvGrpSpPr/>
          <p:nvPr userDrawn="1"/>
        </p:nvGrpSpPr>
        <p:grpSpPr>
          <a:xfrm>
            <a:off x="2938576" y="4062353"/>
            <a:ext cx="710291" cy="710292"/>
            <a:chOff x="1477036" y="3530203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3E3182AC-4909-434E-B36A-C353AF1211CE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5" name="Freeform 21">
              <a:extLst>
                <a:ext uri="{FF2B5EF4-FFF2-40B4-BE49-F238E27FC236}">
                  <a16:creationId xmlns:a16="http://schemas.microsoft.com/office/drawing/2014/main" id="{482FB653-74DD-3F42-BB51-B7988C6B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056" y="3647224"/>
              <a:ext cx="476250" cy="476250"/>
            </a:xfrm>
            <a:custGeom>
              <a:avLst/>
              <a:gdLst>
                <a:gd name="T0" fmla="*/ 629 w 1322"/>
                <a:gd name="T1" fmla="*/ 1057 h 1322"/>
                <a:gd name="T2" fmla="*/ 661 w 1322"/>
                <a:gd name="T3" fmla="*/ 1088 h 1322"/>
                <a:gd name="T4" fmla="*/ 692 w 1322"/>
                <a:gd name="T5" fmla="*/ 1057 h 1322"/>
                <a:gd name="T6" fmla="*/ 692 w 1322"/>
                <a:gd name="T7" fmla="*/ 985 h 1322"/>
                <a:gd name="T8" fmla="*/ 661 w 1322"/>
                <a:gd name="T9" fmla="*/ 954 h 1322"/>
                <a:gd name="T10" fmla="*/ 629 w 1322"/>
                <a:gd name="T11" fmla="*/ 985 h 1322"/>
                <a:gd name="T12" fmla="*/ 629 w 1322"/>
                <a:gd name="T13" fmla="*/ 1057 h 1322"/>
                <a:gd name="T14" fmla="*/ 336 w 1322"/>
                <a:gd name="T15" fmla="*/ 629 h 1322"/>
                <a:gd name="T16" fmla="*/ 264 w 1322"/>
                <a:gd name="T17" fmla="*/ 629 h 1322"/>
                <a:gd name="T18" fmla="*/ 233 w 1322"/>
                <a:gd name="T19" fmla="*/ 661 h 1322"/>
                <a:gd name="T20" fmla="*/ 264 w 1322"/>
                <a:gd name="T21" fmla="*/ 692 h 1322"/>
                <a:gd name="T22" fmla="*/ 336 w 1322"/>
                <a:gd name="T23" fmla="*/ 692 h 1322"/>
                <a:gd name="T24" fmla="*/ 368 w 1322"/>
                <a:gd name="T25" fmla="*/ 661 h 1322"/>
                <a:gd name="T26" fmla="*/ 336 w 1322"/>
                <a:gd name="T27" fmla="*/ 629 h 1322"/>
                <a:gd name="T28" fmla="*/ 692 w 1322"/>
                <a:gd name="T29" fmla="*/ 264 h 1322"/>
                <a:gd name="T30" fmla="*/ 661 w 1322"/>
                <a:gd name="T31" fmla="*/ 233 h 1322"/>
                <a:gd name="T32" fmla="*/ 629 w 1322"/>
                <a:gd name="T33" fmla="*/ 264 h 1322"/>
                <a:gd name="T34" fmla="*/ 629 w 1322"/>
                <a:gd name="T35" fmla="*/ 336 h 1322"/>
                <a:gd name="T36" fmla="*/ 661 w 1322"/>
                <a:gd name="T37" fmla="*/ 368 h 1322"/>
                <a:gd name="T38" fmla="*/ 692 w 1322"/>
                <a:gd name="T39" fmla="*/ 336 h 1322"/>
                <a:gd name="T40" fmla="*/ 692 w 1322"/>
                <a:gd name="T41" fmla="*/ 264 h 1322"/>
                <a:gd name="T42" fmla="*/ 917 w 1322"/>
                <a:gd name="T43" fmla="*/ 448 h 1322"/>
                <a:gd name="T44" fmla="*/ 913 w 1322"/>
                <a:gd name="T45" fmla="*/ 404 h 1322"/>
                <a:gd name="T46" fmla="*/ 869 w 1322"/>
                <a:gd name="T47" fmla="*/ 408 h 1322"/>
                <a:gd name="T48" fmla="*/ 653 w 1322"/>
                <a:gd name="T49" fmla="*/ 666 h 1322"/>
                <a:gd name="T50" fmla="*/ 487 w 1322"/>
                <a:gd name="T51" fmla="*/ 535 h 1322"/>
                <a:gd name="T52" fmla="*/ 443 w 1322"/>
                <a:gd name="T53" fmla="*/ 540 h 1322"/>
                <a:gd name="T54" fmla="*/ 448 w 1322"/>
                <a:gd name="T55" fmla="*/ 584 h 1322"/>
                <a:gd name="T56" fmla="*/ 638 w 1322"/>
                <a:gd name="T57" fmla="*/ 734 h 1322"/>
                <a:gd name="T58" fmla="*/ 644 w 1322"/>
                <a:gd name="T59" fmla="*/ 738 h 1322"/>
                <a:gd name="T60" fmla="*/ 647 w 1322"/>
                <a:gd name="T61" fmla="*/ 739 h 1322"/>
                <a:gd name="T62" fmla="*/ 657 w 1322"/>
                <a:gd name="T63" fmla="*/ 741 h 1322"/>
                <a:gd name="T64" fmla="*/ 671 w 1322"/>
                <a:gd name="T65" fmla="*/ 738 h 1322"/>
                <a:gd name="T66" fmla="*/ 674 w 1322"/>
                <a:gd name="T67" fmla="*/ 735 h 1322"/>
                <a:gd name="T68" fmla="*/ 681 w 1322"/>
                <a:gd name="T69" fmla="*/ 730 h 1322"/>
                <a:gd name="T70" fmla="*/ 917 w 1322"/>
                <a:gd name="T71" fmla="*/ 448 h 1322"/>
                <a:gd name="T72" fmla="*/ 1057 w 1322"/>
                <a:gd name="T73" fmla="*/ 629 h 1322"/>
                <a:gd name="T74" fmla="*/ 985 w 1322"/>
                <a:gd name="T75" fmla="*/ 629 h 1322"/>
                <a:gd name="T76" fmla="*/ 954 w 1322"/>
                <a:gd name="T77" fmla="*/ 661 h 1322"/>
                <a:gd name="T78" fmla="*/ 985 w 1322"/>
                <a:gd name="T79" fmla="*/ 692 h 1322"/>
                <a:gd name="T80" fmla="*/ 1057 w 1322"/>
                <a:gd name="T81" fmla="*/ 692 h 1322"/>
                <a:gd name="T82" fmla="*/ 1088 w 1322"/>
                <a:gd name="T83" fmla="*/ 661 h 1322"/>
                <a:gd name="T84" fmla="*/ 1057 w 1322"/>
                <a:gd name="T85" fmla="*/ 629 h 1322"/>
                <a:gd name="T86" fmla="*/ 661 w 1322"/>
                <a:gd name="T87" fmla="*/ 1111 h 1322"/>
                <a:gd name="T88" fmla="*/ 210 w 1322"/>
                <a:gd name="T89" fmla="*/ 661 h 1322"/>
                <a:gd name="T90" fmla="*/ 661 w 1322"/>
                <a:gd name="T91" fmla="*/ 210 h 1322"/>
                <a:gd name="T92" fmla="*/ 1111 w 1322"/>
                <a:gd name="T93" fmla="*/ 661 h 1322"/>
                <a:gd name="T94" fmla="*/ 661 w 1322"/>
                <a:gd name="T95" fmla="*/ 1111 h 1322"/>
                <a:gd name="T96" fmla="*/ 661 w 1322"/>
                <a:gd name="T97" fmla="*/ 148 h 1322"/>
                <a:gd name="T98" fmla="*/ 148 w 1322"/>
                <a:gd name="T99" fmla="*/ 661 h 1322"/>
                <a:gd name="T100" fmla="*/ 661 w 1322"/>
                <a:gd name="T101" fmla="*/ 1174 h 1322"/>
                <a:gd name="T102" fmla="*/ 1174 w 1322"/>
                <a:gd name="T103" fmla="*/ 661 h 1322"/>
                <a:gd name="T104" fmla="*/ 661 w 1322"/>
                <a:gd name="T105" fmla="*/ 148 h 1322"/>
                <a:gd name="T106" fmla="*/ 661 w 1322"/>
                <a:gd name="T107" fmla="*/ 1258 h 1322"/>
                <a:gd name="T108" fmla="*/ 63 w 1322"/>
                <a:gd name="T109" fmla="*/ 661 h 1322"/>
                <a:gd name="T110" fmla="*/ 661 w 1322"/>
                <a:gd name="T111" fmla="*/ 63 h 1322"/>
                <a:gd name="T112" fmla="*/ 1258 w 1322"/>
                <a:gd name="T113" fmla="*/ 661 h 1322"/>
                <a:gd name="T114" fmla="*/ 661 w 1322"/>
                <a:gd name="T115" fmla="*/ 1258 h 1322"/>
                <a:gd name="T116" fmla="*/ 661 w 1322"/>
                <a:gd name="T117" fmla="*/ 0 h 1322"/>
                <a:gd name="T118" fmla="*/ 0 w 1322"/>
                <a:gd name="T119" fmla="*/ 661 h 1322"/>
                <a:gd name="T120" fmla="*/ 661 w 1322"/>
                <a:gd name="T121" fmla="*/ 1321 h 1322"/>
                <a:gd name="T122" fmla="*/ 1321 w 1322"/>
                <a:gd name="T123" fmla="*/ 661 h 1322"/>
                <a:gd name="T124" fmla="*/ 661 w 1322"/>
                <a:gd name="T125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2" h="1322">
                  <a:moveTo>
                    <a:pt x="629" y="1057"/>
                  </a:moveTo>
                  <a:cubicBezTo>
                    <a:pt x="629" y="1074"/>
                    <a:pt x="643" y="1088"/>
                    <a:pt x="661" y="1088"/>
                  </a:cubicBezTo>
                  <a:cubicBezTo>
                    <a:pt x="678" y="1088"/>
                    <a:pt x="692" y="1074"/>
                    <a:pt x="692" y="1057"/>
                  </a:cubicBezTo>
                  <a:lnTo>
                    <a:pt x="692" y="985"/>
                  </a:lnTo>
                  <a:cubicBezTo>
                    <a:pt x="692" y="968"/>
                    <a:pt x="678" y="954"/>
                    <a:pt x="661" y="954"/>
                  </a:cubicBezTo>
                  <a:cubicBezTo>
                    <a:pt x="643" y="954"/>
                    <a:pt x="629" y="968"/>
                    <a:pt x="629" y="985"/>
                  </a:cubicBezTo>
                  <a:lnTo>
                    <a:pt x="629" y="1057"/>
                  </a:lnTo>
                  <a:close/>
                  <a:moveTo>
                    <a:pt x="336" y="629"/>
                  </a:moveTo>
                  <a:lnTo>
                    <a:pt x="264" y="629"/>
                  </a:lnTo>
                  <a:cubicBezTo>
                    <a:pt x="247" y="629"/>
                    <a:pt x="233" y="643"/>
                    <a:pt x="233" y="661"/>
                  </a:cubicBezTo>
                  <a:cubicBezTo>
                    <a:pt x="233" y="678"/>
                    <a:pt x="247" y="692"/>
                    <a:pt x="264" y="692"/>
                  </a:cubicBezTo>
                  <a:lnTo>
                    <a:pt x="336" y="692"/>
                  </a:lnTo>
                  <a:cubicBezTo>
                    <a:pt x="354" y="692"/>
                    <a:pt x="368" y="679"/>
                    <a:pt x="368" y="661"/>
                  </a:cubicBezTo>
                  <a:cubicBezTo>
                    <a:pt x="368" y="644"/>
                    <a:pt x="354" y="629"/>
                    <a:pt x="336" y="629"/>
                  </a:cubicBezTo>
                  <a:close/>
                  <a:moveTo>
                    <a:pt x="692" y="264"/>
                  </a:moveTo>
                  <a:cubicBezTo>
                    <a:pt x="692" y="247"/>
                    <a:pt x="678" y="233"/>
                    <a:pt x="661" y="233"/>
                  </a:cubicBezTo>
                  <a:cubicBezTo>
                    <a:pt x="643" y="233"/>
                    <a:pt x="629" y="247"/>
                    <a:pt x="629" y="264"/>
                  </a:cubicBezTo>
                  <a:lnTo>
                    <a:pt x="629" y="336"/>
                  </a:lnTo>
                  <a:cubicBezTo>
                    <a:pt x="629" y="354"/>
                    <a:pt x="643" y="368"/>
                    <a:pt x="661" y="368"/>
                  </a:cubicBezTo>
                  <a:cubicBezTo>
                    <a:pt x="678" y="368"/>
                    <a:pt x="692" y="354"/>
                    <a:pt x="692" y="336"/>
                  </a:cubicBezTo>
                  <a:lnTo>
                    <a:pt x="692" y="264"/>
                  </a:lnTo>
                  <a:close/>
                  <a:moveTo>
                    <a:pt x="917" y="448"/>
                  </a:moveTo>
                  <a:cubicBezTo>
                    <a:pt x="928" y="435"/>
                    <a:pt x="927" y="415"/>
                    <a:pt x="913" y="404"/>
                  </a:cubicBezTo>
                  <a:cubicBezTo>
                    <a:pt x="900" y="393"/>
                    <a:pt x="880" y="395"/>
                    <a:pt x="869" y="408"/>
                  </a:cubicBezTo>
                  <a:lnTo>
                    <a:pt x="653" y="666"/>
                  </a:lnTo>
                  <a:lnTo>
                    <a:pt x="487" y="535"/>
                  </a:lnTo>
                  <a:cubicBezTo>
                    <a:pt x="473" y="524"/>
                    <a:pt x="453" y="526"/>
                    <a:pt x="443" y="540"/>
                  </a:cubicBezTo>
                  <a:cubicBezTo>
                    <a:pt x="432" y="553"/>
                    <a:pt x="434" y="573"/>
                    <a:pt x="448" y="584"/>
                  </a:cubicBezTo>
                  <a:lnTo>
                    <a:pt x="638" y="734"/>
                  </a:lnTo>
                  <a:cubicBezTo>
                    <a:pt x="640" y="736"/>
                    <a:pt x="642" y="737"/>
                    <a:pt x="644" y="738"/>
                  </a:cubicBezTo>
                  <a:cubicBezTo>
                    <a:pt x="645" y="738"/>
                    <a:pt x="646" y="739"/>
                    <a:pt x="647" y="739"/>
                  </a:cubicBezTo>
                  <a:cubicBezTo>
                    <a:pt x="650" y="741"/>
                    <a:pt x="654" y="741"/>
                    <a:pt x="657" y="741"/>
                  </a:cubicBezTo>
                  <a:cubicBezTo>
                    <a:pt x="662" y="741"/>
                    <a:pt x="666" y="740"/>
                    <a:pt x="671" y="738"/>
                  </a:cubicBezTo>
                  <a:cubicBezTo>
                    <a:pt x="672" y="738"/>
                    <a:pt x="673" y="736"/>
                    <a:pt x="674" y="735"/>
                  </a:cubicBezTo>
                  <a:cubicBezTo>
                    <a:pt x="677" y="734"/>
                    <a:pt x="679" y="732"/>
                    <a:pt x="681" y="730"/>
                  </a:cubicBezTo>
                  <a:lnTo>
                    <a:pt x="917" y="448"/>
                  </a:lnTo>
                  <a:close/>
                  <a:moveTo>
                    <a:pt x="1057" y="629"/>
                  </a:moveTo>
                  <a:lnTo>
                    <a:pt x="985" y="629"/>
                  </a:lnTo>
                  <a:cubicBezTo>
                    <a:pt x="968" y="629"/>
                    <a:pt x="954" y="643"/>
                    <a:pt x="954" y="661"/>
                  </a:cubicBezTo>
                  <a:cubicBezTo>
                    <a:pt x="954" y="678"/>
                    <a:pt x="968" y="692"/>
                    <a:pt x="985" y="692"/>
                  </a:cubicBezTo>
                  <a:lnTo>
                    <a:pt x="1057" y="692"/>
                  </a:lnTo>
                  <a:cubicBezTo>
                    <a:pt x="1074" y="692"/>
                    <a:pt x="1088" y="679"/>
                    <a:pt x="1088" y="661"/>
                  </a:cubicBezTo>
                  <a:cubicBezTo>
                    <a:pt x="1088" y="644"/>
                    <a:pt x="1074" y="629"/>
                    <a:pt x="1057" y="629"/>
                  </a:cubicBezTo>
                  <a:close/>
                  <a:moveTo>
                    <a:pt x="661" y="1111"/>
                  </a:moveTo>
                  <a:cubicBezTo>
                    <a:pt x="412" y="1111"/>
                    <a:pt x="210" y="909"/>
                    <a:pt x="210" y="661"/>
                  </a:cubicBezTo>
                  <a:cubicBezTo>
                    <a:pt x="210" y="412"/>
                    <a:pt x="412" y="210"/>
                    <a:pt x="661" y="210"/>
                  </a:cubicBezTo>
                  <a:cubicBezTo>
                    <a:pt x="909" y="210"/>
                    <a:pt x="1111" y="412"/>
                    <a:pt x="1111" y="661"/>
                  </a:cubicBezTo>
                  <a:cubicBezTo>
                    <a:pt x="1111" y="909"/>
                    <a:pt x="909" y="1111"/>
                    <a:pt x="661" y="1111"/>
                  </a:cubicBezTo>
                  <a:close/>
                  <a:moveTo>
                    <a:pt x="661" y="148"/>
                  </a:moveTo>
                  <a:cubicBezTo>
                    <a:pt x="378" y="148"/>
                    <a:pt x="148" y="378"/>
                    <a:pt x="148" y="661"/>
                  </a:cubicBezTo>
                  <a:cubicBezTo>
                    <a:pt x="148" y="943"/>
                    <a:pt x="378" y="1174"/>
                    <a:pt x="661" y="1174"/>
                  </a:cubicBezTo>
                  <a:cubicBezTo>
                    <a:pt x="943" y="1174"/>
                    <a:pt x="1174" y="944"/>
                    <a:pt x="1174" y="661"/>
                  </a:cubicBezTo>
                  <a:cubicBezTo>
                    <a:pt x="1174" y="378"/>
                    <a:pt x="943" y="148"/>
                    <a:pt x="661" y="148"/>
                  </a:cubicBezTo>
                  <a:close/>
                  <a:moveTo>
                    <a:pt x="661" y="1258"/>
                  </a:moveTo>
                  <a:cubicBezTo>
                    <a:pt x="331" y="1258"/>
                    <a:pt x="63" y="990"/>
                    <a:pt x="63" y="661"/>
                  </a:cubicBezTo>
                  <a:cubicBezTo>
                    <a:pt x="63" y="331"/>
                    <a:pt x="331" y="63"/>
                    <a:pt x="661" y="63"/>
                  </a:cubicBezTo>
                  <a:cubicBezTo>
                    <a:pt x="990" y="63"/>
                    <a:pt x="1258" y="332"/>
                    <a:pt x="1258" y="661"/>
                  </a:cubicBezTo>
                  <a:cubicBezTo>
                    <a:pt x="1258" y="991"/>
                    <a:pt x="990" y="1258"/>
                    <a:pt x="661" y="1258"/>
                  </a:cubicBezTo>
                  <a:close/>
                  <a:moveTo>
                    <a:pt x="661" y="0"/>
                  </a:moveTo>
                  <a:cubicBezTo>
                    <a:pt x="296" y="0"/>
                    <a:pt x="0" y="297"/>
                    <a:pt x="0" y="661"/>
                  </a:cubicBezTo>
                  <a:cubicBezTo>
                    <a:pt x="0" y="1025"/>
                    <a:pt x="296" y="1321"/>
                    <a:pt x="661" y="1321"/>
                  </a:cubicBezTo>
                  <a:cubicBezTo>
                    <a:pt x="1025" y="1321"/>
                    <a:pt x="1321" y="1025"/>
                    <a:pt x="1321" y="661"/>
                  </a:cubicBezTo>
                  <a:cubicBezTo>
                    <a:pt x="1321" y="297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10CC5489-1346-D44F-9980-6A10A001A0C9}"/>
              </a:ext>
            </a:extLst>
          </p:cNvPr>
          <p:cNvGrpSpPr/>
          <p:nvPr userDrawn="1"/>
        </p:nvGrpSpPr>
        <p:grpSpPr>
          <a:xfrm>
            <a:off x="1838879" y="4062353"/>
            <a:ext cx="710291" cy="710292"/>
            <a:chOff x="377339" y="3530203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8F4C18E8-C0B2-1842-BE9F-99DF3251702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8" name="Freeform 22">
              <a:extLst>
                <a:ext uri="{FF2B5EF4-FFF2-40B4-BE49-F238E27FC236}">
                  <a16:creationId xmlns:a16="http://schemas.microsoft.com/office/drawing/2014/main" id="{7DD56C49-F6F9-4241-AABB-45A6F6533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34" y="3645637"/>
              <a:ext cx="368300" cy="479425"/>
            </a:xfrm>
            <a:custGeom>
              <a:avLst/>
              <a:gdLst>
                <a:gd name="T0" fmla="*/ 338 w 1023"/>
                <a:gd name="T1" fmla="*/ 1188 h 1333"/>
                <a:gd name="T2" fmla="*/ 510 w 1023"/>
                <a:gd name="T3" fmla="*/ 1332 h 1333"/>
                <a:gd name="T4" fmla="*/ 683 w 1023"/>
                <a:gd name="T5" fmla="*/ 1188 h 1333"/>
                <a:gd name="T6" fmla="*/ 620 w 1023"/>
                <a:gd name="T7" fmla="*/ 1188 h 1333"/>
                <a:gd name="T8" fmla="*/ 510 w 1023"/>
                <a:gd name="T9" fmla="*/ 1270 h 1333"/>
                <a:gd name="T10" fmla="*/ 400 w 1023"/>
                <a:gd name="T11" fmla="*/ 1188 h 1333"/>
                <a:gd name="T12" fmla="*/ 338 w 1023"/>
                <a:gd name="T13" fmla="*/ 1188 h 1333"/>
                <a:gd name="T14" fmla="*/ 62 w 1023"/>
                <a:gd name="T15" fmla="*/ 1100 h 1333"/>
                <a:gd name="T16" fmla="*/ 62 w 1023"/>
                <a:gd name="T17" fmla="*/ 1036 h 1333"/>
                <a:gd name="T18" fmla="*/ 174 w 1023"/>
                <a:gd name="T19" fmla="*/ 915 h 1333"/>
                <a:gd name="T20" fmla="*/ 203 w 1023"/>
                <a:gd name="T21" fmla="*/ 604 h 1333"/>
                <a:gd name="T22" fmla="*/ 203 w 1023"/>
                <a:gd name="T23" fmla="*/ 539 h 1333"/>
                <a:gd name="T24" fmla="*/ 510 w 1023"/>
                <a:gd name="T25" fmla="*/ 231 h 1333"/>
                <a:gd name="T26" fmla="*/ 818 w 1023"/>
                <a:gd name="T27" fmla="*/ 539 h 1333"/>
                <a:gd name="T28" fmla="*/ 818 w 1023"/>
                <a:gd name="T29" fmla="*/ 597 h 1333"/>
                <a:gd name="T30" fmla="*/ 848 w 1023"/>
                <a:gd name="T31" fmla="*/ 915 h 1333"/>
                <a:gd name="T32" fmla="*/ 960 w 1023"/>
                <a:gd name="T33" fmla="*/ 1036 h 1333"/>
                <a:gd name="T34" fmla="*/ 960 w 1023"/>
                <a:gd name="T35" fmla="*/ 1100 h 1333"/>
                <a:gd name="T36" fmla="*/ 62 w 1023"/>
                <a:gd name="T37" fmla="*/ 1100 h 1333"/>
                <a:gd name="T38" fmla="*/ 457 w 1023"/>
                <a:gd name="T39" fmla="*/ 115 h 1333"/>
                <a:gd name="T40" fmla="*/ 510 w 1023"/>
                <a:gd name="T41" fmla="*/ 62 h 1333"/>
                <a:gd name="T42" fmla="*/ 564 w 1023"/>
                <a:gd name="T43" fmla="*/ 115 h 1333"/>
                <a:gd name="T44" fmla="*/ 510 w 1023"/>
                <a:gd name="T45" fmla="*/ 169 h 1333"/>
                <a:gd name="T46" fmla="*/ 457 w 1023"/>
                <a:gd name="T47" fmla="*/ 115 h 1333"/>
                <a:gd name="T48" fmla="*/ 1022 w 1023"/>
                <a:gd name="T49" fmla="*/ 1018 h 1333"/>
                <a:gd name="T50" fmla="*/ 1007 w 1023"/>
                <a:gd name="T51" fmla="*/ 992 h 1333"/>
                <a:gd name="T52" fmla="*/ 999 w 1023"/>
                <a:gd name="T53" fmla="*/ 987 h 1333"/>
                <a:gd name="T54" fmla="*/ 907 w 1023"/>
                <a:gd name="T55" fmla="*/ 896 h 1333"/>
                <a:gd name="T56" fmla="*/ 880 w 1023"/>
                <a:gd name="T57" fmla="*/ 597 h 1333"/>
                <a:gd name="T58" fmla="*/ 880 w 1023"/>
                <a:gd name="T59" fmla="*/ 539 h 1333"/>
                <a:gd name="T60" fmla="*/ 605 w 1023"/>
                <a:gd name="T61" fmla="*/ 182 h 1333"/>
                <a:gd name="T62" fmla="*/ 626 w 1023"/>
                <a:gd name="T63" fmla="*/ 115 h 1333"/>
                <a:gd name="T64" fmla="*/ 510 w 1023"/>
                <a:gd name="T65" fmla="*/ 0 h 1333"/>
                <a:gd name="T66" fmla="*/ 395 w 1023"/>
                <a:gd name="T67" fmla="*/ 115 h 1333"/>
                <a:gd name="T68" fmla="*/ 416 w 1023"/>
                <a:gd name="T69" fmla="*/ 182 h 1333"/>
                <a:gd name="T70" fmla="*/ 141 w 1023"/>
                <a:gd name="T71" fmla="*/ 539 h 1333"/>
                <a:gd name="T72" fmla="*/ 141 w 1023"/>
                <a:gd name="T73" fmla="*/ 604 h 1333"/>
                <a:gd name="T74" fmla="*/ 114 w 1023"/>
                <a:gd name="T75" fmla="*/ 896 h 1333"/>
                <a:gd name="T76" fmla="*/ 23 w 1023"/>
                <a:gd name="T77" fmla="*/ 987 h 1333"/>
                <a:gd name="T78" fmla="*/ 16 w 1023"/>
                <a:gd name="T79" fmla="*/ 992 h 1333"/>
                <a:gd name="T80" fmla="*/ 0 w 1023"/>
                <a:gd name="T81" fmla="*/ 1018 h 1333"/>
                <a:gd name="T82" fmla="*/ 0 w 1023"/>
                <a:gd name="T83" fmla="*/ 1131 h 1333"/>
                <a:gd name="T84" fmla="*/ 31 w 1023"/>
                <a:gd name="T85" fmla="*/ 1162 h 1333"/>
                <a:gd name="T86" fmla="*/ 991 w 1023"/>
                <a:gd name="T87" fmla="*/ 1162 h 1333"/>
                <a:gd name="T88" fmla="*/ 1022 w 1023"/>
                <a:gd name="T89" fmla="*/ 1131 h 1333"/>
                <a:gd name="T90" fmla="*/ 1022 w 1023"/>
                <a:gd name="T91" fmla="*/ 1018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3" h="1333">
                  <a:moveTo>
                    <a:pt x="338" y="1188"/>
                  </a:moveTo>
                  <a:cubicBezTo>
                    <a:pt x="338" y="1267"/>
                    <a:pt x="415" y="1332"/>
                    <a:pt x="510" y="1332"/>
                  </a:cubicBezTo>
                  <a:cubicBezTo>
                    <a:pt x="604" y="1332"/>
                    <a:pt x="683" y="1267"/>
                    <a:pt x="683" y="1188"/>
                  </a:cubicBezTo>
                  <a:lnTo>
                    <a:pt x="620" y="1188"/>
                  </a:lnTo>
                  <a:cubicBezTo>
                    <a:pt x="620" y="1233"/>
                    <a:pt x="570" y="1270"/>
                    <a:pt x="510" y="1270"/>
                  </a:cubicBezTo>
                  <a:cubicBezTo>
                    <a:pt x="449" y="1270"/>
                    <a:pt x="400" y="1233"/>
                    <a:pt x="400" y="1188"/>
                  </a:cubicBezTo>
                  <a:lnTo>
                    <a:pt x="338" y="1188"/>
                  </a:lnTo>
                  <a:close/>
                  <a:moveTo>
                    <a:pt x="62" y="1100"/>
                  </a:moveTo>
                  <a:lnTo>
                    <a:pt x="62" y="1036"/>
                  </a:lnTo>
                  <a:cubicBezTo>
                    <a:pt x="96" y="1017"/>
                    <a:pt x="153" y="980"/>
                    <a:pt x="174" y="915"/>
                  </a:cubicBezTo>
                  <a:cubicBezTo>
                    <a:pt x="204" y="817"/>
                    <a:pt x="204" y="737"/>
                    <a:pt x="203" y="604"/>
                  </a:cubicBezTo>
                  <a:cubicBezTo>
                    <a:pt x="203" y="583"/>
                    <a:pt x="203" y="562"/>
                    <a:pt x="203" y="539"/>
                  </a:cubicBezTo>
                  <a:cubicBezTo>
                    <a:pt x="203" y="369"/>
                    <a:pt x="340" y="231"/>
                    <a:pt x="510" y="231"/>
                  </a:cubicBezTo>
                  <a:cubicBezTo>
                    <a:pt x="679" y="231"/>
                    <a:pt x="818" y="369"/>
                    <a:pt x="818" y="539"/>
                  </a:cubicBezTo>
                  <a:lnTo>
                    <a:pt x="818" y="597"/>
                  </a:lnTo>
                  <a:cubicBezTo>
                    <a:pt x="817" y="733"/>
                    <a:pt x="817" y="815"/>
                    <a:pt x="848" y="915"/>
                  </a:cubicBezTo>
                  <a:cubicBezTo>
                    <a:pt x="868" y="980"/>
                    <a:pt x="924" y="1016"/>
                    <a:pt x="960" y="1036"/>
                  </a:cubicBezTo>
                  <a:lnTo>
                    <a:pt x="960" y="1100"/>
                  </a:lnTo>
                  <a:lnTo>
                    <a:pt x="62" y="1100"/>
                  </a:lnTo>
                  <a:close/>
                  <a:moveTo>
                    <a:pt x="457" y="115"/>
                  </a:moveTo>
                  <a:cubicBezTo>
                    <a:pt x="457" y="86"/>
                    <a:pt x="480" y="62"/>
                    <a:pt x="510" y="62"/>
                  </a:cubicBezTo>
                  <a:cubicBezTo>
                    <a:pt x="539" y="62"/>
                    <a:pt x="564" y="86"/>
                    <a:pt x="564" y="115"/>
                  </a:cubicBezTo>
                  <a:cubicBezTo>
                    <a:pt x="564" y="145"/>
                    <a:pt x="540" y="169"/>
                    <a:pt x="510" y="169"/>
                  </a:cubicBezTo>
                  <a:cubicBezTo>
                    <a:pt x="481" y="169"/>
                    <a:pt x="457" y="145"/>
                    <a:pt x="457" y="115"/>
                  </a:cubicBezTo>
                  <a:close/>
                  <a:moveTo>
                    <a:pt x="1022" y="1018"/>
                  </a:moveTo>
                  <a:cubicBezTo>
                    <a:pt x="1022" y="1007"/>
                    <a:pt x="1016" y="997"/>
                    <a:pt x="1007" y="992"/>
                  </a:cubicBezTo>
                  <a:lnTo>
                    <a:pt x="999" y="987"/>
                  </a:lnTo>
                  <a:cubicBezTo>
                    <a:pt x="970" y="971"/>
                    <a:pt x="922" y="943"/>
                    <a:pt x="907" y="896"/>
                  </a:cubicBezTo>
                  <a:cubicBezTo>
                    <a:pt x="879" y="806"/>
                    <a:pt x="879" y="732"/>
                    <a:pt x="880" y="597"/>
                  </a:cubicBezTo>
                  <a:lnTo>
                    <a:pt x="880" y="539"/>
                  </a:lnTo>
                  <a:cubicBezTo>
                    <a:pt x="880" y="368"/>
                    <a:pt x="763" y="224"/>
                    <a:pt x="605" y="182"/>
                  </a:cubicBezTo>
                  <a:cubicBezTo>
                    <a:pt x="618" y="163"/>
                    <a:pt x="626" y="140"/>
                    <a:pt x="626" y="115"/>
                  </a:cubicBezTo>
                  <a:cubicBezTo>
                    <a:pt x="626" y="52"/>
                    <a:pt x="573" y="0"/>
                    <a:pt x="510" y="0"/>
                  </a:cubicBezTo>
                  <a:cubicBezTo>
                    <a:pt x="446" y="0"/>
                    <a:pt x="395" y="52"/>
                    <a:pt x="395" y="115"/>
                  </a:cubicBezTo>
                  <a:cubicBezTo>
                    <a:pt x="395" y="140"/>
                    <a:pt x="403" y="163"/>
                    <a:pt x="416" y="182"/>
                  </a:cubicBezTo>
                  <a:cubicBezTo>
                    <a:pt x="258" y="224"/>
                    <a:pt x="141" y="368"/>
                    <a:pt x="141" y="539"/>
                  </a:cubicBezTo>
                  <a:cubicBezTo>
                    <a:pt x="141" y="562"/>
                    <a:pt x="141" y="584"/>
                    <a:pt x="141" y="604"/>
                  </a:cubicBezTo>
                  <a:cubicBezTo>
                    <a:pt x="142" y="735"/>
                    <a:pt x="142" y="808"/>
                    <a:pt x="114" y="896"/>
                  </a:cubicBezTo>
                  <a:cubicBezTo>
                    <a:pt x="99" y="944"/>
                    <a:pt x="51" y="971"/>
                    <a:pt x="23" y="987"/>
                  </a:cubicBezTo>
                  <a:lnTo>
                    <a:pt x="16" y="992"/>
                  </a:lnTo>
                  <a:cubicBezTo>
                    <a:pt x="6" y="997"/>
                    <a:pt x="0" y="1007"/>
                    <a:pt x="0" y="1018"/>
                  </a:cubicBezTo>
                  <a:lnTo>
                    <a:pt x="0" y="1131"/>
                  </a:lnTo>
                  <a:cubicBezTo>
                    <a:pt x="0" y="1148"/>
                    <a:pt x="14" y="1162"/>
                    <a:pt x="31" y="1162"/>
                  </a:cubicBezTo>
                  <a:lnTo>
                    <a:pt x="991" y="1162"/>
                  </a:lnTo>
                  <a:cubicBezTo>
                    <a:pt x="1008" y="1162"/>
                    <a:pt x="1022" y="1148"/>
                    <a:pt x="1022" y="1131"/>
                  </a:cubicBezTo>
                  <a:lnTo>
                    <a:pt x="1022" y="10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51F42C24-013D-8C46-909B-3CEFFA795C5E}"/>
              </a:ext>
            </a:extLst>
          </p:cNvPr>
          <p:cNvGrpSpPr/>
          <p:nvPr userDrawn="1"/>
        </p:nvGrpSpPr>
        <p:grpSpPr>
          <a:xfrm>
            <a:off x="8437058" y="4062353"/>
            <a:ext cx="710291" cy="710292"/>
            <a:chOff x="6975518" y="3530203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B9709E10-3D51-2345-A2B3-790C922A92ED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1" name="Freeform 25">
              <a:extLst>
                <a:ext uri="{FF2B5EF4-FFF2-40B4-BE49-F238E27FC236}">
                  <a16:creationId xmlns:a16="http://schemas.microsoft.com/office/drawing/2014/main" id="{39AB3E81-FDFD-5C49-9C17-02881F1C7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332" y="3660718"/>
              <a:ext cx="474662" cy="449262"/>
            </a:xfrm>
            <a:custGeom>
              <a:avLst/>
              <a:gdLst>
                <a:gd name="T0" fmla="*/ 965 w 1320"/>
                <a:gd name="T1" fmla="*/ 285 h 1248"/>
                <a:gd name="T2" fmla="*/ 0 w 1320"/>
                <a:gd name="T3" fmla="*/ 0 h 1248"/>
                <a:gd name="T4" fmla="*/ 965 w 1320"/>
                <a:gd name="T5" fmla="*/ 1247 h 1248"/>
                <a:gd name="T6" fmla="*/ 903 w 1320"/>
                <a:gd name="T7" fmla="*/ 793 h 1248"/>
                <a:gd name="T8" fmla="*/ 62 w 1320"/>
                <a:gd name="T9" fmla="*/ 1185 h 1248"/>
                <a:gd name="T10" fmla="*/ 903 w 1320"/>
                <a:gd name="T11" fmla="*/ 62 h 1248"/>
                <a:gd name="T12" fmla="*/ 765 w 1320"/>
                <a:gd name="T13" fmla="*/ 339 h 1248"/>
                <a:gd name="T14" fmla="*/ 200 w 1320"/>
                <a:gd name="T15" fmla="*/ 401 h 1248"/>
                <a:gd name="T16" fmla="*/ 765 w 1320"/>
                <a:gd name="T17" fmla="*/ 339 h 1248"/>
                <a:gd name="T18" fmla="*/ 624 w 1320"/>
                <a:gd name="T19" fmla="*/ 260 h 1248"/>
                <a:gd name="T20" fmla="*/ 341 w 1320"/>
                <a:gd name="T21" fmla="*/ 198 h 1248"/>
                <a:gd name="T22" fmla="*/ 200 w 1320"/>
                <a:gd name="T23" fmla="*/ 514 h 1248"/>
                <a:gd name="T24" fmla="*/ 737 w 1320"/>
                <a:gd name="T25" fmla="*/ 452 h 1248"/>
                <a:gd name="T26" fmla="*/ 200 w 1320"/>
                <a:gd name="T27" fmla="*/ 514 h 1248"/>
                <a:gd name="T28" fmla="*/ 624 w 1320"/>
                <a:gd name="T29" fmla="*/ 626 h 1248"/>
                <a:gd name="T30" fmla="*/ 200 w 1320"/>
                <a:gd name="T31" fmla="*/ 564 h 1248"/>
                <a:gd name="T32" fmla="*/ 200 w 1320"/>
                <a:gd name="T33" fmla="*/ 739 h 1248"/>
                <a:gd name="T34" fmla="*/ 511 w 1320"/>
                <a:gd name="T35" fmla="*/ 677 h 1248"/>
                <a:gd name="T36" fmla="*/ 200 w 1320"/>
                <a:gd name="T37" fmla="*/ 739 h 1248"/>
                <a:gd name="T38" fmla="*/ 341 w 1320"/>
                <a:gd name="T39" fmla="*/ 1078 h 1248"/>
                <a:gd name="T40" fmla="*/ 172 w 1320"/>
                <a:gd name="T41" fmla="*/ 1016 h 1248"/>
                <a:gd name="T42" fmla="*/ 1177 w 1320"/>
                <a:gd name="T43" fmla="*/ 366 h 1248"/>
                <a:gd name="T44" fmla="*/ 1202 w 1320"/>
                <a:gd name="T45" fmla="*/ 246 h 1248"/>
                <a:gd name="T46" fmla="*/ 1217 w 1320"/>
                <a:gd name="T47" fmla="*/ 298 h 1248"/>
                <a:gd name="T48" fmla="*/ 1058 w 1320"/>
                <a:gd name="T49" fmla="*/ 335 h 1248"/>
                <a:gd name="T50" fmla="*/ 801 w 1320"/>
                <a:gd name="T51" fmla="*/ 748 h 1248"/>
                <a:gd name="T52" fmla="*/ 1058 w 1320"/>
                <a:gd name="T53" fmla="*/ 335 h 1248"/>
                <a:gd name="T54" fmla="*/ 510 w 1320"/>
                <a:gd name="T55" fmla="*/ 963 h 1248"/>
                <a:gd name="T56" fmla="*/ 756 w 1320"/>
                <a:gd name="T57" fmla="*/ 790 h 1248"/>
                <a:gd name="T58" fmla="*/ 1275 w 1320"/>
                <a:gd name="T59" fmla="*/ 150 h 1248"/>
                <a:gd name="T60" fmla="*/ 1202 w 1320"/>
                <a:gd name="T61" fmla="*/ 184 h 1248"/>
                <a:gd name="T62" fmla="*/ 680 w 1320"/>
                <a:gd name="T63" fmla="*/ 630 h 1248"/>
                <a:gd name="T64" fmla="*/ 446 w 1320"/>
                <a:gd name="T65" fmla="*/ 984 h 1248"/>
                <a:gd name="T66" fmla="*/ 399 w 1320"/>
                <a:gd name="T67" fmla="*/ 1079 h 1248"/>
                <a:gd name="T68" fmla="*/ 443 w 1320"/>
                <a:gd name="T69" fmla="*/ 1078 h 1248"/>
                <a:gd name="T70" fmla="*/ 497 w 1320"/>
                <a:gd name="T71" fmla="*/ 1027 h 1248"/>
                <a:gd name="T72" fmla="*/ 1178 w 1320"/>
                <a:gd name="T73" fmla="*/ 455 h 1248"/>
                <a:gd name="T74" fmla="*/ 1196 w 1320"/>
                <a:gd name="T75" fmla="*/ 509 h 1248"/>
                <a:gd name="T76" fmla="*/ 1040 w 1320"/>
                <a:gd name="T77" fmla="*/ 752 h 1248"/>
                <a:gd name="T78" fmla="*/ 1240 w 1320"/>
                <a:gd name="T79" fmla="*/ 429 h 1248"/>
                <a:gd name="T80" fmla="*/ 1275 w 1320"/>
                <a:gd name="T81" fmla="*/ 318 h 1248"/>
                <a:gd name="T82" fmla="*/ 1319 w 1320"/>
                <a:gd name="T83" fmla="*/ 19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0" h="1248">
                  <a:moveTo>
                    <a:pt x="903" y="285"/>
                  </a:moveTo>
                  <a:lnTo>
                    <a:pt x="965" y="285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1247"/>
                  </a:lnTo>
                  <a:lnTo>
                    <a:pt x="965" y="1247"/>
                  </a:lnTo>
                  <a:lnTo>
                    <a:pt x="965" y="793"/>
                  </a:lnTo>
                  <a:lnTo>
                    <a:pt x="903" y="793"/>
                  </a:lnTo>
                  <a:lnTo>
                    <a:pt x="903" y="1185"/>
                  </a:lnTo>
                  <a:lnTo>
                    <a:pt x="62" y="1185"/>
                  </a:lnTo>
                  <a:lnTo>
                    <a:pt x="62" y="62"/>
                  </a:lnTo>
                  <a:lnTo>
                    <a:pt x="903" y="62"/>
                  </a:lnTo>
                  <a:lnTo>
                    <a:pt x="903" y="285"/>
                  </a:lnTo>
                  <a:close/>
                  <a:moveTo>
                    <a:pt x="765" y="339"/>
                  </a:moveTo>
                  <a:lnTo>
                    <a:pt x="200" y="339"/>
                  </a:lnTo>
                  <a:lnTo>
                    <a:pt x="200" y="401"/>
                  </a:lnTo>
                  <a:lnTo>
                    <a:pt x="765" y="401"/>
                  </a:lnTo>
                  <a:lnTo>
                    <a:pt x="765" y="339"/>
                  </a:lnTo>
                  <a:close/>
                  <a:moveTo>
                    <a:pt x="341" y="260"/>
                  </a:moveTo>
                  <a:lnTo>
                    <a:pt x="624" y="260"/>
                  </a:lnTo>
                  <a:lnTo>
                    <a:pt x="624" y="198"/>
                  </a:lnTo>
                  <a:lnTo>
                    <a:pt x="341" y="198"/>
                  </a:lnTo>
                  <a:lnTo>
                    <a:pt x="341" y="260"/>
                  </a:lnTo>
                  <a:close/>
                  <a:moveTo>
                    <a:pt x="200" y="514"/>
                  </a:moveTo>
                  <a:lnTo>
                    <a:pt x="737" y="514"/>
                  </a:lnTo>
                  <a:lnTo>
                    <a:pt x="737" y="452"/>
                  </a:lnTo>
                  <a:lnTo>
                    <a:pt x="200" y="452"/>
                  </a:lnTo>
                  <a:lnTo>
                    <a:pt x="200" y="514"/>
                  </a:lnTo>
                  <a:close/>
                  <a:moveTo>
                    <a:pt x="200" y="626"/>
                  </a:moveTo>
                  <a:lnTo>
                    <a:pt x="624" y="626"/>
                  </a:lnTo>
                  <a:lnTo>
                    <a:pt x="624" y="564"/>
                  </a:lnTo>
                  <a:lnTo>
                    <a:pt x="200" y="564"/>
                  </a:lnTo>
                  <a:lnTo>
                    <a:pt x="200" y="626"/>
                  </a:lnTo>
                  <a:close/>
                  <a:moveTo>
                    <a:pt x="200" y="739"/>
                  </a:moveTo>
                  <a:lnTo>
                    <a:pt x="511" y="739"/>
                  </a:lnTo>
                  <a:lnTo>
                    <a:pt x="511" y="677"/>
                  </a:lnTo>
                  <a:lnTo>
                    <a:pt x="200" y="677"/>
                  </a:lnTo>
                  <a:lnTo>
                    <a:pt x="200" y="739"/>
                  </a:lnTo>
                  <a:close/>
                  <a:moveTo>
                    <a:pt x="172" y="1078"/>
                  </a:moveTo>
                  <a:lnTo>
                    <a:pt x="341" y="1078"/>
                  </a:lnTo>
                  <a:lnTo>
                    <a:pt x="341" y="1016"/>
                  </a:lnTo>
                  <a:lnTo>
                    <a:pt x="172" y="1016"/>
                  </a:lnTo>
                  <a:lnTo>
                    <a:pt x="172" y="1078"/>
                  </a:lnTo>
                  <a:close/>
                  <a:moveTo>
                    <a:pt x="1177" y="366"/>
                  </a:moveTo>
                  <a:lnTo>
                    <a:pt x="1103" y="293"/>
                  </a:lnTo>
                  <a:cubicBezTo>
                    <a:pt x="1142" y="262"/>
                    <a:pt x="1179" y="246"/>
                    <a:pt x="1202" y="246"/>
                  </a:cubicBezTo>
                  <a:cubicBezTo>
                    <a:pt x="1207" y="246"/>
                    <a:pt x="1214" y="247"/>
                    <a:pt x="1218" y="251"/>
                  </a:cubicBezTo>
                  <a:cubicBezTo>
                    <a:pt x="1223" y="256"/>
                    <a:pt x="1225" y="273"/>
                    <a:pt x="1217" y="298"/>
                  </a:cubicBezTo>
                  <a:cubicBezTo>
                    <a:pt x="1209" y="319"/>
                    <a:pt x="1195" y="343"/>
                    <a:pt x="1177" y="366"/>
                  </a:cubicBezTo>
                  <a:close/>
                  <a:moveTo>
                    <a:pt x="1058" y="335"/>
                  </a:moveTo>
                  <a:lnTo>
                    <a:pt x="1134" y="411"/>
                  </a:lnTo>
                  <a:lnTo>
                    <a:pt x="801" y="748"/>
                  </a:lnTo>
                  <a:lnTo>
                    <a:pt x="725" y="672"/>
                  </a:lnTo>
                  <a:lnTo>
                    <a:pt x="1058" y="335"/>
                  </a:lnTo>
                  <a:close/>
                  <a:moveTo>
                    <a:pt x="756" y="790"/>
                  </a:moveTo>
                  <a:cubicBezTo>
                    <a:pt x="662" y="877"/>
                    <a:pt x="556" y="948"/>
                    <a:pt x="510" y="963"/>
                  </a:cubicBezTo>
                  <a:cubicBezTo>
                    <a:pt x="524" y="920"/>
                    <a:pt x="594" y="815"/>
                    <a:pt x="683" y="717"/>
                  </a:cubicBezTo>
                  <a:lnTo>
                    <a:pt x="756" y="790"/>
                  </a:lnTo>
                  <a:close/>
                  <a:moveTo>
                    <a:pt x="1319" y="194"/>
                  </a:moveTo>
                  <a:lnTo>
                    <a:pt x="1275" y="150"/>
                  </a:lnTo>
                  <a:lnTo>
                    <a:pt x="1235" y="190"/>
                  </a:lnTo>
                  <a:cubicBezTo>
                    <a:pt x="1225" y="186"/>
                    <a:pt x="1214" y="184"/>
                    <a:pt x="1202" y="184"/>
                  </a:cubicBezTo>
                  <a:cubicBezTo>
                    <a:pt x="1152" y="184"/>
                    <a:pt x="1088" y="217"/>
                    <a:pt x="1036" y="269"/>
                  </a:cubicBezTo>
                  <a:lnTo>
                    <a:pt x="680" y="630"/>
                  </a:lnTo>
                  <a:cubicBezTo>
                    <a:pt x="620" y="689"/>
                    <a:pt x="555" y="768"/>
                    <a:pt x="510" y="835"/>
                  </a:cubicBezTo>
                  <a:cubicBezTo>
                    <a:pt x="463" y="905"/>
                    <a:pt x="443" y="952"/>
                    <a:pt x="446" y="984"/>
                  </a:cubicBezTo>
                  <a:lnTo>
                    <a:pt x="398" y="1035"/>
                  </a:lnTo>
                  <a:cubicBezTo>
                    <a:pt x="386" y="1048"/>
                    <a:pt x="387" y="1068"/>
                    <a:pt x="399" y="1079"/>
                  </a:cubicBezTo>
                  <a:cubicBezTo>
                    <a:pt x="405" y="1085"/>
                    <a:pt x="413" y="1088"/>
                    <a:pt x="420" y="1088"/>
                  </a:cubicBezTo>
                  <a:cubicBezTo>
                    <a:pt x="429" y="1088"/>
                    <a:pt x="437" y="1084"/>
                    <a:pt x="443" y="1078"/>
                  </a:cubicBezTo>
                  <a:lnTo>
                    <a:pt x="491" y="1027"/>
                  </a:lnTo>
                  <a:cubicBezTo>
                    <a:pt x="493" y="1027"/>
                    <a:pt x="495" y="1027"/>
                    <a:pt x="497" y="1027"/>
                  </a:cubicBezTo>
                  <a:cubicBezTo>
                    <a:pt x="576" y="1027"/>
                    <a:pt x="762" y="875"/>
                    <a:pt x="843" y="793"/>
                  </a:cubicBezTo>
                  <a:lnTo>
                    <a:pt x="1178" y="455"/>
                  </a:lnTo>
                  <a:lnTo>
                    <a:pt x="1196" y="473"/>
                  </a:lnTo>
                  <a:cubicBezTo>
                    <a:pt x="1206" y="483"/>
                    <a:pt x="1206" y="499"/>
                    <a:pt x="1196" y="509"/>
                  </a:cubicBezTo>
                  <a:lnTo>
                    <a:pt x="996" y="708"/>
                  </a:lnTo>
                  <a:lnTo>
                    <a:pt x="1040" y="752"/>
                  </a:lnTo>
                  <a:lnTo>
                    <a:pt x="1240" y="553"/>
                  </a:lnTo>
                  <a:cubicBezTo>
                    <a:pt x="1274" y="519"/>
                    <a:pt x="1274" y="463"/>
                    <a:pt x="1240" y="429"/>
                  </a:cubicBezTo>
                  <a:lnTo>
                    <a:pt x="1221" y="410"/>
                  </a:lnTo>
                  <a:cubicBezTo>
                    <a:pt x="1245" y="380"/>
                    <a:pt x="1265" y="348"/>
                    <a:pt x="1275" y="318"/>
                  </a:cubicBezTo>
                  <a:cubicBezTo>
                    <a:pt x="1286" y="286"/>
                    <a:pt x="1287" y="257"/>
                    <a:pt x="1278" y="235"/>
                  </a:cubicBezTo>
                  <a:lnTo>
                    <a:pt x="1319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86A4A88-2080-E543-8545-5A79B508419E}"/>
              </a:ext>
            </a:extLst>
          </p:cNvPr>
          <p:cNvGrpSpPr/>
          <p:nvPr userDrawn="1"/>
        </p:nvGrpSpPr>
        <p:grpSpPr>
          <a:xfrm>
            <a:off x="4038273" y="4062353"/>
            <a:ext cx="710291" cy="710292"/>
            <a:chOff x="2576733" y="3530203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0FB853FE-3F11-6748-A651-4FA2CF2E660F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4" name="Freeform 26">
              <a:extLst>
                <a:ext uri="{FF2B5EF4-FFF2-40B4-BE49-F238E27FC236}">
                  <a16:creationId xmlns:a16="http://schemas.microsoft.com/office/drawing/2014/main" id="{F46A114E-DB53-6341-8273-5EFBF535E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877 w 1191"/>
                <a:gd name="T1" fmla="*/ 762 h 1192"/>
                <a:gd name="T2" fmla="*/ 990 w 1191"/>
                <a:gd name="T3" fmla="*/ 824 h 1192"/>
                <a:gd name="T4" fmla="*/ 990 w 1191"/>
                <a:gd name="T5" fmla="*/ 621 h 1192"/>
                <a:gd name="T6" fmla="*/ 877 w 1191"/>
                <a:gd name="T7" fmla="*/ 683 h 1192"/>
                <a:gd name="T8" fmla="*/ 990 w 1191"/>
                <a:gd name="T9" fmla="*/ 621 h 1192"/>
                <a:gd name="T10" fmla="*/ 651 w 1191"/>
                <a:gd name="T11" fmla="*/ 903 h 1192"/>
                <a:gd name="T12" fmla="*/ 764 w 1191"/>
                <a:gd name="T13" fmla="*/ 965 h 1192"/>
                <a:gd name="T14" fmla="*/ 764 w 1191"/>
                <a:gd name="T15" fmla="*/ 762 h 1192"/>
                <a:gd name="T16" fmla="*/ 651 w 1191"/>
                <a:gd name="T17" fmla="*/ 824 h 1192"/>
                <a:gd name="T18" fmla="*/ 764 w 1191"/>
                <a:gd name="T19" fmla="*/ 762 h 1192"/>
                <a:gd name="T20" fmla="*/ 651 w 1191"/>
                <a:gd name="T21" fmla="*/ 621 h 1192"/>
                <a:gd name="T22" fmla="*/ 764 w 1191"/>
                <a:gd name="T23" fmla="*/ 683 h 1192"/>
                <a:gd name="T24" fmla="*/ 539 w 1191"/>
                <a:gd name="T25" fmla="*/ 903 h 1192"/>
                <a:gd name="T26" fmla="*/ 426 w 1191"/>
                <a:gd name="T27" fmla="*/ 965 h 1192"/>
                <a:gd name="T28" fmla="*/ 539 w 1191"/>
                <a:gd name="T29" fmla="*/ 903 h 1192"/>
                <a:gd name="T30" fmla="*/ 426 w 1191"/>
                <a:gd name="T31" fmla="*/ 762 h 1192"/>
                <a:gd name="T32" fmla="*/ 539 w 1191"/>
                <a:gd name="T33" fmla="*/ 824 h 1192"/>
                <a:gd name="T34" fmla="*/ 539 w 1191"/>
                <a:gd name="T35" fmla="*/ 621 h 1192"/>
                <a:gd name="T36" fmla="*/ 426 w 1191"/>
                <a:gd name="T37" fmla="*/ 683 h 1192"/>
                <a:gd name="T38" fmla="*/ 539 w 1191"/>
                <a:gd name="T39" fmla="*/ 621 h 1192"/>
                <a:gd name="T40" fmla="*/ 200 w 1191"/>
                <a:gd name="T41" fmla="*/ 903 h 1192"/>
                <a:gd name="T42" fmla="*/ 313 w 1191"/>
                <a:gd name="T43" fmla="*/ 965 h 1192"/>
                <a:gd name="T44" fmla="*/ 313 w 1191"/>
                <a:gd name="T45" fmla="*/ 762 h 1192"/>
                <a:gd name="T46" fmla="*/ 200 w 1191"/>
                <a:gd name="T47" fmla="*/ 824 h 1192"/>
                <a:gd name="T48" fmla="*/ 313 w 1191"/>
                <a:gd name="T49" fmla="*/ 762 h 1192"/>
                <a:gd name="T50" fmla="*/ 62 w 1191"/>
                <a:gd name="T51" fmla="*/ 423 h 1192"/>
                <a:gd name="T52" fmla="*/ 87 w 1191"/>
                <a:gd name="T53" fmla="*/ 203 h 1192"/>
                <a:gd name="T54" fmla="*/ 169 w 1191"/>
                <a:gd name="T55" fmla="*/ 288 h 1192"/>
                <a:gd name="T56" fmla="*/ 400 w 1191"/>
                <a:gd name="T57" fmla="*/ 203 h 1192"/>
                <a:gd name="T58" fmla="*/ 790 w 1191"/>
                <a:gd name="T59" fmla="*/ 288 h 1192"/>
                <a:gd name="T60" fmla="*/ 1021 w 1191"/>
                <a:gd name="T61" fmla="*/ 203 h 1192"/>
                <a:gd name="T62" fmla="*/ 1128 w 1191"/>
                <a:gd name="T63" fmla="*/ 229 h 1192"/>
                <a:gd name="T64" fmla="*/ 959 w 1191"/>
                <a:gd name="T65" fmla="*/ 226 h 1192"/>
                <a:gd name="T66" fmla="*/ 852 w 1191"/>
                <a:gd name="T67" fmla="*/ 62 h 1192"/>
                <a:gd name="T68" fmla="*/ 959 w 1191"/>
                <a:gd name="T69" fmla="*/ 226 h 1192"/>
                <a:gd name="T70" fmla="*/ 231 w 1191"/>
                <a:gd name="T71" fmla="*/ 226 h 1192"/>
                <a:gd name="T72" fmla="*/ 338 w 1191"/>
                <a:gd name="T73" fmla="*/ 62 h 1192"/>
                <a:gd name="T74" fmla="*/ 62 w 1191"/>
                <a:gd name="T75" fmla="*/ 486 h 1192"/>
                <a:gd name="T76" fmla="*/ 1128 w 1191"/>
                <a:gd name="T77" fmla="*/ 1104 h 1192"/>
                <a:gd name="T78" fmla="*/ 87 w 1191"/>
                <a:gd name="T79" fmla="*/ 1129 h 1192"/>
                <a:gd name="T80" fmla="*/ 62 w 1191"/>
                <a:gd name="T81" fmla="*/ 486 h 1192"/>
                <a:gd name="T82" fmla="*/ 1103 w 1191"/>
                <a:gd name="T83" fmla="*/ 141 h 1192"/>
                <a:gd name="T84" fmla="*/ 1021 w 1191"/>
                <a:gd name="T85" fmla="*/ 59 h 1192"/>
                <a:gd name="T86" fmla="*/ 849 w 1191"/>
                <a:gd name="T87" fmla="*/ 0 h 1192"/>
                <a:gd name="T88" fmla="*/ 790 w 1191"/>
                <a:gd name="T89" fmla="*/ 141 h 1192"/>
                <a:gd name="T90" fmla="*/ 400 w 1191"/>
                <a:gd name="T91" fmla="*/ 59 h 1192"/>
                <a:gd name="T92" fmla="*/ 228 w 1191"/>
                <a:gd name="T93" fmla="*/ 0 h 1192"/>
                <a:gd name="T94" fmla="*/ 169 w 1191"/>
                <a:gd name="T95" fmla="*/ 141 h 1192"/>
                <a:gd name="T96" fmla="*/ 0 w 1191"/>
                <a:gd name="T97" fmla="*/ 229 h 1192"/>
                <a:gd name="T98" fmla="*/ 87 w 1191"/>
                <a:gd name="T99" fmla="*/ 1191 h 1192"/>
                <a:gd name="T100" fmla="*/ 1190 w 1191"/>
                <a:gd name="T101" fmla="*/ 110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1" h="1192">
                  <a:moveTo>
                    <a:pt x="990" y="762"/>
                  </a:moveTo>
                  <a:lnTo>
                    <a:pt x="877" y="762"/>
                  </a:lnTo>
                  <a:lnTo>
                    <a:pt x="877" y="824"/>
                  </a:lnTo>
                  <a:lnTo>
                    <a:pt x="990" y="824"/>
                  </a:lnTo>
                  <a:lnTo>
                    <a:pt x="990" y="762"/>
                  </a:lnTo>
                  <a:close/>
                  <a:moveTo>
                    <a:pt x="990" y="621"/>
                  </a:moveTo>
                  <a:lnTo>
                    <a:pt x="877" y="621"/>
                  </a:lnTo>
                  <a:lnTo>
                    <a:pt x="877" y="683"/>
                  </a:lnTo>
                  <a:lnTo>
                    <a:pt x="990" y="683"/>
                  </a:lnTo>
                  <a:lnTo>
                    <a:pt x="990" y="621"/>
                  </a:lnTo>
                  <a:close/>
                  <a:moveTo>
                    <a:pt x="764" y="903"/>
                  </a:moveTo>
                  <a:lnTo>
                    <a:pt x="651" y="903"/>
                  </a:lnTo>
                  <a:lnTo>
                    <a:pt x="651" y="965"/>
                  </a:lnTo>
                  <a:lnTo>
                    <a:pt x="764" y="965"/>
                  </a:lnTo>
                  <a:lnTo>
                    <a:pt x="764" y="903"/>
                  </a:lnTo>
                  <a:close/>
                  <a:moveTo>
                    <a:pt x="764" y="762"/>
                  </a:moveTo>
                  <a:lnTo>
                    <a:pt x="651" y="762"/>
                  </a:lnTo>
                  <a:lnTo>
                    <a:pt x="651" y="824"/>
                  </a:lnTo>
                  <a:lnTo>
                    <a:pt x="764" y="824"/>
                  </a:lnTo>
                  <a:lnTo>
                    <a:pt x="764" y="762"/>
                  </a:lnTo>
                  <a:close/>
                  <a:moveTo>
                    <a:pt x="764" y="621"/>
                  </a:moveTo>
                  <a:lnTo>
                    <a:pt x="651" y="621"/>
                  </a:lnTo>
                  <a:lnTo>
                    <a:pt x="651" y="683"/>
                  </a:lnTo>
                  <a:lnTo>
                    <a:pt x="764" y="683"/>
                  </a:lnTo>
                  <a:lnTo>
                    <a:pt x="764" y="621"/>
                  </a:lnTo>
                  <a:close/>
                  <a:moveTo>
                    <a:pt x="539" y="903"/>
                  </a:moveTo>
                  <a:lnTo>
                    <a:pt x="426" y="903"/>
                  </a:lnTo>
                  <a:lnTo>
                    <a:pt x="426" y="965"/>
                  </a:lnTo>
                  <a:lnTo>
                    <a:pt x="539" y="965"/>
                  </a:lnTo>
                  <a:lnTo>
                    <a:pt x="539" y="903"/>
                  </a:lnTo>
                  <a:close/>
                  <a:moveTo>
                    <a:pt x="539" y="762"/>
                  </a:moveTo>
                  <a:lnTo>
                    <a:pt x="426" y="762"/>
                  </a:lnTo>
                  <a:lnTo>
                    <a:pt x="426" y="824"/>
                  </a:lnTo>
                  <a:lnTo>
                    <a:pt x="539" y="824"/>
                  </a:lnTo>
                  <a:lnTo>
                    <a:pt x="539" y="762"/>
                  </a:lnTo>
                  <a:close/>
                  <a:moveTo>
                    <a:pt x="539" y="621"/>
                  </a:moveTo>
                  <a:lnTo>
                    <a:pt x="426" y="621"/>
                  </a:lnTo>
                  <a:lnTo>
                    <a:pt x="426" y="683"/>
                  </a:lnTo>
                  <a:lnTo>
                    <a:pt x="539" y="683"/>
                  </a:lnTo>
                  <a:lnTo>
                    <a:pt x="539" y="621"/>
                  </a:lnTo>
                  <a:close/>
                  <a:moveTo>
                    <a:pt x="313" y="903"/>
                  </a:moveTo>
                  <a:lnTo>
                    <a:pt x="200" y="903"/>
                  </a:lnTo>
                  <a:lnTo>
                    <a:pt x="200" y="965"/>
                  </a:lnTo>
                  <a:lnTo>
                    <a:pt x="313" y="965"/>
                  </a:lnTo>
                  <a:lnTo>
                    <a:pt x="313" y="903"/>
                  </a:lnTo>
                  <a:close/>
                  <a:moveTo>
                    <a:pt x="313" y="762"/>
                  </a:moveTo>
                  <a:lnTo>
                    <a:pt x="200" y="762"/>
                  </a:lnTo>
                  <a:lnTo>
                    <a:pt x="200" y="824"/>
                  </a:lnTo>
                  <a:lnTo>
                    <a:pt x="313" y="824"/>
                  </a:lnTo>
                  <a:lnTo>
                    <a:pt x="313" y="762"/>
                  </a:lnTo>
                  <a:close/>
                  <a:moveTo>
                    <a:pt x="1128" y="423"/>
                  </a:moveTo>
                  <a:lnTo>
                    <a:pt x="62" y="423"/>
                  </a:ln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169" y="203"/>
                  </a:lnTo>
                  <a:lnTo>
                    <a:pt x="169" y="288"/>
                  </a:lnTo>
                  <a:lnTo>
                    <a:pt x="400" y="288"/>
                  </a:lnTo>
                  <a:lnTo>
                    <a:pt x="400" y="203"/>
                  </a:lnTo>
                  <a:lnTo>
                    <a:pt x="790" y="203"/>
                  </a:lnTo>
                  <a:lnTo>
                    <a:pt x="790" y="288"/>
                  </a:lnTo>
                  <a:lnTo>
                    <a:pt x="1021" y="288"/>
                  </a:lnTo>
                  <a:lnTo>
                    <a:pt x="1021" y="203"/>
                  </a:lnTo>
                  <a:lnTo>
                    <a:pt x="1103" y="203"/>
                  </a:lnTo>
                  <a:cubicBezTo>
                    <a:pt x="1117" y="203"/>
                    <a:pt x="1128" y="215"/>
                    <a:pt x="1128" y="229"/>
                  </a:cubicBezTo>
                  <a:lnTo>
                    <a:pt x="1128" y="423"/>
                  </a:lnTo>
                  <a:close/>
                  <a:moveTo>
                    <a:pt x="959" y="226"/>
                  </a:moveTo>
                  <a:lnTo>
                    <a:pt x="852" y="226"/>
                  </a:lnTo>
                  <a:lnTo>
                    <a:pt x="852" y="62"/>
                  </a:lnTo>
                  <a:lnTo>
                    <a:pt x="959" y="62"/>
                  </a:lnTo>
                  <a:lnTo>
                    <a:pt x="959" y="226"/>
                  </a:lnTo>
                  <a:close/>
                  <a:moveTo>
                    <a:pt x="338" y="226"/>
                  </a:moveTo>
                  <a:lnTo>
                    <a:pt x="231" y="226"/>
                  </a:lnTo>
                  <a:lnTo>
                    <a:pt x="231" y="62"/>
                  </a:lnTo>
                  <a:lnTo>
                    <a:pt x="338" y="62"/>
                  </a:lnTo>
                  <a:lnTo>
                    <a:pt x="338" y="226"/>
                  </a:lnTo>
                  <a:close/>
                  <a:moveTo>
                    <a:pt x="62" y="486"/>
                  </a:moveTo>
                  <a:lnTo>
                    <a:pt x="1128" y="486"/>
                  </a:lnTo>
                  <a:lnTo>
                    <a:pt x="1128" y="1104"/>
                  </a:lnTo>
                  <a:cubicBezTo>
                    <a:pt x="1128" y="1118"/>
                    <a:pt x="1117" y="1129"/>
                    <a:pt x="1103" y="1129"/>
                  </a:cubicBezTo>
                  <a:lnTo>
                    <a:pt x="87" y="1129"/>
                  </a:lnTo>
                  <a:cubicBezTo>
                    <a:pt x="73" y="1129"/>
                    <a:pt x="62" y="1118"/>
                    <a:pt x="62" y="1104"/>
                  </a:cubicBezTo>
                  <a:lnTo>
                    <a:pt x="62" y="486"/>
                  </a:lnTo>
                  <a:close/>
                  <a:moveTo>
                    <a:pt x="1190" y="229"/>
                  </a:moveTo>
                  <a:cubicBezTo>
                    <a:pt x="1190" y="181"/>
                    <a:pt x="1151" y="141"/>
                    <a:pt x="1103" y="141"/>
                  </a:cubicBezTo>
                  <a:lnTo>
                    <a:pt x="1021" y="141"/>
                  </a:lnTo>
                  <a:lnTo>
                    <a:pt x="1021" y="59"/>
                  </a:lnTo>
                  <a:cubicBezTo>
                    <a:pt x="1021" y="27"/>
                    <a:pt x="995" y="0"/>
                    <a:pt x="962" y="0"/>
                  </a:cubicBezTo>
                  <a:lnTo>
                    <a:pt x="849" y="0"/>
                  </a:lnTo>
                  <a:cubicBezTo>
                    <a:pt x="816" y="0"/>
                    <a:pt x="790" y="27"/>
                    <a:pt x="790" y="59"/>
                  </a:cubicBezTo>
                  <a:lnTo>
                    <a:pt x="790" y="141"/>
                  </a:lnTo>
                  <a:lnTo>
                    <a:pt x="400" y="141"/>
                  </a:lnTo>
                  <a:lnTo>
                    <a:pt x="400" y="59"/>
                  </a:lnTo>
                  <a:cubicBezTo>
                    <a:pt x="400" y="27"/>
                    <a:pt x="374" y="0"/>
                    <a:pt x="341" y="0"/>
                  </a:cubicBezTo>
                  <a:lnTo>
                    <a:pt x="228" y="0"/>
                  </a:lnTo>
                  <a:cubicBezTo>
                    <a:pt x="195" y="0"/>
                    <a:pt x="169" y="27"/>
                    <a:pt x="169" y="59"/>
                  </a:cubicBezTo>
                  <a:lnTo>
                    <a:pt x="169" y="141"/>
                  </a:lnTo>
                  <a:lnTo>
                    <a:pt x="87" y="141"/>
                  </a:lnTo>
                  <a:cubicBezTo>
                    <a:pt x="39" y="141"/>
                    <a:pt x="0" y="181"/>
                    <a:pt x="0" y="229"/>
                  </a:cubicBezTo>
                  <a:lnTo>
                    <a:pt x="0" y="1104"/>
                  </a:lnTo>
                  <a:cubicBezTo>
                    <a:pt x="0" y="1152"/>
                    <a:pt x="39" y="1191"/>
                    <a:pt x="87" y="1191"/>
                  </a:cubicBezTo>
                  <a:lnTo>
                    <a:pt x="1103" y="1191"/>
                  </a:lnTo>
                  <a:cubicBezTo>
                    <a:pt x="1151" y="1191"/>
                    <a:pt x="1190" y="1152"/>
                    <a:pt x="1190" y="1104"/>
                  </a:cubicBezTo>
                  <a:lnTo>
                    <a:pt x="119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2C3A065-6281-254F-9058-DF2307641C5A}"/>
              </a:ext>
            </a:extLst>
          </p:cNvPr>
          <p:cNvGrpSpPr/>
          <p:nvPr userDrawn="1"/>
        </p:nvGrpSpPr>
        <p:grpSpPr>
          <a:xfrm>
            <a:off x="6237667" y="4062353"/>
            <a:ext cx="710291" cy="710292"/>
            <a:chOff x="4776127" y="3530203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C4FEC96C-DC70-F441-B656-30EB287A8D9D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7" name="Freeform 27">
              <a:extLst>
                <a:ext uri="{FF2B5EF4-FFF2-40B4-BE49-F238E27FC236}">
                  <a16:creationId xmlns:a16="http://schemas.microsoft.com/office/drawing/2014/main" id="{A3B94DE8-5978-8245-A3C0-817CD744E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641" y="3660718"/>
              <a:ext cx="449262" cy="449262"/>
            </a:xfrm>
            <a:custGeom>
              <a:avLst/>
              <a:gdLst>
                <a:gd name="T0" fmla="*/ 673 w 1247"/>
                <a:gd name="T1" fmla="*/ 962 h 1248"/>
                <a:gd name="T2" fmla="*/ 566 w 1247"/>
                <a:gd name="T3" fmla="*/ 962 h 1248"/>
                <a:gd name="T4" fmla="*/ 619 w 1247"/>
                <a:gd name="T5" fmla="*/ 1078 h 1248"/>
                <a:gd name="T6" fmla="*/ 619 w 1247"/>
                <a:gd name="T7" fmla="*/ 847 h 1248"/>
                <a:gd name="T8" fmla="*/ 619 w 1247"/>
                <a:gd name="T9" fmla="*/ 1078 h 1248"/>
                <a:gd name="T10" fmla="*/ 745 w 1247"/>
                <a:gd name="T11" fmla="*/ 620 h 1248"/>
                <a:gd name="T12" fmla="*/ 648 w 1247"/>
                <a:gd name="T13" fmla="*/ 762 h 1248"/>
                <a:gd name="T14" fmla="*/ 569 w 1247"/>
                <a:gd name="T15" fmla="*/ 762 h 1248"/>
                <a:gd name="T16" fmla="*/ 682 w 1247"/>
                <a:gd name="T17" fmla="*/ 565 h 1248"/>
                <a:gd name="T18" fmla="*/ 756 w 1247"/>
                <a:gd name="T19" fmla="*/ 434 h 1248"/>
                <a:gd name="T20" fmla="*/ 572 w 1247"/>
                <a:gd name="T21" fmla="*/ 342 h 1248"/>
                <a:gd name="T22" fmla="*/ 515 w 1247"/>
                <a:gd name="T23" fmla="*/ 435 h 1248"/>
                <a:gd name="T24" fmla="*/ 506 w 1247"/>
                <a:gd name="T25" fmla="*/ 452 h 1248"/>
                <a:gd name="T26" fmla="*/ 431 w 1247"/>
                <a:gd name="T27" fmla="*/ 447 h 1248"/>
                <a:gd name="T28" fmla="*/ 508 w 1247"/>
                <a:gd name="T29" fmla="*/ 280 h 1248"/>
                <a:gd name="T30" fmla="*/ 842 w 1247"/>
                <a:gd name="T31" fmla="*/ 430 h 1248"/>
                <a:gd name="T32" fmla="*/ 904 w 1247"/>
                <a:gd name="T33" fmla="*/ 424 h 1248"/>
                <a:gd name="T34" fmla="*/ 635 w 1247"/>
                <a:gd name="T35" fmla="*/ 175 h 1248"/>
                <a:gd name="T36" fmla="*/ 367 w 1247"/>
                <a:gd name="T37" fmla="*/ 435 h 1248"/>
                <a:gd name="T38" fmla="*/ 450 w 1247"/>
                <a:gd name="T39" fmla="*/ 514 h 1248"/>
                <a:gd name="T40" fmla="*/ 577 w 1247"/>
                <a:gd name="T41" fmla="*/ 437 h 1248"/>
                <a:gd name="T42" fmla="*/ 667 w 1247"/>
                <a:gd name="T43" fmla="*/ 396 h 1248"/>
                <a:gd name="T44" fmla="*/ 677 w 1247"/>
                <a:gd name="T45" fmla="*/ 485 h 1248"/>
                <a:gd name="T46" fmla="*/ 507 w 1247"/>
                <a:gd name="T47" fmla="*/ 708 h 1248"/>
                <a:gd name="T48" fmla="*/ 563 w 1247"/>
                <a:gd name="T49" fmla="*/ 824 h 1248"/>
                <a:gd name="T50" fmla="*/ 710 w 1247"/>
                <a:gd name="T51" fmla="*/ 765 h 1248"/>
                <a:gd name="T52" fmla="*/ 782 w 1247"/>
                <a:gd name="T53" fmla="*/ 670 h 1248"/>
                <a:gd name="T54" fmla="*/ 904 w 1247"/>
                <a:gd name="T55" fmla="*/ 424 h 1248"/>
                <a:gd name="T56" fmla="*/ 62 w 1247"/>
                <a:gd name="T57" fmla="*/ 624 h 1248"/>
                <a:gd name="T58" fmla="*/ 1184 w 1247"/>
                <a:gd name="T59" fmla="*/ 624 h 1248"/>
                <a:gd name="T60" fmla="*/ 622 w 1247"/>
                <a:gd name="T61" fmla="*/ 0 h 1248"/>
                <a:gd name="T62" fmla="*/ 622 w 1247"/>
                <a:gd name="T63" fmla="*/ 1247 h 1248"/>
                <a:gd name="T64" fmla="*/ 622 w 1247"/>
                <a:gd name="T65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7" h="1248">
                  <a:moveTo>
                    <a:pt x="619" y="909"/>
                  </a:moveTo>
                  <a:cubicBezTo>
                    <a:pt x="649" y="909"/>
                    <a:pt x="673" y="933"/>
                    <a:pt x="673" y="962"/>
                  </a:cubicBezTo>
                  <a:cubicBezTo>
                    <a:pt x="673" y="992"/>
                    <a:pt x="649" y="1016"/>
                    <a:pt x="619" y="1016"/>
                  </a:cubicBezTo>
                  <a:cubicBezTo>
                    <a:pt x="590" y="1016"/>
                    <a:pt x="566" y="992"/>
                    <a:pt x="566" y="962"/>
                  </a:cubicBezTo>
                  <a:cubicBezTo>
                    <a:pt x="566" y="933"/>
                    <a:pt x="590" y="909"/>
                    <a:pt x="619" y="909"/>
                  </a:cubicBezTo>
                  <a:close/>
                  <a:moveTo>
                    <a:pt x="619" y="1078"/>
                  </a:moveTo>
                  <a:cubicBezTo>
                    <a:pt x="683" y="1078"/>
                    <a:pt x="735" y="1026"/>
                    <a:pt x="735" y="962"/>
                  </a:cubicBezTo>
                  <a:cubicBezTo>
                    <a:pt x="735" y="898"/>
                    <a:pt x="683" y="847"/>
                    <a:pt x="619" y="847"/>
                  </a:cubicBezTo>
                  <a:cubicBezTo>
                    <a:pt x="556" y="847"/>
                    <a:pt x="504" y="899"/>
                    <a:pt x="504" y="962"/>
                  </a:cubicBezTo>
                  <a:cubicBezTo>
                    <a:pt x="504" y="1026"/>
                    <a:pt x="556" y="1078"/>
                    <a:pt x="619" y="1078"/>
                  </a:cubicBezTo>
                  <a:close/>
                  <a:moveTo>
                    <a:pt x="783" y="590"/>
                  </a:moveTo>
                  <a:cubicBezTo>
                    <a:pt x="775" y="598"/>
                    <a:pt x="760" y="609"/>
                    <a:pt x="745" y="620"/>
                  </a:cubicBezTo>
                  <a:cubicBezTo>
                    <a:pt x="697" y="656"/>
                    <a:pt x="648" y="693"/>
                    <a:pt x="648" y="737"/>
                  </a:cubicBezTo>
                  <a:lnTo>
                    <a:pt x="648" y="762"/>
                  </a:lnTo>
                  <a:cubicBezTo>
                    <a:pt x="648" y="762"/>
                    <a:pt x="648" y="762"/>
                    <a:pt x="647" y="762"/>
                  </a:cubicBezTo>
                  <a:lnTo>
                    <a:pt x="569" y="762"/>
                  </a:lnTo>
                  <a:lnTo>
                    <a:pt x="569" y="708"/>
                  </a:lnTo>
                  <a:cubicBezTo>
                    <a:pt x="569" y="663"/>
                    <a:pt x="637" y="604"/>
                    <a:pt x="682" y="565"/>
                  </a:cubicBezTo>
                  <a:cubicBezTo>
                    <a:pt x="697" y="552"/>
                    <a:pt x="711" y="540"/>
                    <a:pt x="721" y="529"/>
                  </a:cubicBezTo>
                  <a:cubicBezTo>
                    <a:pt x="746" y="504"/>
                    <a:pt x="759" y="469"/>
                    <a:pt x="756" y="434"/>
                  </a:cubicBezTo>
                  <a:cubicBezTo>
                    <a:pt x="752" y="398"/>
                    <a:pt x="733" y="365"/>
                    <a:pt x="703" y="344"/>
                  </a:cubicBezTo>
                  <a:cubicBezTo>
                    <a:pt x="665" y="318"/>
                    <a:pt x="611" y="317"/>
                    <a:pt x="572" y="342"/>
                  </a:cubicBezTo>
                  <a:cubicBezTo>
                    <a:pt x="540" y="362"/>
                    <a:pt x="519" y="395"/>
                    <a:pt x="515" y="431"/>
                  </a:cubicBezTo>
                  <a:lnTo>
                    <a:pt x="515" y="435"/>
                  </a:lnTo>
                  <a:cubicBezTo>
                    <a:pt x="515" y="444"/>
                    <a:pt x="514" y="449"/>
                    <a:pt x="514" y="451"/>
                  </a:cubicBezTo>
                  <a:cubicBezTo>
                    <a:pt x="512" y="451"/>
                    <a:pt x="510" y="452"/>
                    <a:pt x="506" y="452"/>
                  </a:cubicBezTo>
                  <a:lnTo>
                    <a:pt x="450" y="452"/>
                  </a:lnTo>
                  <a:cubicBezTo>
                    <a:pt x="436" y="452"/>
                    <a:pt x="432" y="448"/>
                    <a:pt x="431" y="447"/>
                  </a:cubicBezTo>
                  <a:cubicBezTo>
                    <a:pt x="428" y="444"/>
                    <a:pt x="428" y="438"/>
                    <a:pt x="428" y="436"/>
                  </a:cubicBezTo>
                  <a:cubicBezTo>
                    <a:pt x="430" y="375"/>
                    <a:pt x="459" y="318"/>
                    <a:pt x="508" y="280"/>
                  </a:cubicBezTo>
                  <a:cubicBezTo>
                    <a:pt x="576" y="228"/>
                    <a:pt x="678" y="224"/>
                    <a:pt x="748" y="271"/>
                  </a:cubicBezTo>
                  <a:cubicBezTo>
                    <a:pt x="803" y="308"/>
                    <a:pt x="837" y="366"/>
                    <a:pt x="842" y="430"/>
                  </a:cubicBezTo>
                  <a:cubicBezTo>
                    <a:pt x="848" y="490"/>
                    <a:pt x="826" y="549"/>
                    <a:pt x="783" y="590"/>
                  </a:cubicBezTo>
                  <a:close/>
                  <a:moveTo>
                    <a:pt x="904" y="424"/>
                  </a:moveTo>
                  <a:cubicBezTo>
                    <a:pt x="897" y="341"/>
                    <a:pt x="853" y="267"/>
                    <a:pt x="783" y="220"/>
                  </a:cubicBezTo>
                  <a:cubicBezTo>
                    <a:pt x="740" y="190"/>
                    <a:pt x="688" y="175"/>
                    <a:pt x="635" y="175"/>
                  </a:cubicBezTo>
                  <a:cubicBezTo>
                    <a:pt x="575" y="175"/>
                    <a:pt x="517" y="195"/>
                    <a:pt x="470" y="231"/>
                  </a:cubicBezTo>
                  <a:cubicBezTo>
                    <a:pt x="407" y="280"/>
                    <a:pt x="370" y="354"/>
                    <a:pt x="367" y="435"/>
                  </a:cubicBezTo>
                  <a:cubicBezTo>
                    <a:pt x="367" y="463"/>
                    <a:pt x="378" y="481"/>
                    <a:pt x="388" y="491"/>
                  </a:cubicBezTo>
                  <a:cubicBezTo>
                    <a:pt x="397" y="501"/>
                    <a:pt x="417" y="514"/>
                    <a:pt x="450" y="514"/>
                  </a:cubicBezTo>
                  <a:lnTo>
                    <a:pt x="506" y="514"/>
                  </a:lnTo>
                  <a:cubicBezTo>
                    <a:pt x="575" y="514"/>
                    <a:pt x="577" y="458"/>
                    <a:pt x="577" y="437"/>
                  </a:cubicBezTo>
                  <a:cubicBezTo>
                    <a:pt x="579" y="419"/>
                    <a:pt x="589" y="404"/>
                    <a:pt x="605" y="394"/>
                  </a:cubicBezTo>
                  <a:cubicBezTo>
                    <a:pt x="623" y="383"/>
                    <a:pt x="650" y="383"/>
                    <a:pt x="667" y="396"/>
                  </a:cubicBezTo>
                  <a:cubicBezTo>
                    <a:pt x="683" y="406"/>
                    <a:pt x="692" y="422"/>
                    <a:pt x="694" y="439"/>
                  </a:cubicBezTo>
                  <a:cubicBezTo>
                    <a:pt x="695" y="457"/>
                    <a:pt x="689" y="473"/>
                    <a:pt x="677" y="485"/>
                  </a:cubicBezTo>
                  <a:cubicBezTo>
                    <a:pt x="668" y="495"/>
                    <a:pt x="655" y="506"/>
                    <a:pt x="641" y="518"/>
                  </a:cubicBezTo>
                  <a:cubicBezTo>
                    <a:pt x="584" y="568"/>
                    <a:pt x="507" y="635"/>
                    <a:pt x="507" y="708"/>
                  </a:cubicBezTo>
                  <a:lnTo>
                    <a:pt x="507" y="765"/>
                  </a:lnTo>
                  <a:cubicBezTo>
                    <a:pt x="507" y="799"/>
                    <a:pt x="531" y="824"/>
                    <a:pt x="563" y="824"/>
                  </a:cubicBezTo>
                  <a:lnTo>
                    <a:pt x="648" y="824"/>
                  </a:lnTo>
                  <a:cubicBezTo>
                    <a:pt x="681" y="824"/>
                    <a:pt x="710" y="797"/>
                    <a:pt x="710" y="765"/>
                  </a:cubicBezTo>
                  <a:lnTo>
                    <a:pt x="710" y="737"/>
                  </a:lnTo>
                  <a:cubicBezTo>
                    <a:pt x="713" y="722"/>
                    <a:pt x="760" y="687"/>
                    <a:pt x="782" y="670"/>
                  </a:cubicBezTo>
                  <a:cubicBezTo>
                    <a:pt x="799" y="657"/>
                    <a:pt x="815" y="645"/>
                    <a:pt x="826" y="635"/>
                  </a:cubicBezTo>
                  <a:cubicBezTo>
                    <a:pt x="883" y="581"/>
                    <a:pt x="911" y="504"/>
                    <a:pt x="904" y="424"/>
                  </a:cubicBez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4" y="315"/>
                    <a:pt x="1184" y="624"/>
                  </a:cubicBezTo>
                  <a:cubicBezTo>
                    <a:pt x="1184" y="934"/>
                    <a:pt x="933" y="1185"/>
                    <a:pt x="623" y="1185"/>
                  </a:cubicBezTo>
                  <a:close/>
                  <a:moveTo>
                    <a:pt x="622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8"/>
                    <a:pt x="279" y="1247"/>
                    <a:pt x="622" y="1247"/>
                  </a:cubicBezTo>
                  <a:cubicBezTo>
                    <a:pt x="966" y="1247"/>
                    <a:pt x="1246" y="968"/>
                    <a:pt x="1246" y="624"/>
                  </a:cubicBezTo>
                  <a:cubicBezTo>
                    <a:pt x="1246" y="280"/>
                    <a:pt x="966" y="0"/>
                    <a:pt x="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755D25A-9BA7-024A-8ED5-BF51E45CE7F8}"/>
              </a:ext>
            </a:extLst>
          </p:cNvPr>
          <p:cNvGrpSpPr/>
          <p:nvPr userDrawn="1"/>
        </p:nvGrpSpPr>
        <p:grpSpPr>
          <a:xfrm>
            <a:off x="7337364" y="4062353"/>
            <a:ext cx="710291" cy="710292"/>
            <a:chOff x="5875824" y="3530203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9317E95-E949-CA45-81E4-9FE0554CD89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0" name="Freeform 28">
              <a:extLst>
                <a:ext uri="{FF2B5EF4-FFF2-40B4-BE49-F238E27FC236}">
                  <a16:creationId xmlns:a16="http://schemas.microsoft.com/office/drawing/2014/main" id="{3A44ECBF-0521-3D40-BCF8-9A515FCCD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338" y="3660718"/>
              <a:ext cx="449263" cy="449262"/>
            </a:xfrm>
            <a:custGeom>
              <a:avLst/>
              <a:gdLst>
                <a:gd name="T0" fmla="*/ 624 w 1249"/>
                <a:gd name="T1" fmla="*/ 367 h 1248"/>
                <a:gd name="T2" fmla="*/ 570 w 1249"/>
                <a:gd name="T3" fmla="*/ 313 h 1248"/>
                <a:gd name="T4" fmla="*/ 624 w 1249"/>
                <a:gd name="T5" fmla="*/ 260 h 1248"/>
                <a:gd name="T6" fmla="*/ 678 w 1249"/>
                <a:gd name="T7" fmla="*/ 313 h 1248"/>
                <a:gd name="T8" fmla="*/ 624 w 1249"/>
                <a:gd name="T9" fmla="*/ 367 h 1248"/>
                <a:gd name="T10" fmla="*/ 624 w 1249"/>
                <a:gd name="T11" fmla="*/ 198 h 1248"/>
                <a:gd name="T12" fmla="*/ 508 w 1249"/>
                <a:gd name="T13" fmla="*/ 313 h 1248"/>
                <a:gd name="T14" fmla="*/ 624 w 1249"/>
                <a:gd name="T15" fmla="*/ 429 h 1248"/>
                <a:gd name="T16" fmla="*/ 740 w 1249"/>
                <a:gd name="T17" fmla="*/ 313 h 1248"/>
                <a:gd name="T18" fmla="*/ 624 w 1249"/>
                <a:gd name="T19" fmla="*/ 198 h 1248"/>
                <a:gd name="T20" fmla="*/ 514 w 1249"/>
                <a:gd name="T21" fmla="*/ 900 h 1248"/>
                <a:gd name="T22" fmla="*/ 599 w 1249"/>
                <a:gd name="T23" fmla="*/ 872 h 1248"/>
                <a:gd name="T24" fmla="*/ 599 w 1249"/>
                <a:gd name="T25" fmla="*/ 573 h 1248"/>
                <a:gd name="T26" fmla="*/ 514 w 1249"/>
                <a:gd name="T27" fmla="*/ 545 h 1248"/>
                <a:gd name="T28" fmla="*/ 514 w 1249"/>
                <a:gd name="T29" fmla="*/ 514 h 1248"/>
                <a:gd name="T30" fmla="*/ 678 w 1249"/>
                <a:gd name="T31" fmla="*/ 514 h 1248"/>
                <a:gd name="T32" fmla="*/ 678 w 1249"/>
                <a:gd name="T33" fmla="*/ 872 h 1248"/>
                <a:gd name="T34" fmla="*/ 762 w 1249"/>
                <a:gd name="T35" fmla="*/ 900 h 1248"/>
                <a:gd name="T36" fmla="*/ 762 w 1249"/>
                <a:gd name="T37" fmla="*/ 931 h 1248"/>
                <a:gd name="T38" fmla="*/ 514 w 1249"/>
                <a:gd name="T39" fmla="*/ 931 h 1248"/>
                <a:gd name="T40" fmla="*/ 514 w 1249"/>
                <a:gd name="T41" fmla="*/ 900 h 1248"/>
                <a:gd name="T42" fmla="*/ 452 w 1249"/>
                <a:gd name="T43" fmla="*/ 993 h 1248"/>
                <a:gd name="T44" fmla="*/ 824 w 1249"/>
                <a:gd name="T45" fmla="*/ 993 h 1248"/>
                <a:gd name="T46" fmla="*/ 824 w 1249"/>
                <a:gd name="T47" fmla="*/ 855 h 1248"/>
                <a:gd name="T48" fmla="*/ 740 w 1249"/>
                <a:gd name="T49" fmla="*/ 827 h 1248"/>
                <a:gd name="T50" fmla="*/ 740 w 1249"/>
                <a:gd name="T51" fmla="*/ 451 h 1248"/>
                <a:gd name="T52" fmla="*/ 452 w 1249"/>
                <a:gd name="T53" fmla="*/ 451 h 1248"/>
                <a:gd name="T54" fmla="*/ 452 w 1249"/>
                <a:gd name="T55" fmla="*/ 590 h 1248"/>
                <a:gd name="T56" fmla="*/ 536 w 1249"/>
                <a:gd name="T57" fmla="*/ 618 h 1248"/>
                <a:gd name="T58" fmla="*/ 536 w 1249"/>
                <a:gd name="T59" fmla="*/ 827 h 1248"/>
                <a:gd name="T60" fmla="*/ 452 w 1249"/>
                <a:gd name="T61" fmla="*/ 855 h 1248"/>
                <a:gd name="T62" fmla="*/ 452 w 1249"/>
                <a:gd name="T63" fmla="*/ 993 h 1248"/>
                <a:gd name="T64" fmla="*/ 624 w 1249"/>
                <a:gd name="T65" fmla="*/ 1185 h 1248"/>
                <a:gd name="T66" fmla="*/ 62 w 1249"/>
                <a:gd name="T67" fmla="*/ 624 h 1248"/>
                <a:gd name="T68" fmla="*/ 624 w 1249"/>
                <a:gd name="T69" fmla="*/ 62 h 1248"/>
                <a:gd name="T70" fmla="*/ 1186 w 1249"/>
                <a:gd name="T71" fmla="*/ 624 h 1248"/>
                <a:gd name="T72" fmla="*/ 624 w 1249"/>
                <a:gd name="T73" fmla="*/ 1185 h 1248"/>
                <a:gd name="T74" fmla="*/ 624 w 1249"/>
                <a:gd name="T75" fmla="*/ 0 h 1248"/>
                <a:gd name="T76" fmla="*/ 0 w 1249"/>
                <a:gd name="T77" fmla="*/ 624 h 1248"/>
                <a:gd name="T78" fmla="*/ 624 w 1249"/>
                <a:gd name="T79" fmla="*/ 1247 h 1248"/>
                <a:gd name="T80" fmla="*/ 1248 w 1249"/>
                <a:gd name="T81" fmla="*/ 624 h 1248"/>
                <a:gd name="T82" fmla="*/ 624 w 1249"/>
                <a:gd name="T8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9" h="1248">
                  <a:moveTo>
                    <a:pt x="624" y="367"/>
                  </a:moveTo>
                  <a:cubicBezTo>
                    <a:pt x="595" y="367"/>
                    <a:pt x="570" y="343"/>
                    <a:pt x="570" y="313"/>
                  </a:cubicBezTo>
                  <a:cubicBezTo>
                    <a:pt x="570" y="284"/>
                    <a:pt x="595" y="260"/>
                    <a:pt x="624" y="260"/>
                  </a:cubicBezTo>
                  <a:cubicBezTo>
                    <a:pt x="654" y="260"/>
                    <a:pt x="678" y="284"/>
                    <a:pt x="678" y="313"/>
                  </a:cubicBezTo>
                  <a:cubicBezTo>
                    <a:pt x="678" y="343"/>
                    <a:pt x="654" y="367"/>
                    <a:pt x="624" y="367"/>
                  </a:cubicBezTo>
                  <a:close/>
                  <a:moveTo>
                    <a:pt x="624" y="198"/>
                  </a:moveTo>
                  <a:cubicBezTo>
                    <a:pt x="560" y="198"/>
                    <a:pt x="508" y="249"/>
                    <a:pt x="508" y="313"/>
                  </a:cubicBezTo>
                  <a:cubicBezTo>
                    <a:pt x="508" y="377"/>
                    <a:pt x="560" y="429"/>
                    <a:pt x="624" y="429"/>
                  </a:cubicBezTo>
                  <a:cubicBezTo>
                    <a:pt x="688" y="429"/>
                    <a:pt x="740" y="377"/>
                    <a:pt x="740" y="313"/>
                  </a:cubicBezTo>
                  <a:cubicBezTo>
                    <a:pt x="740" y="249"/>
                    <a:pt x="688" y="198"/>
                    <a:pt x="624" y="198"/>
                  </a:cubicBezTo>
                  <a:close/>
                  <a:moveTo>
                    <a:pt x="514" y="900"/>
                  </a:moveTo>
                  <a:lnTo>
                    <a:pt x="599" y="872"/>
                  </a:lnTo>
                  <a:lnTo>
                    <a:pt x="599" y="573"/>
                  </a:lnTo>
                  <a:lnTo>
                    <a:pt x="514" y="545"/>
                  </a:lnTo>
                  <a:lnTo>
                    <a:pt x="514" y="514"/>
                  </a:lnTo>
                  <a:lnTo>
                    <a:pt x="678" y="514"/>
                  </a:lnTo>
                  <a:lnTo>
                    <a:pt x="678" y="872"/>
                  </a:lnTo>
                  <a:lnTo>
                    <a:pt x="762" y="900"/>
                  </a:lnTo>
                  <a:lnTo>
                    <a:pt x="762" y="931"/>
                  </a:lnTo>
                  <a:lnTo>
                    <a:pt x="514" y="931"/>
                  </a:lnTo>
                  <a:lnTo>
                    <a:pt x="514" y="900"/>
                  </a:lnTo>
                  <a:close/>
                  <a:moveTo>
                    <a:pt x="452" y="993"/>
                  </a:moveTo>
                  <a:lnTo>
                    <a:pt x="824" y="993"/>
                  </a:lnTo>
                  <a:lnTo>
                    <a:pt x="824" y="855"/>
                  </a:lnTo>
                  <a:lnTo>
                    <a:pt x="740" y="827"/>
                  </a:lnTo>
                  <a:lnTo>
                    <a:pt x="740" y="451"/>
                  </a:lnTo>
                  <a:lnTo>
                    <a:pt x="452" y="451"/>
                  </a:lnTo>
                  <a:lnTo>
                    <a:pt x="452" y="590"/>
                  </a:lnTo>
                  <a:lnTo>
                    <a:pt x="536" y="618"/>
                  </a:lnTo>
                  <a:lnTo>
                    <a:pt x="536" y="827"/>
                  </a:lnTo>
                  <a:lnTo>
                    <a:pt x="452" y="855"/>
                  </a:lnTo>
                  <a:lnTo>
                    <a:pt x="452" y="993"/>
                  </a:lnTo>
                  <a:close/>
                  <a:moveTo>
                    <a:pt x="624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4" y="62"/>
                  </a:cubicBezTo>
                  <a:cubicBezTo>
                    <a:pt x="934" y="62"/>
                    <a:pt x="1186" y="315"/>
                    <a:pt x="1186" y="624"/>
                  </a:cubicBezTo>
                  <a:cubicBezTo>
                    <a:pt x="1186" y="934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4" y="1247"/>
                  </a:cubicBezTo>
                  <a:cubicBezTo>
                    <a:pt x="968" y="1247"/>
                    <a:pt x="1248" y="968"/>
                    <a:pt x="1248" y="624"/>
                  </a:cubicBezTo>
                  <a:cubicBezTo>
                    <a:pt x="1248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FC95E72-C657-0F42-8724-AFCB71D1BF49}"/>
              </a:ext>
            </a:extLst>
          </p:cNvPr>
          <p:cNvGrpSpPr/>
          <p:nvPr userDrawn="1"/>
        </p:nvGrpSpPr>
        <p:grpSpPr>
          <a:xfrm>
            <a:off x="1837455" y="3030776"/>
            <a:ext cx="710291" cy="710292"/>
            <a:chOff x="375915" y="2498626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81CE69A0-B9D9-CF4F-86F3-34FFB9CDC2AD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3" name="Freeform 29">
              <a:extLst>
                <a:ext uri="{FF2B5EF4-FFF2-40B4-BE49-F238E27FC236}">
                  <a16:creationId xmlns:a16="http://schemas.microsoft.com/office/drawing/2014/main" id="{D8649D40-A7F9-F542-83F2-2CA19D8EA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73" y="2613266"/>
              <a:ext cx="307975" cy="481012"/>
            </a:xfrm>
            <a:custGeom>
              <a:avLst/>
              <a:gdLst>
                <a:gd name="T0" fmla="*/ 262 w 857"/>
                <a:gd name="T1" fmla="*/ 1194 h 1336"/>
                <a:gd name="T2" fmla="*/ 595 w 857"/>
                <a:gd name="T3" fmla="*/ 1194 h 1336"/>
                <a:gd name="T4" fmla="*/ 595 w 857"/>
                <a:gd name="T5" fmla="*/ 1273 h 1336"/>
                <a:gd name="T6" fmla="*/ 262 w 857"/>
                <a:gd name="T7" fmla="*/ 1273 h 1336"/>
                <a:gd name="T8" fmla="*/ 262 w 857"/>
                <a:gd name="T9" fmla="*/ 1194 h 1336"/>
                <a:gd name="T10" fmla="*/ 200 w 857"/>
                <a:gd name="T11" fmla="*/ 1304 h 1336"/>
                <a:gd name="T12" fmla="*/ 231 w 857"/>
                <a:gd name="T13" fmla="*/ 1335 h 1336"/>
                <a:gd name="T14" fmla="*/ 626 w 857"/>
                <a:gd name="T15" fmla="*/ 1335 h 1336"/>
                <a:gd name="T16" fmla="*/ 657 w 857"/>
                <a:gd name="T17" fmla="*/ 1304 h 1336"/>
                <a:gd name="T18" fmla="*/ 657 w 857"/>
                <a:gd name="T19" fmla="*/ 1163 h 1336"/>
                <a:gd name="T20" fmla="*/ 626 w 857"/>
                <a:gd name="T21" fmla="*/ 1132 h 1336"/>
                <a:gd name="T22" fmla="*/ 231 w 857"/>
                <a:gd name="T23" fmla="*/ 1132 h 1336"/>
                <a:gd name="T24" fmla="*/ 200 w 857"/>
                <a:gd name="T25" fmla="*/ 1163 h 1336"/>
                <a:gd name="T26" fmla="*/ 200 w 857"/>
                <a:gd name="T27" fmla="*/ 1304 h 1336"/>
                <a:gd name="T28" fmla="*/ 262 w 857"/>
                <a:gd name="T29" fmla="*/ 940 h 1336"/>
                <a:gd name="T30" fmla="*/ 595 w 857"/>
                <a:gd name="T31" fmla="*/ 940 h 1336"/>
                <a:gd name="T32" fmla="*/ 595 w 857"/>
                <a:gd name="T33" fmla="*/ 1019 h 1336"/>
                <a:gd name="T34" fmla="*/ 262 w 857"/>
                <a:gd name="T35" fmla="*/ 1019 h 1336"/>
                <a:gd name="T36" fmla="*/ 262 w 857"/>
                <a:gd name="T37" fmla="*/ 940 h 1336"/>
                <a:gd name="T38" fmla="*/ 200 w 857"/>
                <a:gd name="T39" fmla="*/ 1050 h 1336"/>
                <a:gd name="T40" fmla="*/ 231 w 857"/>
                <a:gd name="T41" fmla="*/ 1081 h 1336"/>
                <a:gd name="T42" fmla="*/ 626 w 857"/>
                <a:gd name="T43" fmla="*/ 1081 h 1336"/>
                <a:gd name="T44" fmla="*/ 657 w 857"/>
                <a:gd name="T45" fmla="*/ 1050 h 1336"/>
                <a:gd name="T46" fmla="*/ 657 w 857"/>
                <a:gd name="T47" fmla="*/ 909 h 1336"/>
                <a:gd name="T48" fmla="*/ 626 w 857"/>
                <a:gd name="T49" fmla="*/ 878 h 1336"/>
                <a:gd name="T50" fmla="*/ 231 w 857"/>
                <a:gd name="T51" fmla="*/ 878 h 1336"/>
                <a:gd name="T52" fmla="*/ 200 w 857"/>
                <a:gd name="T53" fmla="*/ 909 h 1336"/>
                <a:gd name="T54" fmla="*/ 200 w 857"/>
                <a:gd name="T55" fmla="*/ 1050 h 1336"/>
                <a:gd name="T56" fmla="*/ 760 w 857"/>
                <a:gd name="T57" fmla="*/ 511 h 1336"/>
                <a:gd name="T58" fmla="*/ 626 w 857"/>
                <a:gd name="T59" fmla="*/ 511 h 1336"/>
                <a:gd name="T60" fmla="*/ 595 w 857"/>
                <a:gd name="T61" fmla="*/ 542 h 1336"/>
                <a:gd name="T62" fmla="*/ 595 w 857"/>
                <a:gd name="T63" fmla="*/ 765 h 1336"/>
                <a:gd name="T64" fmla="*/ 262 w 857"/>
                <a:gd name="T65" fmla="*/ 765 h 1336"/>
                <a:gd name="T66" fmla="*/ 262 w 857"/>
                <a:gd name="T67" fmla="*/ 542 h 1336"/>
                <a:gd name="T68" fmla="*/ 231 w 857"/>
                <a:gd name="T69" fmla="*/ 511 h 1336"/>
                <a:gd name="T70" fmla="*/ 97 w 857"/>
                <a:gd name="T71" fmla="*/ 511 h 1336"/>
                <a:gd name="T72" fmla="*/ 428 w 857"/>
                <a:gd name="T73" fmla="*/ 85 h 1336"/>
                <a:gd name="T74" fmla="*/ 760 w 857"/>
                <a:gd name="T75" fmla="*/ 511 h 1336"/>
                <a:gd name="T76" fmla="*/ 453 w 857"/>
                <a:gd name="T77" fmla="*/ 15 h 1336"/>
                <a:gd name="T78" fmla="*/ 404 w 857"/>
                <a:gd name="T79" fmla="*/ 15 h 1336"/>
                <a:gd name="T80" fmla="*/ 9 w 857"/>
                <a:gd name="T81" fmla="*/ 523 h 1336"/>
                <a:gd name="T82" fmla="*/ 5 w 857"/>
                <a:gd name="T83" fmla="*/ 556 h 1336"/>
                <a:gd name="T84" fmla="*/ 33 w 857"/>
                <a:gd name="T85" fmla="*/ 573 h 1336"/>
                <a:gd name="T86" fmla="*/ 200 w 857"/>
                <a:gd name="T87" fmla="*/ 573 h 1336"/>
                <a:gd name="T88" fmla="*/ 200 w 857"/>
                <a:gd name="T89" fmla="*/ 796 h 1336"/>
                <a:gd name="T90" fmla="*/ 231 w 857"/>
                <a:gd name="T91" fmla="*/ 827 h 1336"/>
                <a:gd name="T92" fmla="*/ 626 w 857"/>
                <a:gd name="T93" fmla="*/ 827 h 1336"/>
                <a:gd name="T94" fmla="*/ 657 w 857"/>
                <a:gd name="T95" fmla="*/ 796 h 1336"/>
                <a:gd name="T96" fmla="*/ 657 w 857"/>
                <a:gd name="T97" fmla="*/ 573 h 1336"/>
                <a:gd name="T98" fmla="*/ 823 w 857"/>
                <a:gd name="T99" fmla="*/ 573 h 1336"/>
                <a:gd name="T100" fmla="*/ 851 w 857"/>
                <a:gd name="T101" fmla="*/ 556 h 1336"/>
                <a:gd name="T102" fmla="*/ 848 w 857"/>
                <a:gd name="T103" fmla="*/ 523 h 1336"/>
                <a:gd name="T104" fmla="*/ 453 w 857"/>
                <a:gd name="T105" fmla="*/ 15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7" h="1336">
                  <a:moveTo>
                    <a:pt x="262" y="1194"/>
                  </a:moveTo>
                  <a:lnTo>
                    <a:pt x="595" y="1194"/>
                  </a:lnTo>
                  <a:lnTo>
                    <a:pt x="595" y="1273"/>
                  </a:lnTo>
                  <a:lnTo>
                    <a:pt x="262" y="1273"/>
                  </a:lnTo>
                  <a:lnTo>
                    <a:pt x="262" y="1194"/>
                  </a:lnTo>
                  <a:close/>
                  <a:moveTo>
                    <a:pt x="200" y="1304"/>
                  </a:moveTo>
                  <a:cubicBezTo>
                    <a:pt x="200" y="1321"/>
                    <a:pt x="213" y="1335"/>
                    <a:pt x="231" y="1335"/>
                  </a:cubicBezTo>
                  <a:lnTo>
                    <a:pt x="626" y="1335"/>
                  </a:lnTo>
                  <a:cubicBezTo>
                    <a:pt x="643" y="1335"/>
                    <a:pt x="657" y="1321"/>
                    <a:pt x="657" y="1304"/>
                  </a:cubicBezTo>
                  <a:lnTo>
                    <a:pt x="657" y="1163"/>
                  </a:lnTo>
                  <a:cubicBezTo>
                    <a:pt x="657" y="1146"/>
                    <a:pt x="643" y="1132"/>
                    <a:pt x="626" y="1132"/>
                  </a:cubicBezTo>
                  <a:lnTo>
                    <a:pt x="231" y="1132"/>
                  </a:lnTo>
                  <a:cubicBezTo>
                    <a:pt x="213" y="1132"/>
                    <a:pt x="200" y="1146"/>
                    <a:pt x="200" y="1163"/>
                  </a:cubicBezTo>
                  <a:lnTo>
                    <a:pt x="200" y="1304"/>
                  </a:lnTo>
                  <a:close/>
                  <a:moveTo>
                    <a:pt x="262" y="940"/>
                  </a:moveTo>
                  <a:lnTo>
                    <a:pt x="595" y="940"/>
                  </a:lnTo>
                  <a:lnTo>
                    <a:pt x="595" y="1019"/>
                  </a:lnTo>
                  <a:lnTo>
                    <a:pt x="262" y="1019"/>
                  </a:lnTo>
                  <a:lnTo>
                    <a:pt x="262" y="940"/>
                  </a:lnTo>
                  <a:close/>
                  <a:moveTo>
                    <a:pt x="200" y="1050"/>
                  </a:moveTo>
                  <a:cubicBezTo>
                    <a:pt x="200" y="1067"/>
                    <a:pt x="213" y="1081"/>
                    <a:pt x="231" y="1081"/>
                  </a:cubicBezTo>
                  <a:lnTo>
                    <a:pt x="626" y="1081"/>
                  </a:lnTo>
                  <a:cubicBezTo>
                    <a:pt x="643" y="1081"/>
                    <a:pt x="657" y="1067"/>
                    <a:pt x="657" y="1050"/>
                  </a:cubicBezTo>
                  <a:lnTo>
                    <a:pt x="657" y="909"/>
                  </a:lnTo>
                  <a:cubicBezTo>
                    <a:pt x="657" y="892"/>
                    <a:pt x="643" y="878"/>
                    <a:pt x="626" y="878"/>
                  </a:cubicBezTo>
                  <a:lnTo>
                    <a:pt x="231" y="878"/>
                  </a:lnTo>
                  <a:cubicBezTo>
                    <a:pt x="213" y="878"/>
                    <a:pt x="200" y="892"/>
                    <a:pt x="200" y="909"/>
                  </a:cubicBezTo>
                  <a:lnTo>
                    <a:pt x="200" y="1050"/>
                  </a:lnTo>
                  <a:close/>
                  <a:moveTo>
                    <a:pt x="760" y="511"/>
                  </a:moveTo>
                  <a:lnTo>
                    <a:pt x="626" y="511"/>
                  </a:lnTo>
                  <a:cubicBezTo>
                    <a:pt x="609" y="511"/>
                    <a:pt x="595" y="525"/>
                    <a:pt x="595" y="542"/>
                  </a:cubicBezTo>
                  <a:lnTo>
                    <a:pt x="595" y="765"/>
                  </a:lnTo>
                  <a:lnTo>
                    <a:pt x="262" y="765"/>
                  </a:lnTo>
                  <a:lnTo>
                    <a:pt x="262" y="542"/>
                  </a:lnTo>
                  <a:cubicBezTo>
                    <a:pt x="262" y="525"/>
                    <a:pt x="248" y="511"/>
                    <a:pt x="231" y="511"/>
                  </a:cubicBezTo>
                  <a:lnTo>
                    <a:pt x="97" y="511"/>
                  </a:lnTo>
                  <a:lnTo>
                    <a:pt x="428" y="85"/>
                  </a:lnTo>
                  <a:lnTo>
                    <a:pt x="760" y="511"/>
                  </a:lnTo>
                  <a:close/>
                  <a:moveTo>
                    <a:pt x="453" y="15"/>
                  </a:moveTo>
                  <a:cubicBezTo>
                    <a:pt x="441" y="0"/>
                    <a:pt x="415" y="0"/>
                    <a:pt x="404" y="15"/>
                  </a:cubicBezTo>
                  <a:lnTo>
                    <a:pt x="9" y="523"/>
                  </a:lnTo>
                  <a:cubicBezTo>
                    <a:pt x="1" y="533"/>
                    <a:pt x="0" y="545"/>
                    <a:pt x="5" y="556"/>
                  </a:cubicBezTo>
                  <a:cubicBezTo>
                    <a:pt x="10" y="567"/>
                    <a:pt x="21" y="573"/>
                    <a:pt x="33" y="573"/>
                  </a:cubicBezTo>
                  <a:lnTo>
                    <a:pt x="200" y="573"/>
                  </a:lnTo>
                  <a:lnTo>
                    <a:pt x="200" y="796"/>
                  </a:lnTo>
                  <a:cubicBezTo>
                    <a:pt x="200" y="813"/>
                    <a:pt x="213" y="827"/>
                    <a:pt x="231" y="827"/>
                  </a:cubicBezTo>
                  <a:lnTo>
                    <a:pt x="626" y="827"/>
                  </a:lnTo>
                  <a:cubicBezTo>
                    <a:pt x="643" y="827"/>
                    <a:pt x="657" y="813"/>
                    <a:pt x="657" y="796"/>
                  </a:cubicBezTo>
                  <a:lnTo>
                    <a:pt x="657" y="573"/>
                  </a:lnTo>
                  <a:lnTo>
                    <a:pt x="823" y="573"/>
                  </a:lnTo>
                  <a:cubicBezTo>
                    <a:pt x="835" y="573"/>
                    <a:pt x="846" y="567"/>
                    <a:pt x="851" y="556"/>
                  </a:cubicBezTo>
                  <a:cubicBezTo>
                    <a:pt x="856" y="545"/>
                    <a:pt x="855" y="533"/>
                    <a:pt x="848" y="523"/>
                  </a:cubicBezTo>
                  <a:lnTo>
                    <a:pt x="45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18ACAEDA-3235-C342-B676-50C3587EA0D9}"/>
              </a:ext>
            </a:extLst>
          </p:cNvPr>
          <p:cNvGrpSpPr/>
          <p:nvPr userDrawn="1"/>
        </p:nvGrpSpPr>
        <p:grpSpPr>
          <a:xfrm>
            <a:off x="2937152" y="3030776"/>
            <a:ext cx="710291" cy="710292"/>
            <a:chOff x="1475612" y="2498626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49DDD3E8-639A-FC4F-BC41-F40B0E1F2E98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6" name="Freeform 30">
              <a:extLst>
                <a:ext uri="{FF2B5EF4-FFF2-40B4-BE49-F238E27FC236}">
                  <a16:creationId xmlns:a16="http://schemas.microsoft.com/office/drawing/2014/main" id="{A993D651-127E-A140-92C2-8124B543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976" y="2613266"/>
              <a:ext cx="309562" cy="481013"/>
            </a:xfrm>
            <a:custGeom>
              <a:avLst/>
              <a:gdLst>
                <a:gd name="T0" fmla="*/ 262 w 858"/>
                <a:gd name="T1" fmla="*/ 141 h 1336"/>
                <a:gd name="T2" fmla="*/ 595 w 858"/>
                <a:gd name="T3" fmla="*/ 141 h 1336"/>
                <a:gd name="T4" fmla="*/ 595 w 858"/>
                <a:gd name="T5" fmla="*/ 62 h 1336"/>
                <a:gd name="T6" fmla="*/ 262 w 858"/>
                <a:gd name="T7" fmla="*/ 62 h 1336"/>
                <a:gd name="T8" fmla="*/ 262 w 858"/>
                <a:gd name="T9" fmla="*/ 141 h 1336"/>
                <a:gd name="T10" fmla="*/ 200 w 858"/>
                <a:gd name="T11" fmla="*/ 31 h 1336"/>
                <a:gd name="T12" fmla="*/ 231 w 858"/>
                <a:gd name="T13" fmla="*/ 0 h 1336"/>
                <a:gd name="T14" fmla="*/ 626 w 858"/>
                <a:gd name="T15" fmla="*/ 0 h 1336"/>
                <a:gd name="T16" fmla="*/ 657 w 858"/>
                <a:gd name="T17" fmla="*/ 31 h 1336"/>
                <a:gd name="T18" fmla="*/ 657 w 858"/>
                <a:gd name="T19" fmla="*/ 172 h 1336"/>
                <a:gd name="T20" fmla="*/ 626 w 858"/>
                <a:gd name="T21" fmla="*/ 203 h 1336"/>
                <a:gd name="T22" fmla="*/ 231 w 858"/>
                <a:gd name="T23" fmla="*/ 203 h 1336"/>
                <a:gd name="T24" fmla="*/ 200 w 858"/>
                <a:gd name="T25" fmla="*/ 172 h 1336"/>
                <a:gd name="T26" fmla="*/ 200 w 858"/>
                <a:gd name="T27" fmla="*/ 31 h 1336"/>
                <a:gd name="T28" fmla="*/ 262 w 858"/>
                <a:gd name="T29" fmla="*/ 395 h 1336"/>
                <a:gd name="T30" fmla="*/ 595 w 858"/>
                <a:gd name="T31" fmla="*/ 395 h 1336"/>
                <a:gd name="T32" fmla="*/ 595 w 858"/>
                <a:gd name="T33" fmla="*/ 316 h 1336"/>
                <a:gd name="T34" fmla="*/ 262 w 858"/>
                <a:gd name="T35" fmla="*/ 316 h 1336"/>
                <a:gd name="T36" fmla="*/ 262 w 858"/>
                <a:gd name="T37" fmla="*/ 395 h 1336"/>
                <a:gd name="T38" fmla="*/ 200 w 858"/>
                <a:gd name="T39" fmla="*/ 285 h 1336"/>
                <a:gd name="T40" fmla="*/ 231 w 858"/>
                <a:gd name="T41" fmla="*/ 254 h 1336"/>
                <a:gd name="T42" fmla="*/ 626 w 858"/>
                <a:gd name="T43" fmla="*/ 254 h 1336"/>
                <a:gd name="T44" fmla="*/ 657 w 858"/>
                <a:gd name="T45" fmla="*/ 285 h 1336"/>
                <a:gd name="T46" fmla="*/ 657 w 858"/>
                <a:gd name="T47" fmla="*/ 426 h 1336"/>
                <a:gd name="T48" fmla="*/ 626 w 858"/>
                <a:gd name="T49" fmla="*/ 457 h 1336"/>
                <a:gd name="T50" fmla="*/ 231 w 858"/>
                <a:gd name="T51" fmla="*/ 457 h 1336"/>
                <a:gd name="T52" fmla="*/ 200 w 858"/>
                <a:gd name="T53" fmla="*/ 426 h 1336"/>
                <a:gd name="T54" fmla="*/ 200 w 858"/>
                <a:gd name="T55" fmla="*/ 285 h 1336"/>
                <a:gd name="T56" fmla="*/ 760 w 858"/>
                <a:gd name="T57" fmla="*/ 824 h 1336"/>
                <a:gd name="T58" fmla="*/ 626 w 858"/>
                <a:gd name="T59" fmla="*/ 824 h 1336"/>
                <a:gd name="T60" fmla="*/ 595 w 858"/>
                <a:gd name="T61" fmla="*/ 793 h 1336"/>
                <a:gd name="T62" fmla="*/ 595 w 858"/>
                <a:gd name="T63" fmla="*/ 570 h 1336"/>
                <a:gd name="T64" fmla="*/ 262 w 858"/>
                <a:gd name="T65" fmla="*/ 570 h 1336"/>
                <a:gd name="T66" fmla="*/ 262 w 858"/>
                <a:gd name="T67" fmla="*/ 793 h 1336"/>
                <a:gd name="T68" fmla="*/ 231 w 858"/>
                <a:gd name="T69" fmla="*/ 824 h 1336"/>
                <a:gd name="T70" fmla="*/ 97 w 858"/>
                <a:gd name="T71" fmla="*/ 824 h 1336"/>
                <a:gd name="T72" fmla="*/ 429 w 858"/>
                <a:gd name="T73" fmla="*/ 1250 h 1336"/>
                <a:gd name="T74" fmla="*/ 760 w 858"/>
                <a:gd name="T75" fmla="*/ 824 h 1336"/>
                <a:gd name="T76" fmla="*/ 453 w 858"/>
                <a:gd name="T77" fmla="*/ 1320 h 1336"/>
                <a:gd name="T78" fmla="*/ 404 w 858"/>
                <a:gd name="T79" fmla="*/ 1320 h 1336"/>
                <a:gd name="T80" fmla="*/ 9 w 858"/>
                <a:gd name="T81" fmla="*/ 812 h 1336"/>
                <a:gd name="T82" fmla="*/ 6 w 858"/>
                <a:gd name="T83" fmla="*/ 779 h 1336"/>
                <a:gd name="T84" fmla="*/ 34 w 858"/>
                <a:gd name="T85" fmla="*/ 762 h 1336"/>
                <a:gd name="T86" fmla="*/ 200 w 858"/>
                <a:gd name="T87" fmla="*/ 762 h 1336"/>
                <a:gd name="T88" fmla="*/ 200 w 858"/>
                <a:gd name="T89" fmla="*/ 539 h 1336"/>
                <a:gd name="T90" fmla="*/ 231 w 858"/>
                <a:gd name="T91" fmla="*/ 508 h 1336"/>
                <a:gd name="T92" fmla="*/ 626 w 858"/>
                <a:gd name="T93" fmla="*/ 508 h 1336"/>
                <a:gd name="T94" fmla="*/ 657 w 858"/>
                <a:gd name="T95" fmla="*/ 539 h 1336"/>
                <a:gd name="T96" fmla="*/ 657 w 858"/>
                <a:gd name="T97" fmla="*/ 762 h 1336"/>
                <a:gd name="T98" fmla="*/ 824 w 858"/>
                <a:gd name="T99" fmla="*/ 762 h 1336"/>
                <a:gd name="T100" fmla="*/ 852 w 858"/>
                <a:gd name="T101" fmla="*/ 779 h 1336"/>
                <a:gd name="T102" fmla="*/ 848 w 858"/>
                <a:gd name="T103" fmla="*/ 812 h 1336"/>
                <a:gd name="T104" fmla="*/ 453 w 858"/>
                <a:gd name="T105" fmla="*/ 132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8" h="1336">
                  <a:moveTo>
                    <a:pt x="262" y="141"/>
                  </a:moveTo>
                  <a:lnTo>
                    <a:pt x="595" y="141"/>
                  </a:lnTo>
                  <a:lnTo>
                    <a:pt x="595" y="62"/>
                  </a:lnTo>
                  <a:lnTo>
                    <a:pt x="262" y="62"/>
                  </a:lnTo>
                  <a:lnTo>
                    <a:pt x="262" y="141"/>
                  </a:lnTo>
                  <a:close/>
                  <a:moveTo>
                    <a:pt x="200" y="31"/>
                  </a:moveTo>
                  <a:cubicBezTo>
                    <a:pt x="200" y="14"/>
                    <a:pt x="214" y="0"/>
                    <a:pt x="231" y="0"/>
                  </a:cubicBezTo>
                  <a:lnTo>
                    <a:pt x="626" y="0"/>
                  </a:lnTo>
                  <a:cubicBezTo>
                    <a:pt x="643" y="0"/>
                    <a:pt x="657" y="14"/>
                    <a:pt x="657" y="31"/>
                  </a:cubicBezTo>
                  <a:lnTo>
                    <a:pt x="657" y="172"/>
                  </a:lnTo>
                  <a:cubicBezTo>
                    <a:pt x="657" y="189"/>
                    <a:pt x="643" y="203"/>
                    <a:pt x="626" y="203"/>
                  </a:cubicBezTo>
                  <a:lnTo>
                    <a:pt x="231" y="203"/>
                  </a:lnTo>
                  <a:cubicBezTo>
                    <a:pt x="214" y="203"/>
                    <a:pt x="200" y="189"/>
                    <a:pt x="200" y="172"/>
                  </a:cubicBezTo>
                  <a:lnTo>
                    <a:pt x="200" y="31"/>
                  </a:lnTo>
                  <a:close/>
                  <a:moveTo>
                    <a:pt x="262" y="395"/>
                  </a:moveTo>
                  <a:lnTo>
                    <a:pt x="595" y="395"/>
                  </a:lnTo>
                  <a:lnTo>
                    <a:pt x="595" y="316"/>
                  </a:lnTo>
                  <a:lnTo>
                    <a:pt x="262" y="316"/>
                  </a:lnTo>
                  <a:lnTo>
                    <a:pt x="262" y="395"/>
                  </a:lnTo>
                  <a:close/>
                  <a:moveTo>
                    <a:pt x="200" y="285"/>
                  </a:moveTo>
                  <a:cubicBezTo>
                    <a:pt x="200" y="268"/>
                    <a:pt x="214" y="254"/>
                    <a:pt x="231" y="254"/>
                  </a:cubicBezTo>
                  <a:lnTo>
                    <a:pt x="626" y="254"/>
                  </a:lnTo>
                  <a:cubicBezTo>
                    <a:pt x="643" y="254"/>
                    <a:pt x="657" y="268"/>
                    <a:pt x="657" y="285"/>
                  </a:cubicBezTo>
                  <a:lnTo>
                    <a:pt x="657" y="426"/>
                  </a:lnTo>
                  <a:cubicBezTo>
                    <a:pt x="657" y="443"/>
                    <a:pt x="643" y="457"/>
                    <a:pt x="626" y="457"/>
                  </a:cubicBezTo>
                  <a:lnTo>
                    <a:pt x="231" y="457"/>
                  </a:lnTo>
                  <a:cubicBezTo>
                    <a:pt x="214" y="457"/>
                    <a:pt x="200" y="443"/>
                    <a:pt x="200" y="426"/>
                  </a:cubicBezTo>
                  <a:lnTo>
                    <a:pt x="200" y="285"/>
                  </a:lnTo>
                  <a:close/>
                  <a:moveTo>
                    <a:pt x="760" y="824"/>
                  </a:moveTo>
                  <a:lnTo>
                    <a:pt x="626" y="824"/>
                  </a:lnTo>
                  <a:cubicBezTo>
                    <a:pt x="609" y="824"/>
                    <a:pt x="595" y="810"/>
                    <a:pt x="595" y="793"/>
                  </a:cubicBezTo>
                  <a:lnTo>
                    <a:pt x="595" y="570"/>
                  </a:lnTo>
                  <a:lnTo>
                    <a:pt x="262" y="570"/>
                  </a:lnTo>
                  <a:lnTo>
                    <a:pt x="262" y="793"/>
                  </a:lnTo>
                  <a:cubicBezTo>
                    <a:pt x="262" y="810"/>
                    <a:pt x="248" y="824"/>
                    <a:pt x="231" y="824"/>
                  </a:cubicBezTo>
                  <a:lnTo>
                    <a:pt x="97" y="824"/>
                  </a:lnTo>
                  <a:lnTo>
                    <a:pt x="429" y="1250"/>
                  </a:lnTo>
                  <a:lnTo>
                    <a:pt x="760" y="824"/>
                  </a:lnTo>
                  <a:close/>
                  <a:moveTo>
                    <a:pt x="453" y="1320"/>
                  </a:moveTo>
                  <a:cubicBezTo>
                    <a:pt x="441" y="1335"/>
                    <a:pt x="416" y="1335"/>
                    <a:pt x="404" y="1320"/>
                  </a:cubicBezTo>
                  <a:lnTo>
                    <a:pt x="9" y="812"/>
                  </a:lnTo>
                  <a:cubicBezTo>
                    <a:pt x="2" y="803"/>
                    <a:pt x="0" y="790"/>
                    <a:pt x="6" y="779"/>
                  </a:cubicBezTo>
                  <a:cubicBezTo>
                    <a:pt x="11" y="769"/>
                    <a:pt x="22" y="762"/>
                    <a:pt x="34" y="762"/>
                  </a:cubicBezTo>
                  <a:lnTo>
                    <a:pt x="200" y="762"/>
                  </a:lnTo>
                  <a:lnTo>
                    <a:pt x="200" y="539"/>
                  </a:lnTo>
                  <a:cubicBezTo>
                    <a:pt x="200" y="522"/>
                    <a:pt x="214" y="508"/>
                    <a:pt x="231" y="508"/>
                  </a:cubicBezTo>
                  <a:lnTo>
                    <a:pt x="626" y="508"/>
                  </a:lnTo>
                  <a:cubicBezTo>
                    <a:pt x="643" y="508"/>
                    <a:pt x="657" y="522"/>
                    <a:pt x="657" y="539"/>
                  </a:cubicBezTo>
                  <a:lnTo>
                    <a:pt x="657" y="762"/>
                  </a:lnTo>
                  <a:lnTo>
                    <a:pt x="824" y="762"/>
                  </a:lnTo>
                  <a:cubicBezTo>
                    <a:pt x="836" y="762"/>
                    <a:pt x="846" y="769"/>
                    <a:pt x="852" y="779"/>
                  </a:cubicBezTo>
                  <a:cubicBezTo>
                    <a:pt x="857" y="790"/>
                    <a:pt x="855" y="803"/>
                    <a:pt x="848" y="812"/>
                  </a:cubicBezTo>
                  <a:lnTo>
                    <a:pt x="453" y="1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BCA080D3-D385-3C4F-9A95-E2C36D3F6698}"/>
              </a:ext>
            </a:extLst>
          </p:cNvPr>
          <p:cNvGrpSpPr/>
          <p:nvPr userDrawn="1"/>
        </p:nvGrpSpPr>
        <p:grpSpPr>
          <a:xfrm>
            <a:off x="4036849" y="3030776"/>
            <a:ext cx="710291" cy="710292"/>
            <a:chOff x="2575309" y="249862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95621C7B-60DC-A443-8024-6AE1267F6815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9" name="Freeform 31">
              <a:extLst>
                <a:ext uri="{FF2B5EF4-FFF2-40B4-BE49-F238E27FC236}">
                  <a16:creationId xmlns:a16="http://schemas.microsoft.com/office/drawing/2014/main" id="{ABACCCF3-3FB9-B448-BFC5-77483F81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948" y="2698991"/>
              <a:ext cx="481013" cy="309562"/>
            </a:xfrm>
            <a:custGeom>
              <a:avLst/>
              <a:gdLst>
                <a:gd name="T0" fmla="*/ 141 w 1336"/>
                <a:gd name="T1" fmla="*/ 262 h 858"/>
                <a:gd name="T2" fmla="*/ 62 w 1336"/>
                <a:gd name="T3" fmla="*/ 262 h 858"/>
                <a:gd name="T4" fmla="*/ 62 w 1336"/>
                <a:gd name="T5" fmla="*/ 595 h 858"/>
                <a:gd name="T6" fmla="*/ 141 w 1336"/>
                <a:gd name="T7" fmla="*/ 595 h 858"/>
                <a:gd name="T8" fmla="*/ 141 w 1336"/>
                <a:gd name="T9" fmla="*/ 262 h 858"/>
                <a:gd name="T10" fmla="*/ 31 w 1336"/>
                <a:gd name="T11" fmla="*/ 657 h 858"/>
                <a:gd name="T12" fmla="*/ 0 w 1336"/>
                <a:gd name="T13" fmla="*/ 626 h 858"/>
                <a:gd name="T14" fmla="*/ 0 w 1336"/>
                <a:gd name="T15" fmla="*/ 231 h 858"/>
                <a:gd name="T16" fmla="*/ 31 w 1336"/>
                <a:gd name="T17" fmla="*/ 200 h 858"/>
                <a:gd name="T18" fmla="*/ 173 w 1336"/>
                <a:gd name="T19" fmla="*/ 200 h 858"/>
                <a:gd name="T20" fmla="*/ 204 w 1336"/>
                <a:gd name="T21" fmla="*/ 231 h 858"/>
                <a:gd name="T22" fmla="*/ 204 w 1336"/>
                <a:gd name="T23" fmla="*/ 626 h 858"/>
                <a:gd name="T24" fmla="*/ 173 w 1336"/>
                <a:gd name="T25" fmla="*/ 657 h 858"/>
                <a:gd name="T26" fmla="*/ 31 w 1336"/>
                <a:gd name="T27" fmla="*/ 657 h 858"/>
                <a:gd name="T28" fmla="*/ 395 w 1336"/>
                <a:gd name="T29" fmla="*/ 262 h 858"/>
                <a:gd name="T30" fmla="*/ 316 w 1336"/>
                <a:gd name="T31" fmla="*/ 262 h 858"/>
                <a:gd name="T32" fmla="*/ 316 w 1336"/>
                <a:gd name="T33" fmla="*/ 595 h 858"/>
                <a:gd name="T34" fmla="*/ 395 w 1336"/>
                <a:gd name="T35" fmla="*/ 595 h 858"/>
                <a:gd name="T36" fmla="*/ 395 w 1336"/>
                <a:gd name="T37" fmla="*/ 262 h 858"/>
                <a:gd name="T38" fmla="*/ 285 w 1336"/>
                <a:gd name="T39" fmla="*/ 657 h 858"/>
                <a:gd name="T40" fmla="*/ 254 w 1336"/>
                <a:gd name="T41" fmla="*/ 626 h 858"/>
                <a:gd name="T42" fmla="*/ 254 w 1336"/>
                <a:gd name="T43" fmla="*/ 231 h 858"/>
                <a:gd name="T44" fmla="*/ 285 w 1336"/>
                <a:gd name="T45" fmla="*/ 200 h 858"/>
                <a:gd name="T46" fmla="*/ 427 w 1336"/>
                <a:gd name="T47" fmla="*/ 200 h 858"/>
                <a:gd name="T48" fmla="*/ 458 w 1336"/>
                <a:gd name="T49" fmla="*/ 231 h 858"/>
                <a:gd name="T50" fmla="*/ 458 w 1336"/>
                <a:gd name="T51" fmla="*/ 626 h 858"/>
                <a:gd name="T52" fmla="*/ 427 w 1336"/>
                <a:gd name="T53" fmla="*/ 657 h 858"/>
                <a:gd name="T54" fmla="*/ 285 w 1336"/>
                <a:gd name="T55" fmla="*/ 657 h 858"/>
                <a:gd name="T56" fmla="*/ 824 w 1336"/>
                <a:gd name="T57" fmla="*/ 97 h 858"/>
                <a:gd name="T58" fmla="*/ 824 w 1336"/>
                <a:gd name="T59" fmla="*/ 231 h 858"/>
                <a:gd name="T60" fmla="*/ 793 w 1336"/>
                <a:gd name="T61" fmla="*/ 262 h 858"/>
                <a:gd name="T62" fmla="*/ 570 w 1336"/>
                <a:gd name="T63" fmla="*/ 262 h 858"/>
                <a:gd name="T64" fmla="*/ 570 w 1336"/>
                <a:gd name="T65" fmla="*/ 595 h 858"/>
                <a:gd name="T66" fmla="*/ 793 w 1336"/>
                <a:gd name="T67" fmla="*/ 595 h 858"/>
                <a:gd name="T68" fmla="*/ 824 w 1336"/>
                <a:gd name="T69" fmla="*/ 626 h 858"/>
                <a:gd name="T70" fmla="*/ 824 w 1336"/>
                <a:gd name="T71" fmla="*/ 760 h 858"/>
                <a:gd name="T72" fmla="*/ 1251 w 1336"/>
                <a:gd name="T73" fmla="*/ 429 h 858"/>
                <a:gd name="T74" fmla="*/ 824 w 1336"/>
                <a:gd name="T75" fmla="*/ 97 h 858"/>
                <a:gd name="T76" fmla="*/ 1320 w 1336"/>
                <a:gd name="T77" fmla="*/ 404 h 858"/>
                <a:gd name="T78" fmla="*/ 1320 w 1336"/>
                <a:gd name="T79" fmla="*/ 453 h 858"/>
                <a:gd name="T80" fmla="*/ 812 w 1336"/>
                <a:gd name="T81" fmla="*/ 848 h 858"/>
                <a:gd name="T82" fmla="*/ 780 w 1336"/>
                <a:gd name="T83" fmla="*/ 852 h 858"/>
                <a:gd name="T84" fmla="*/ 762 w 1336"/>
                <a:gd name="T85" fmla="*/ 824 h 858"/>
                <a:gd name="T86" fmla="*/ 762 w 1336"/>
                <a:gd name="T87" fmla="*/ 657 h 858"/>
                <a:gd name="T88" fmla="*/ 539 w 1336"/>
                <a:gd name="T89" fmla="*/ 657 h 858"/>
                <a:gd name="T90" fmla="*/ 508 w 1336"/>
                <a:gd name="T91" fmla="*/ 626 h 858"/>
                <a:gd name="T92" fmla="*/ 508 w 1336"/>
                <a:gd name="T93" fmla="*/ 231 h 858"/>
                <a:gd name="T94" fmla="*/ 539 w 1336"/>
                <a:gd name="T95" fmla="*/ 200 h 858"/>
                <a:gd name="T96" fmla="*/ 762 w 1336"/>
                <a:gd name="T97" fmla="*/ 200 h 858"/>
                <a:gd name="T98" fmla="*/ 762 w 1336"/>
                <a:gd name="T99" fmla="*/ 34 h 858"/>
                <a:gd name="T100" fmla="*/ 780 w 1336"/>
                <a:gd name="T101" fmla="*/ 6 h 858"/>
                <a:gd name="T102" fmla="*/ 812 w 1336"/>
                <a:gd name="T103" fmla="*/ 9 h 858"/>
                <a:gd name="T104" fmla="*/ 1320 w 1336"/>
                <a:gd name="T105" fmla="*/ 40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6" h="858">
                  <a:moveTo>
                    <a:pt x="141" y="262"/>
                  </a:moveTo>
                  <a:lnTo>
                    <a:pt x="62" y="262"/>
                  </a:lnTo>
                  <a:lnTo>
                    <a:pt x="62" y="595"/>
                  </a:lnTo>
                  <a:lnTo>
                    <a:pt x="141" y="595"/>
                  </a:lnTo>
                  <a:lnTo>
                    <a:pt x="141" y="262"/>
                  </a:lnTo>
                  <a:close/>
                  <a:moveTo>
                    <a:pt x="31" y="657"/>
                  </a:moveTo>
                  <a:cubicBezTo>
                    <a:pt x="14" y="657"/>
                    <a:pt x="0" y="643"/>
                    <a:pt x="0" y="626"/>
                  </a:cubicBezTo>
                  <a:lnTo>
                    <a:pt x="0" y="231"/>
                  </a:lnTo>
                  <a:cubicBezTo>
                    <a:pt x="0" y="214"/>
                    <a:pt x="14" y="200"/>
                    <a:pt x="31" y="200"/>
                  </a:cubicBezTo>
                  <a:lnTo>
                    <a:pt x="173" y="200"/>
                  </a:lnTo>
                  <a:cubicBezTo>
                    <a:pt x="190" y="200"/>
                    <a:pt x="204" y="214"/>
                    <a:pt x="204" y="231"/>
                  </a:cubicBezTo>
                  <a:lnTo>
                    <a:pt x="204" y="626"/>
                  </a:lnTo>
                  <a:cubicBezTo>
                    <a:pt x="204" y="643"/>
                    <a:pt x="190" y="657"/>
                    <a:pt x="173" y="657"/>
                  </a:cubicBezTo>
                  <a:lnTo>
                    <a:pt x="31" y="657"/>
                  </a:lnTo>
                  <a:close/>
                  <a:moveTo>
                    <a:pt x="395" y="262"/>
                  </a:moveTo>
                  <a:lnTo>
                    <a:pt x="316" y="262"/>
                  </a:lnTo>
                  <a:lnTo>
                    <a:pt x="316" y="595"/>
                  </a:lnTo>
                  <a:lnTo>
                    <a:pt x="395" y="595"/>
                  </a:lnTo>
                  <a:lnTo>
                    <a:pt x="395" y="262"/>
                  </a:lnTo>
                  <a:close/>
                  <a:moveTo>
                    <a:pt x="285" y="657"/>
                  </a:moveTo>
                  <a:cubicBezTo>
                    <a:pt x="268" y="657"/>
                    <a:pt x="254" y="643"/>
                    <a:pt x="254" y="626"/>
                  </a:cubicBezTo>
                  <a:lnTo>
                    <a:pt x="254" y="231"/>
                  </a:lnTo>
                  <a:cubicBezTo>
                    <a:pt x="254" y="214"/>
                    <a:pt x="268" y="200"/>
                    <a:pt x="285" y="200"/>
                  </a:cubicBezTo>
                  <a:lnTo>
                    <a:pt x="427" y="200"/>
                  </a:lnTo>
                  <a:cubicBezTo>
                    <a:pt x="444" y="200"/>
                    <a:pt x="458" y="214"/>
                    <a:pt x="458" y="231"/>
                  </a:cubicBezTo>
                  <a:lnTo>
                    <a:pt x="458" y="626"/>
                  </a:lnTo>
                  <a:cubicBezTo>
                    <a:pt x="458" y="643"/>
                    <a:pt x="444" y="657"/>
                    <a:pt x="427" y="657"/>
                  </a:cubicBezTo>
                  <a:lnTo>
                    <a:pt x="285" y="657"/>
                  </a:lnTo>
                  <a:close/>
                  <a:moveTo>
                    <a:pt x="824" y="97"/>
                  </a:moveTo>
                  <a:lnTo>
                    <a:pt x="824" y="231"/>
                  </a:lnTo>
                  <a:cubicBezTo>
                    <a:pt x="824" y="248"/>
                    <a:pt x="811" y="262"/>
                    <a:pt x="793" y="262"/>
                  </a:cubicBezTo>
                  <a:lnTo>
                    <a:pt x="570" y="262"/>
                  </a:lnTo>
                  <a:lnTo>
                    <a:pt x="570" y="595"/>
                  </a:lnTo>
                  <a:lnTo>
                    <a:pt x="793" y="595"/>
                  </a:lnTo>
                  <a:cubicBezTo>
                    <a:pt x="811" y="595"/>
                    <a:pt x="824" y="609"/>
                    <a:pt x="824" y="626"/>
                  </a:cubicBezTo>
                  <a:lnTo>
                    <a:pt x="824" y="760"/>
                  </a:lnTo>
                  <a:lnTo>
                    <a:pt x="1251" y="429"/>
                  </a:lnTo>
                  <a:lnTo>
                    <a:pt x="824" y="97"/>
                  </a:lnTo>
                  <a:close/>
                  <a:moveTo>
                    <a:pt x="1320" y="404"/>
                  </a:moveTo>
                  <a:cubicBezTo>
                    <a:pt x="1335" y="416"/>
                    <a:pt x="1335" y="441"/>
                    <a:pt x="1320" y="453"/>
                  </a:cubicBezTo>
                  <a:lnTo>
                    <a:pt x="812" y="848"/>
                  </a:lnTo>
                  <a:cubicBezTo>
                    <a:pt x="803" y="855"/>
                    <a:pt x="790" y="857"/>
                    <a:pt x="780" y="852"/>
                  </a:cubicBezTo>
                  <a:cubicBezTo>
                    <a:pt x="769" y="846"/>
                    <a:pt x="762" y="836"/>
                    <a:pt x="762" y="824"/>
                  </a:cubicBezTo>
                  <a:lnTo>
                    <a:pt x="762" y="657"/>
                  </a:lnTo>
                  <a:lnTo>
                    <a:pt x="539" y="657"/>
                  </a:lnTo>
                  <a:cubicBezTo>
                    <a:pt x="522" y="657"/>
                    <a:pt x="508" y="643"/>
                    <a:pt x="508" y="626"/>
                  </a:cubicBezTo>
                  <a:lnTo>
                    <a:pt x="508" y="231"/>
                  </a:lnTo>
                  <a:cubicBezTo>
                    <a:pt x="508" y="214"/>
                    <a:pt x="522" y="200"/>
                    <a:pt x="539" y="200"/>
                  </a:cubicBezTo>
                  <a:lnTo>
                    <a:pt x="762" y="200"/>
                  </a:lnTo>
                  <a:lnTo>
                    <a:pt x="762" y="34"/>
                  </a:lnTo>
                  <a:cubicBezTo>
                    <a:pt x="762" y="22"/>
                    <a:pt x="769" y="11"/>
                    <a:pt x="780" y="6"/>
                  </a:cubicBezTo>
                  <a:cubicBezTo>
                    <a:pt x="790" y="0"/>
                    <a:pt x="803" y="2"/>
                    <a:pt x="812" y="9"/>
                  </a:cubicBezTo>
                  <a:lnTo>
                    <a:pt x="1320" y="4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549D643-DAAA-E546-A302-ACE893675319}"/>
              </a:ext>
            </a:extLst>
          </p:cNvPr>
          <p:cNvGrpSpPr/>
          <p:nvPr userDrawn="1"/>
        </p:nvGrpSpPr>
        <p:grpSpPr>
          <a:xfrm>
            <a:off x="5145426" y="5060728"/>
            <a:ext cx="710291" cy="710292"/>
            <a:chOff x="3683886" y="4528578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608F11FF-39BD-9E4A-8B14-BE2643AD5A1E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2" name="Freeform 33">
              <a:extLst>
                <a:ext uri="{FF2B5EF4-FFF2-40B4-BE49-F238E27FC236}">
                  <a16:creationId xmlns:a16="http://schemas.microsoft.com/office/drawing/2014/main" id="{EB4FF552-D4BA-DF4D-8478-DD168C59D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669" y="4668618"/>
              <a:ext cx="466725" cy="430212"/>
            </a:xfrm>
            <a:custGeom>
              <a:avLst/>
              <a:gdLst>
                <a:gd name="T0" fmla="*/ 1239 w 1297"/>
                <a:gd name="T1" fmla="*/ 571 h 1193"/>
                <a:gd name="T2" fmla="*/ 799 w 1297"/>
                <a:gd name="T3" fmla="*/ 672 h 1193"/>
                <a:gd name="T4" fmla="*/ 799 w 1297"/>
                <a:gd name="T5" fmla="*/ 640 h 1193"/>
                <a:gd name="T6" fmla="*/ 763 w 1297"/>
                <a:gd name="T7" fmla="*/ 603 h 1193"/>
                <a:gd name="T8" fmla="*/ 542 w 1297"/>
                <a:gd name="T9" fmla="*/ 603 h 1193"/>
                <a:gd name="T10" fmla="*/ 506 w 1297"/>
                <a:gd name="T11" fmla="*/ 640 h 1193"/>
                <a:gd name="T12" fmla="*/ 506 w 1297"/>
                <a:gd name="T13" fmla="*/ 673 h 1193"/>
                <a:gd name="T14" fmla="*/ 56 w 1297"/>
                <a:gd name="T15" fmla="*/ 571 h 1193"/>
                <a:gd name="T16" fmla="*/ 56 w 1297"/>
                <a:gd name="T17" fmla="*/ 316 h 1193"/>
                <a:gd name="T18" fmla="*/ 116 w 1297"/>
                <a:gd name="T19" fmla="*/ 256 h 1193"/>
                <a:gd name="T20" fmla="*/ 1180 w 1297"/>
                <a:gd name="T21" fmla="*/ 256 h 1193"/>
                <a:gd name="T22" fmla="*/ 1239 w 1297"/>
                <a:gd name="T23" fmla="*/ 316 h 1193"/>
                <a:gd name="T24" fmla="*/ 1239 w 1297"/>
                <a:gd name="T25" fmla="*/ 571 h 1193"/>
                <a:gd name="T26" fmla="*/ 819 w 1297"/>
                <a:gd name="T27" fmla="*/ 200 h 1193"/>
                <a:gd name="T28" fmla="*/ 477 w 1297"/>
                <a:gd name="T29" fmla="*/ 200 h 1193"/>
                <a:gd name="T30" fmla="*/ 477 w 1297"/>
                <a:gd name="T31" fmla="*/ 149 h 1193"/>
                <a:gd name="T32" fmla="*/ 570 w 1297"/>
                <a:gd name="T33" fmla="*/ 56 h 1193"/>
                <a:gd name="T34" fmla="*/ 726 w 1297"/>
                <a:gd name="T35" fmla="*/ 56 h 1193"/>
                <a:gd name="T36" fmla="*/ 819 w 1297"/>
                <a:gd name="T37" fmla="*/ 149 h 1193"/>
                <a:gd name="T38" fmla="*/ 819 w 1297"/>
                <a:gd name="T39" fmla="*/ 200 h 1193"/>
                <a:gd name="T40" fmla="*/ 744 w 1297"/>
                <a:gd name="T41" fmla="*/ 710 h 1193"/>
                <a:gd name="T42" fmla="*/ 744 w 1297"/>
                <a:gd name="T43" fmla="*/ 820 h 1193"/>
                <a:gd name="T44" fmla="*/ 561 w 1297"/>
                <a:gd name="T45" fmla="*/ 820 h 1193"/>
                <a:gd name="T46" fmla="*/ 561 w 1297"/>
                <a:gd name="T47" fmla="*/ 660 h 1193"/>
                <a:gd name="T48" fmla="*/ 744 w 1297"/>
                <a:gd name="T49" fmla="*/ 660 h 1193"/>
                <a:gd name="T50" fmla="*/ 744 w 1297"/>
                <a:gd name="T51" fmla="*/ 695 h 1193"/>
                <a:gd name="T52" fmla="*/ 743 w 1297"/>
                <a:gd name="T53" fmla="*/ 705 h 1193"/>
                <a:gd name="T54" fmla="*/ 744 w 1297"/>
                <a:gd name="T55" fmla="*/ 710 h 1193"/>
                <a:gd name="T56" fmla="*/ 506 w 1297"/>
                <a:gd name="T57" fmla="*/ 730 h 1193"/>
                <a:gd name="T58" fmla="*/ 506 w 1297"/>
                <a:gd name="T59" fmla="*/ 839 h 1193"/>
                <a:gd name="T60" fmla="*/ 542 w 1297"/>
                <a:gd name="T61" fmla="*/ 876 h 1193"/>
                <a:gd name="T62" fmla="*/ 763 w 1297"/>
                <a:gd name="T63" fmla="*/ 876 h 1193"/>
                <a:gd name="T64" fmla="*/ 799 w 1297"/>
                <a:gd name="T65" fmla="*/ 839 h 1193"/>
                <a:gd name="T66" fmla="*/ 799 w 1297"/>
                <a:gd name="T67" fmla="*/ 729 h 1193"/>
                <a:gd name="T68" fmla="*/ 1178 w 1297"/>
                <a:gd name="T69" fmla="*/ 653 h 1193"/>
                <a:gd name="T70" fmla="*/ 1178 w 1297"/>
                <a:gd name="T71" fmla="*/ 1076 h 1193"/>
                <a:gd name="T72" fmla="*/ 1127 w 1297"/>
                <a:gd name="T73" fmla="*/ 1135 h 1193"/>
                <a:gd name="T74" fmla="*/ 169 w 1297"/>
                <a:gd name="T75" fmla="*/ 1135 h 1193"/>
                <a:gd name="T76" fmla="*/ 118 w 1297"/>
                <a:gd name="T77" fmla="*/ 1076 h 1193"/>
                <a:gd name="T78" fmla="*/ 118 w 1297"/>
                <a:gd name="T79" fmla="*/ 654 h 1193"/>
                <a:gd name="T80" fmla="*/ 506 w 1297"/>
                <a:gd name="T81" fmla="*/ 730 h 1193"/>
                <a:gd name="T82" fmla="*/ 1296 w 1297"/>
                <a:gd name="T83" fmla="*/ 316 h 1193"/>
                <a:gd name="T84" fmla="*/ 1180 w 1297"/>
                <a:gd name="T85" fmla="*/ 200 h 1193"/>
                <a:gd name="T86" fmla="*/ 875 w 1297"/>
                <a:gd name="T87" fmla="*/ 200 h 1193"/>
                <a:gd name="T88" fmla="*/ 875 w 1297"/>
                <a:gd name="T89" fmla="*/ 149 h 1193"/>
                <a:gd name="T90" fmla="*/ 726 w 1297"/>
                <a:gd name="T91" fmla="*/ 0 h 1193"/>
                <a:gd name="T92" fmla="*/ 570 w 1297"/>
                <a:gd name="T93" fmla="*/ 0 h 1193"/>
                <a:gd name="T94" fmla="*/ 420 w 1297"/>
                <a:gd name="T95" fmla="*/ 149 h 1193"/>
                <a:gd name="T96" fmla="*/ 420 w 1297"/>
                <a:gd name="T97" fmla="*/ 200 h 1193"/>
                <a:gd name="T98" fmla="*/ 116 w 1297"/>
                <a:gd name="T99" fmla="*/ 200 h 1193"/>
                <a:gd name="T100" fmla="*/ 0 w 1297"/>
                <a:gd name="T101" fmla="*/ 316 h 1193"/>
                <a:gd name="T102" fmla="*/ 0 w 1297"/>
                <a:gd name="T103" fmla="*/ 589 h 1193"/>
                <a:gd name="T104" fmla="*/ 17 w 1297"/>
                <a:gd name="T105" fmla="*/ 615 h 1193"/>
                <a:gd name="T106" fmla="*/ 62 w 1297"/>
                <a:gd name="T107" fmla="*/ 633 h 1193"/>
                <a:gd name="T108" fmla="*/ 62 w 1297"/>
                <a:gd name="T109" fmla="*/ 1076 h 1193"/>
                <a:gd name="T110" fmla="*/ 169 w 1297"/>
                <a:gd name="T111" fmla="*/ 1192 h 1193"/>
                <a:gd name="T112" fmla="*/ 1127 w 1297"/>
                <a:gd name="T113" fmla="*/ 1192 h 1193"/>
                <a:gd name="T114" fmla="*/ 1234 w 1297"/>
                <a:gd name="T115" fmla="*/ 1076 h 1193"/>
                <a:gd name="T116" fmla="*/ 1234 w 1297"/>
                <a:gd name="T117" fmla="*/ 632 h 1193"/>
                <a:gd name="T118" fmla="*/ 1279 w 1297"/>
                <a:gd name="T119" fmla="*/ 615 h 1193"/>
                <a:gd name="T120" fmla="*/ 1296 w 1297"/>
                <a:gd name="T121" fmla="*/ 589 h 1193"/>
                <a:gd name="T122" fmla="*/ 1296 w 1297"/>
                <a:gd name="T123" fmla="*/ 31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7" h="1193">
                  <a:moveTo>
                    <a:pt x="1239" y="571"/>
                  </a:moveTo>
                  <a:cubicBezTo>
                    <a:pt x="1111" y="624"/>
                    <a:pt x="960" y="659"/>
                    <a:pt x="799" y="672"/>
                  </a:cubicBezTo>
                  <a:lnTo>
                    <a:pt x="799" y="640"/>
                  </a:lnTo>
                  <a:cubicBezTo>
                    <a:pt x="799" y="620"/>
                    <a:pt x="783" y="603"/>
                    <a:pt x="763" y="603"/>
                  </a:cubicBezTo>
                  <a:lnTo>
                    <a:pt x="542" y="603"/>
                  </a:lnTo>
                  <a:cubicBezTo>
                    <a:pt x="522" y="603"/>
                    <a:pt x="506" y="620"/>
                    <a:pt x="506" y="640"/>
                  </a:cubicBezTo>
                  <a:lnTo>
                    <a:pt x="506" y="673"/>
                  </a:lnTo>
                  <a:cubicBezTo>
                    <a:pt x="342" y="660"/>
                    <a:pt x="187" y="625"/>
                    <a:pt x="56" y="571"/>
                  </a:cubicBezTo>
                  <a:lnTo>
                    <a:pt x="56" y="316"/>
                  </a:lnTo>
                  <a:cubicBezTo>
                    <a:pt x="56" y="283"/>
                    <a:pt x="83" y="256"/>
                    <a:pt x="116" y="256"/>
                  </a:cubicBezTo>
                  <a:lnTo>
                    <a:pt x="1180" y="256"/>
                  </a:lnTo>
                  <a:cubicBezTo>
                    <a:pt x="1213" y="256"/>
                    <a:pt x="1239" y="283"/>
                    <a:pt x="1239" y="316"/>
                  </a:cubicBezTo>
                  <a:lnTo>
                    <a:pt x="1239" y="571"/>
                  </a:lnTo>
                  <a:close/>
                  <a:moveTo>
                    <a:pt x="819" y="200"/>
                  </a:moveTo>
                  <a:lnTo>
                    <a:pt x="477" y="200"/>
                  </a:lnTo>
                  <a:lnTo>
                    <a:pt x="477" y="149"/>
                  </a:lnTo>
                  <a:cubicBezTo>
                    <a:pt x="477" y="98"/>
                    <a:pt x="518" y="56"/>
                    <a:pt x="570" y="56"/>
                  </a:cubicBezTo>
                  <a:lnTo>
                    <a:pt x="726" y="56"/>
                  </a:lnTo>
                  <a:cubicBezTo>
                    <a:pt x="777" y="56"/>
                    <a:pt x="819" y="98"/>
                    <a:pt x="819" y="149"/>
                  </a:cubicBezTo>
                  <a:lnTo>
                    <a:pt x="819" y="200"/>
                  </a:lnTo>
                  <a:close/>
                  <a:moveTo>
                    <a:pt x="744" y="710"/>
                  </a:moveTo>
                  <a:lnTo>
                    <a:pt x="744" y="820"/>
                  </a:lnTo>
                  <a:lnTo>
                    <a:pt x="561" y="820"/>
                  </a:lnTo>
                  <a:lnTo>
                    <a:pt x="561" y="660"/>
                  </a:lnTo>
                  <a:lnTo>
                    <a:pt x="744" y="660"/>
                  </a:lnTo>
                  <a:lnTo>
                    <a:pt x="744" y="695"/>
                  </a:lnTo>
                  <a:cubicBezTo>
                    <a:pt x="743" y="698"/>
                    <a:pt x="743" y="702"/>
                    <a:pt x="743" y="705"/>
                  </a:cubicBezTo>
                  <a:cubicBezTo>
                    <a:pt x="743" y="707"/>
                    <a:pt x="744" y="708"/>
                    <a:pt x="744" y="710"/>
                  </a:cubicBezTo>
                  <a:close/>
                  <a:moveTo>
                    <a:pt x="506" y="730"/>
                  </a:moveTo>
                  <a:lnTo>
                    <a:pt x="506" y="839"/>
                  </a:lnTo>
                  <a:cubicBezTo>
                    <a:pt x="506" y="859"/>
                    <a:pt x="522" y="876"/>
                    <a:pt x="542" y="876"/>
                  </a:cubicBezTo>
                  <a:lnTo>
                    <a:pt x="763" y="876"/>
                  </a:lnTo>
                  <a:cubicBezTo>
                    <a:pt x="783" y="876"/>
                    <a:pt x="799" y="859"/>
                    <a:pt x="799" y="839"/>
                  </a:cubicBezTo>
                  <a:lnTo>
                    <a:pt x="799" y="729"/>
                  </a:lnTo>
                  <a:cubicBezTo>
                    <a:pt x="934" y="718"/>
                    <a:pt x="1063" y="692"/>
                    <a:pt x="1178" y="653"/>
                  </a:cubicBezTo>
                  <a:lnTo>
                    <a:pt x="1178" y="1076"/>
                  </a:lnTo>
                  <a:cubicBezTo>
                    <a:pt x="1178" y="1108"/>
                    <a:pt x="1155" y="1135"/>
                    <a:pt x="1127" y="1135"/>
                  </a:cubicBezTo>
                  <a:lnTo>
                    <a:pt x="169" y="1135"/>
                  </a:lnTo>
                  <a:cubicBezTo>
                    <a:pt x="141" y="1135"/>
                    <a:pt x="118" y="1108"/>
                    <a:pt x="118" y="1076"/>
                  </a:cubicBezTo>
                  <a:lnTo>
                    <a:pt x="118" y="654"/>
                  </a:lnTo>
                  <a:cubicBezTo>
                    <a:pt x="236" y="693"/>
                    <a:pt x="368" y="719"/>
                    <a:pt x="506" y="730"/>
                  </a:cubicBezTo>
                  <a:close/>
                  <a:moveTo>
                    <a:pt x="1296" y="316"/>
                  </a:moveTo>
                  <a:cubicBezTo>
                    <a:pt x="1296" y="252"/>
                    <a:pt x="1244" y="200"/>
                    <a:pt x="1180" y="200"/>
                  </a:cubicBezTo>
                  <a:lnTo>
                    <a:pt x="875" y="200"/>
                  </a:lnTo>
                  <a:lnTo>
                    <a:pt x="875" y="149"/>
                  </a:lnTo>
                  <a:cubicBezTo>
                    <a:pt x="875" y="67"/>
                    <a:pt x="809" y="0"/>
                    <a:pt x="726" y="0"/>
                  </a:cubicBezTo>
                  <a:lnTo>
                    <a:pt x="570" y="0"/>
                  </a:lnTo>
                  <a:cubicBezTo>
                    <a:pt x="487" y="0"/>
                    <a:pt x="420" y="67"/>
                    <a:pt x="420" y="149"/>
                  </a:cubicBezTo>
                  <a:lnTo>
                    <a:pt x="420" y="200"/>
                  </a:lnTo>
                  <a:lnTo>
                    <a:pt x="116" y="200"/>
                  </a:lnTo>
                  <a:cubicBezTo>
                    <a:pt x="52" y="200"/>
                    <a:pt x="0" y="252"/>
                    <a:pt x="0" y="316"/>
                  </a:cubicBezTo>
                  <a:lnTo>
                    <a:pt x="0" y="589"/>
                  </a:lnTo>
                  <a:cubicBezTo>
                    <a:pt x="0" y="601"/>
                    <a:pt x="7" y="611"/>
                    <a:pt x="17" y="615"/>
                  </a:cubicBezTo>
                  <a:cubicBezTo>
                    <a:pt x="32" y="621"/>
                    <a:pt x="46" y="627"/>
                    <a:pt x="62" y="633"/>
                  </a:cubicBezTo>
                  <a:lnTo>
                    <a:pt x="62" y="1076"/>
                  </a:lnTo>
                  <a:cubicBezTo>
                    <a:pt x="62" y="1140"/>
                    <a:pt x="110" y="1192"/>
                    <a:pt x="169" y="1192"/>
                  </a:cubicBezTo>
                  <a:lnTo>
                    <a:pt x="1127" y="1192"/>
                  </a:lnTo>
                  <a:cubicBezTo>
                    <a:pt x="1186" y="1192"/>
                    <a:pt x="1234" y="1140"/>
                    <a:pt x="1234" y="1076"/>
                  </a:cubicBezTo>
                  <a:lnTo>
                    <a:pt x="1234" y="632"/>
                  </a:lnTo>
                  <a:cubicBezTo>
                    <a:pt x="1249" y="626"/>
                    <a:pt x="1265" y="621"/>
                    <a:pt x="1279" y="615"/>
                  </a:cubicBezTo>
                  <a:cubicBezTo>
                    <a:pt x="1289" y="611"/>
                    <a:pt x="1296" y="601"/>
                    <a:pt x="1296" y="589"/>
                  </a:cubicBezTo>
                  <a:lnTo>
                    <a:pt x="129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8E01727-B427-294B-A4A2-B71ECCE74FFA}"/>
              </a:ext>
            </a:extLst>
          </p:cNvPr>
          <p:cNvGrpSpPr/>
          <p:nvPr userDrawn="1"/>
        </p:nvGrpSpPr>
        <p:grpSpPr>
          <a:xfrm>
            <a:off x="6245123" y="5060728"/>
            <a:ext cx="710291" cy="710292"/>
            <a:chOff x="4783583" y="4528578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D40AF665-E06C-1342-9A36-F8DC246036ED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5" name="Freeform 34">
              <a:extLst>
                <a:ext uri="{FF2B5EF4-FFF2-40B4-BE49-F238E27FC236}">
                  <a16:creationId xmlns:a16="http://schemas.microsoft.com/office/drawing/2014/main" id="{F8F67666-8668-6545-80E8-97FD9ADE3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097" y="4659093"/>
              <a:ext cx="449262" cy="449262"/>
            </a:xfrm>
            <a:custGeom>
              <a:avLst/>
              <a:gdLst>
                <a:gd name="T0" fmla="*/ 904 w 1248"/>
                <a:gd name="T1" fmla="*/ 468 h 1248"/>
                <a:gd name="T2" fmla="*/ 525 w 1248"/>
                <a:gd name="T3" fmla="*/ 848 h 1248"/>
                <a:gd name="T4" fmla="*/ 343 w 1248"/>
                <a:gd name="T5" fmla="*/ 666 h 1248"/>
                <a:gd name="T6" fmla="*/ 412 w 1248"/>
                <a:gd name="T7" fmla="*/ 597 h 1248"/>
                <a:gd name="T8" fmla="*/ 525 w 1248"/>
                <a:gd name="T9" fmla="*/ 710 h 1248"/>
                <a:gd name="T10" fmla="*/ 835 w 1248"/>
                <a:gd name="T11" fmla="*/ 399 h 1248"/>
                <a:gd name="T12" fmla="*/ 904 w 1248"/>
                <a:gd name="T13" fmla="*/ 468 h 1248"/>
                <a:gd name="T14" fmla="*/ 525 w 1248"/>
                <a:gd name="T15" fmla="*/ 936 h 1248"/>
                <a:gd name="T16" fmla="*/ 992 w 1248"/>
                <a:gd name="T17" fmla="*/ 468 h 1248"/>
                <a:gd name="T18" fmla="*/ 835 w 1248"/>
                <a:gd name="T19" fmla="*/ 312 h 1248"/>
                <a:gd name="T20" fmla="*/ 525 w 1248"/>
                <a:gd name="T21" fmla="*/ 622 h 1248"/>
                <a:gd name="T22" fmla="*/ 412 w 1248"/>
                <a:gd name="T23" fmla="*/ 509 h 1248"/>
                <a:gd name="T24" fmla="*/ 255 w 1248"/>
                <a:gd name="T25" fmla="*/ 666 h 1248"/>
                <a:gd name="T26" fmla="*/ 525 w 1248"/>
                <a:gd name="T27" fmla="*/ 936 h 1248"/>
                <a:gd name="T28" fmla="*/ 623 w 1248"/>
                <a:gd name="T29" fmla="*/ 1185 h 1248"/>
                <a:gd name="T30" fmla="*/ 62 w 1248"/>
                <a:gd name="T31" fmla="*/ 624 h 1248"/>
                <a:gd name="T32" fmla="*/ 623 w 1248"/>
                <a:gd name="T33" fmla="*/ 62 h 1248"/>
                <a:gd name="T34" fmla="*/ 1185 w 1248"/>
                <a:gd name="T35" fmla="*/ 624 h 1248"/>
                <a:gd name="T36" fmla="*/ 623 w 1248"/>
                <a:gd name="T37" fmla="*/ 1185 h 1248"/>
                <a:gd name="T38" fmla="*/ 623 w 1248"/>
                <a:gd name="T39" fmla="*/ 0 h 1248"/>
                <a:gd name="T40" fmla="*/ 0 w 1248"/>
                <a:gd name="T41" fmla="*/ 624 h 1248"/>
                <a:gd name="T42" fmla="*/ 623 w 1248"/>
                <a:gd name="T43" fmla="*/ 1247 h 1248"/>
                <a:gd name="T44" fmla="*/ 1247 w 1248"/>
                <a:gd name="T45" fmla="*/ 624 h 1248"/>
                <a:gd name="T46" fmla="*/ 623 w 1248"/>
                <a:gd name="T4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8" h="1248">
                  <a:moveTo>
                    <a:pt x="904" y="468"/>
                  </a:moveTo>
                  <a:lnTo>
                    <a:pt x="525" y="848"/>
                  </a:lnTo>
                  <a:lnTo>
                    <a:pt x="343" y="666"/>
                  </a:lnTo>
                  <a:lnTo>
                    <a:pt x="412" y="597"/>
                  </a:lnTo>
                  <a:lnTo>
                    <a:pt x="525" y="710"/>
                  </a:lnTo>
                  <a:lnTo>
                    <a:pt x="835" y="399"/>
                  </a:lnTo>
                  <a:lnTo>
                    <a:pt x="904" y="468"/>
                  </a:lnTo>
                  <a:close/>
                  <a:moveTo>
                    <a:pt x="525" y="936"/>
                  </a:moveTo>
                  <a:lnTo>
                    <a:pt x="992" y="468"/>
                  </a:lnTo>
                  <a:lnTo>
                    <a:pt x="835" y="312"/>
                  </a:lnTo>
                  <a:lnTo>
                    <a:pt x="525" y="622"/>
                  </a:lnTo>
                  <a:lnTo>
                    <a:pt x="412" y="509"/>
                  </a:lnTo>
                  <a:lnTo>
                    <a:pt x="255" y="666"/>
                  </a:lnTo>
                  <a:lnTo>
                    <a:pt x="525" y="936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5" y="314"/>
                    <a:pt x="1185" y="624"/>
                  </a:cubicBezTo>
                  <a:cubicBezTo>
                    <a:pt x="1185" y="933"/>
                    <a:pt x="933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4"/>
                  </a:cubicBezTo>
                  <a:cubicBezTo>
                    <a:pt x="1247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FD0F714E-D28E-F548-954A-EB8870509155}"/>
              </a:ext>
            </a:extLst>
          </p:cNvPr>
          <p:cNvGrpSpPr/>
          <p:nvPr userDrawn="1"/>
        </p:nvGrpSpPr>
        <p:grpSpPr>
          <a:xfrm>
            <a:off x="7344820" y="5060728"/>
            <a:ext cx="710291" cy="710292"/>
            <a:chOff x="5883280" y="4528578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B9952144-EA4B-DA48-862D-4EF750A11288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8" name="Freeform 35">
              <a:extLst>
                <a:ext uri="{FF2B5EF4-FFF2-40B4-BE49-F238E27FC236}">
                  <a16:creationId xmlns:a16="http://schemas.microsoft.com/office/drawing/2014/main" id="{AEEAAEC6-C18D-5C47-BA1F-EAD5A1D3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794" y="4657018"/>
              <a:ext cx="449262" cy="449262"/>
            </a:xfrm>
            <a:custGeom>
              <a:avLst/>
              <a:gdLst>
                <a:gd name="T0" fmla="*/ 693 w 1248"/>
                <a:gd name="T1" fmla="*/ 624 h 1248"/>
                <a:gd name="T2" fmla="*/ 862 w 1248"/>
                <a:gd name="T3" fmla="*/ 793 h 1248"/>
                <a:gd name="T4" fmla="*/ 793 w 1248"/>
                <a:gd name="T5" fmla="*/ 862 h 1248"/>
                <a:gd name="T6" fmla="*/ 624 w 1248"/>
                <a:gd name="T7" fmla="*/ 693 h 1248"/>
                <a:gd name="T8" fmla="*/ 455 w 1248"/>
                <a:gd name="T9" fmla="*/ 862 h 1248"/>
                <a:gd name="T10" fmla="*/ 386 w 1248"/>
                <a:gd name="T11" fmla="*/ 793 h 1248"/>
                <a:gd name="T12" fmla="*/ 555 w 1248"/>
                <a:gd name="T13" fmla="*/ 624 h 1248"/>
                <a:gd name="T14" fmla="*/ 386 w 1248"/>
                <a:gd name="T15" fmla="*/ 454 h 1248"/>
                <a:gd name="T16" fmla="*/ 455 w 1248"/>
                <a:gd name="T17" fmla="*/ 385 h 1248"/>
                <a:gd name="T18" fmla="*/ 624 w 1248"/>
                <a:gd name="T19" fmla="*/ 555 h 1248"/>
                <a:gd name="T20" fmla="*/ 793 w 1248"/>
                <a:gd name="T21" fmla="*/ 385 h 1248"/>
                <a:gd name="T22" fmla="*/ 862 w 1248"/>
                <a:gd name="T23" fmla="*/ 454 h 1248"/>
                <a:gd name="T24" fmla="*/ 693 w 1248"/>
                <a:gd name="T25" fmla="*/ 624 h 1248"/>
                <a:gd name="T26" fmla="*/ 950 w 1248"/>
                <a:gd name="T27" fmla="*/ 793 h 1248"/>
                <a:gd name="T28" fmla="*/ 781 w 1248"/>
                <a:gd name="T29" fmla="*/ 624 h 1248"/>
                <a:gd name="T30" fmla="*/ 950 w 1248"/>
                <a:gd name="T31" fmla="*/ 454 h 1248"/>
                <a:gd name="T32" fmla="*/ 793 w 1248"/>
                <a:gd name="T33" fmla="*/ 297 h 1248"/>
                <a:gd name="T34" fmla="*/ 624 w 1248"/>
                <a:gd name="T35" fmla="*/ 467 h 1248"/>
                <a:gd name="T36" fmla="*/ 454 w 1248"/>
                <a:gd name="T37" fmla="*/ 297 h 1248"/>
                <a:gd name="T38" fmla="*/ 298 w 1248"/>
                <a:gd name="T39" fmla="*/ 454 h 1248"/>
                <a:gd name="T40" fmla="*/ 467 w 1248"/>
                <a:gd name="T41" fmla="*/ 624 h 1248"/>
                <a:gd name="T42" fmla="*/ 298 w 1248"/>
                <a:gd name="T43" fmla="*/ 793 h 1248"/>
                <a:gd name="T44" fmla="*/ 454 w 1248"/>
                <a:gd name="T45" fmla="*/ 950 h 1248"/>
                <a:gd name="T46" fmla="*/ 624 w 1248"/>
                <a:gd name="T47" fmla="*/ 780 h 1248"/>
                <a:gd name="T48" fmla="*/ 793 w 1248"/>
                <a:gd name="T49" fmla="*/ 950 h 1248"/>
                <a:gd name="T50" fmla="*/ 950 w 1248"/>
                <a:gd name="T51" fmla="*/ 793 h 1248"/>
                <a:gd name="T52" fmla="*/ 624 w 1248"/>
                <a:gd name="T53" fmla="*/ 1185 h 1248"/>
                <a:gd name="T54" fmla="*/ 62 w 1248"/>
                <a:gd name="T55" fmla="*/ 624 h 1248"/>
                <a:gd name="T56" fmla="*/ 624 w 1248"/>
                <a:gd name="T57" fmla="*/ 62 h 1248"/>
                <a:gd name="T58" fmla="*/ 1185 w 1248"/>
                <a:gd name="T59" fmla="*/ 624 h 1248"/>
                <a:gd name="T60" fmla="*/ 624 w 1248"/>
                <a:gd name="T61" fmla="*/ 1185 h 1248"/>
                <a:gd name="T62" fmla="*/ 624 w 1248"/>
                <a:gd name="T63" fmla="*/ 0 h 1248"/>
                <a:gd name="T64" fmla="*/ 0 w 1248"/>
                <a:gd name="T65" fmla="*/ 624 h 1248"/>
                <a:gd name="T66" fmla="*/ 624 w 1248"/>
                <a:gd name="T67" fmla="*/ 1247 h 1248"/>
                <a:gd name="T68" fmla="*/ 1247 w 1248"/>
                <a:gd name="T69" fmla="*/ 624 h 1248"/>
                <a:gd name="T70" fmla="*/ 624 w 1248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8" h="1248">
                  <a:moveTo>
                    <a:pt x="693" y="624"/>
                  </a:moveTo>
                  <a:lnTo>
                    <a:pt x="862" y="793"/>
                  </a:lnTo>
                  <a:lnTo>
                    <a:pt x="793" y="862"/>
                  </a:lnTo>
                  <a:lnTo>
                    <a:pt x="624" y="693"/>
                  </a:lnTo>
                  <a:lnTo>
                    <a:pt x="455" y="862"/>
                  </a:lnTo>
                  <a:lnTo>
                    <a:pt x="386" y="793"/>
                  </a:lnTo>
                  <a:lnTo>
                    <a:pt x="555" y="624"/>
                  </a:lnTo>
                  <a:lnTo>
                    <a:pt x="386" y="454"/>
                  </a:lnTo>
                  <a:lnTo>
                    <a:pt x="455" y="385"/>
                  </a:lnTo>
                  <a:lnTo>
                    <a:pt x="624" y="555"/>
                  </a:lnTo>
                  <a:lnTo>
                    <a:pt x="793" y="385"/>
                  </a:lnTo>
                  <a:lnTo>
                    <a:pt x="862" y="454"/>
                  </a:lnTo>
                  <a:lnTo>
                    <a:pt x="693" y="624"/>
                  </a:lnTo>
                  <a:close/>
                  <a:moveTo>
                    <a:pt x="950" y="793"/>
                  </a:moveTo>
                  <a:lnTo>
                    <a:pt x="781" y="624"/>
                  </a:lnTo>
                  <a:lnTo>
                    <a:pt x="950" y="454"/>
                  </a:lnTo>
                  <a:lnTo>
                    <a:pt x="793" y="297"/>
                  </a:lnTo>
                  <a:lnTo>
                    <a:pt x="624" y="467"/>
                  </a:lnTo>
                  <a:lnTo>
                    <a:pt x="454" y="297"/>
                  </a:lnTo>
                  <a:lnTo>
                    <a:pt x="298" y="454"/>
                  </a:lnTo>
                  <a:lnTo>
                    <a:pt x="467" y="624"/>
                  </a:lnTo>
                  <a:lnTo>
                    <a:pt x="298" y="793"/>
                  </a:lnTo>
                  <a:lnTo>
                    <a:pt x="454" y="950"/>
                  </a:lnTo>
                  <a:lnTo>
                    <a:pt x="624" y="780"/>
                  </a:lnTo>
                  <a:lnTo>
                    <a:pt x="793" y="950"/>
                  </a:lnTo>
                  <a:lnTo>
                    <a:pt x="950" y="793"/>
                  </a:lnTo>
                  <a:close/>
                  <a:moveTo>
                    <a:pt x="624" y="1185"/>
                  </a:moveTo>
                  <a:cubicBezTo>
                    <a:pt x="315" y="1185"/>
                    <a:pt x="62" y="933"/>
                    <a:pt x="62" y="624"/>
                  </a:cubicBezTo>
                  <a:cubicBezTo>
                    <a:pt x="62" y="314"/>
                    <a:pt x="315" y="62"/>
                    <a:pt x="624" y="62"/>
                  </a:cubicBezTo>
                  <a:cubicBezTo>
                    <a:pt x="934" y="62"/>
                    <a:pt x="1185" y="314"/>
                    <a:pt x="1185" y="624"/>
                  </a:cubicBezTo>
                  <a:cubicBezTo>
                    <a:pt x="1185" y="933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7"/>
                    <a:pt x="280" y="1247"/>
                    <a:pt x="624" y="1247"/>
                  </a:cubicBezTo>
                  <a:cubicBezTo>
                    <a:pt x="968" y="1247"/>
                    <a:pt x="1247" y="967"/>
                    <a:pt x="1247" y="624"/>
                  </a:cubicBezTo>
                  <a:cubicBezTo>
                    <a:pt x="1247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35DDF5BE-4372-BF4B-B6DC-AC2AB8DC7485}"/>
              </a:ext>
            </a:extLst>
          </p:cNvPr>
          <p:cNvGrpSpPr/>
          <p:nvPr userDrawn="1"/>
        </p:nvGrpSpPr>
        <p:grpSpPr>
          <a:xfrm>
            <a:off x="9529407" y="5060728"/>
            <a:ext cx="710291" cy="710292"/>
            <a:chOff x="8067867" y="4528578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CCAF9E8C-18EF-934A-8C3F-7FCECF1DB4C1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1" name="Freeform 1">
              <a:extLst>
                <a:ext uri="{FF2B5EF4-FFF2-40B4-BE49-F238E27FC236}">
                  <a16:creationId xmlns:a16="http://schemas.microsoft.com/office/drawing/2014/main" id="{59876C4C-753A-524F-B58D-DFEC7121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63856"/>
              <a:ext cx="469900" cy="439737"/>
            </a:xfrm>
            <a:custGeom>
              <a:avLst/>
              <a:gdLst>
                <a:gd name="T0" fmla="*/ 705 w 1304"/>
                <a:gd name="T1" fmla="*/ 709 h 1222"/>
                <a:gd name="T2" fmla="*/ 598 w 1304"/>
                <a:gd name="T3" fmla="*/ 709 h 1222"/>
                <a:gd name="T4" fmla="*/ 651 w 1304"/>
                <a:gd name="T5" fmla="*/ 824 h 1222"/>
                <a:gd name="T6" fmla="*/ 651 w 1304"/>
                <a:gd name="T7" fmla="*/ 593 h 1222"/>
                <a:gd name="T8" fmla="*/ 651 w 1304"/>
                <a:gd name="T9" fmla="*/ 824 h 1222"/>
                <a:gd name="T10" fmla="*/ 535 w 1304"/>
                <a:gd name="T11" fmla="*/ 599 h 1222"/>
                <a:gd name="T12" fmla="*/ 572 w 1304"/>
                <a:gd name="T13" fmla="*/ 578 h 1222"/>
                <a:gd name="T14" fmla="*/ 668 w 1304"/>
                <a:gd name="T15" fmla="*/ 550 h 1222"/>
                <a:gd name="T16" fmla="*/ 767 w 1304"/>
                <a:gd name="T17" fmla="*/ 599 h 1222"/>
                <a:gd name="T18" fmla="*/ 817 w 1304"/>
                <a:gd name="T19" fmla="*/ 683 h 1222"/>
                <a:gd name="T20" fmla="*/ 799 w 1304"/>
                <a:gd name="T21" fmla="*/ 780 h 1222"/>
                <a:gd name="T22" fmla="*/ 782 w 1304"/>
                <a:gd name="T23" fmla="*/ 810 h 1222"/>
                <a:gd name="T24" fmla="*/ 690 w 1304"/>
                <a:gd name="T25" fmla="*/ 873 h 1222"/>
                <a:gd name="T26" fmla="*/ 613 w 1304"/>
                <a:gd name="T27" fmla="*/ 873 h 1222"/>
                <a:gd name="T28" fmla="*/ 521 w 1304"/>
                <a:gd name="T29" fmla="*/ 810 h 1222"/>
                <a:gd name="T30" fmla="*/ 504 w 1304"/>
                <a:gd name="T31" fmla="*/ 780 h 1222"/>
                <a:gd name="T32" fmla="*/ 486 w 1304"/>
                <a:gd name="T33" fmla="*/ 683 h 1222"/>
                <a:gd name="T34" fmla="*/ 598 w 1304"/>
                <a:gd name="T35" fmla="*/ 937 h 1222"/>
                <a:gd name="T36" fmla="*/ 642 w 1304"/>
                <a:gd name="T37" fmla="*/ 928 h 1222"/>
                <a:gd name="T38" fmla="*/ 701 w 1304"/>
                <a:gd name="T39" fmla="*/ 937 h 1222"/>
                <a:gd name="T40" fmla="*/ 704 w 1304"/>
                <a:gd name="T41" fmla="*/ 1130 h 1222"/>
                <a:gd name="T42" fmla="*/ 635 w 1304"/>
                <a:gd name="T43" fmla="*/ 1106 h 1222"/>
                <a:gd name="T44" fmla="*/ 598 w 1304"/>
                <a:gd name="T45" fmla="*/ 937 h 1222"/>
                <a:gd name="T46" fmla="*/ 536 w 1304"/>
                <a:gd name="T47" fmla="*/ 906 h 1222"/>
                <a:gd name="T48" fmla="*/ 536 w 1304"/>
                <a:gd name="T49" fmla="*/ 1188 h 1222"/>
                <a:gd name="T50" fmla="*/ 584 w 1304"/>
                <a:gd name="T51" fmla="*/ 1214 h 1222"/>
                <a:gd name="T52" fmla="*/ 718 w 1304"/>
                <a:gd name="T53" fmla="*/ 1214 h 1222"/>
                <a:gd name="T54" fmla="*/ 750 w 1304"/>
                <a:gd name="T55" fmla="*/ 1216 h 1222"/>
                <a:gd name="T56" fmla="*/ 767 w 1304"/>
                <a:gd name="T57" fmla="*/ 906 h 1222"/>
                <a:gd name="T58" fmla="*/ 779 w 1304"/>
                <a:gd name="T59" fmla="*/ 884 h 1222"/>
                <a:gd name="T60" fmla="*/ 851 w 1304"/>
                <a:gd name="T61" fmla="*/ 830 h 1222"/>
                <a:gd name="T62" fmla="*/ 862 w 1304"/>
                <a:gd name="T63" fmla="*/ 740 h 1222"/>
                <a:gd name="T64" fmla="*/ 840 w 1304"/>
                <a:gd name="T65" fmla="*/ 615 h 1222"/>
                <a:gd name="T66" fmla="*/ 733 w 1304"/>
                <a:gd name="T67" fmla="*/ 515 h 1222"/>
                <a:gd name="T68" fmla="*/ 589 w 1304"/>
                <a:gd name="T69" fmla="*/ 508 h 1222"/>
                <a:gd name="T70" fmla="*/ 473 w 1304"/>
                <a:gd name="T71" fmla="*/ 597 h 1222"/>
                <a:gd name="T72" fmla="*/ 425 w 1304"/>
                <a:gd name="T73" fmla="*/ 673 h 1222"/>
                <a:gd name="T74" fmla="*/ 445 w 1304"/>
                <a:gd name="T75" fmla="*/ 761 h 1222"/>
                <a:gd name="T76" fmla="*/ 507 w 1304"/>
                <a:gd name="T77" fmla="*/ 870 h 1222"/>
                <a:gd name="T78" fmla="*/ 341 w 1304"/>
                <a:gd name="T79" fmla="*/ 288 h 1222"/>
                <a:gd name="T80" fmla="*/ 961 w 1304"/>
                <a:gd name="T81" fmla="*/ 226 h 1222"/>
                <a:gd name="T82" fmla="*/ 341 w 1304"/>
                <a:gd name="T83" fmla="*/ 288 h 1222"/>
                <a:gd name="T84" fmla="*/ 454 w 1304"/>
                <a:gd name="T85" fmla="*/ 339 h 1222"/>
                <a:gd name="T86" fmla="*/ 848 w 1304"/>
                <a:gd name="T87" fmla="*/ 401 h 1222"/>
                <a:gd name="T88" fmla="*/ 1303 w 1304"/>
                <a:gd name="T89" fmla="*/ 966 h 1222"/>
                <a:gd name="T90" fmla="*/ 0 w 1304"/>
                <a:gd name="T91" fmla="*/ 0 h 1222"/>
                <a:gd name="T92" fmla="*/ 483 w 1304"/>
                <a:gd name="T93" fmla="*/ 966 h 1222"/>
                <a:gd name="T94" fmla="*/ 62 w 1304"/>
                <a:gd name="T95" fmla="*/ 903 h 1222"/>
                <a:gd name="T96" fmla="*/ 1241 w 1304"/>
                <a:gd name="T97" fmla="*/ 62 h 1222"/>
                <a:gd name="T98" fmla="*/ 820 w 1304"/>
                <a:gd name="T99" fmla="*/ 903 h 1222"/>
                <a:gd name="T100" fmla="*/ 1303 w 1304"/>
                <a:gd name="T101" fmla="*/ 966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4" h="1222">
                  <a:moveTo>
                    <a:pt x="651" y="655"/>
                  </a:moveTo>
                  <a:cubicBezTo>
                    <a:pt x="681" y="655"/>
                    <a:pt x="705" y="679"/>
                    <a:pt x="705" y="709"/>
                  </a:cubicBezTo>
                  <a:cubicBezTo>
                    <a:pt x="705" y="738"/>
                    <a:pt x="681" y="762"/>
                    <a:pt x="651" y="762"/>
                  </a:cubicBezTo>
                  <a:cubicBezTo>
                    <a:pt x="622" y="762"/>
                    <a:pt x="598" y="738"/>
                    <a:pt x="598" y="709"/>
                  </a:cubicBezTo>
                  <a:cubicBezTo>
                    <a:pt x="598" y="679"/>
                    <a:pt x="622" y="655"/>
                    <a:pt x="651" y="655"/>
                  </a:cubicBezTo>
                  <a:close/>
                  <a:moveTo>
                    <a:pt x="651" y="824"/>
                  </a:moveTo>
                  <a:cubicBezTo>
                    <a:pt x="715" y="824"/>
                    <a:pt x="767" y="773"/>
                    <a:pt x="767" y="709"/>
                  </a:cubicBezTo>
                  <a:cubicBezTo>
                    <a:pt x="767" y="645"/>
                    <a:pt x="715" y="593"/>
                    <a:pt x="651" y="593"/>
                  </a:cubicBezTo>
                  <a:cubicBezTo>
                    <a:pt x="588" y="593"/>
                    <a:pt x="536" y="645"/>
                    <a:pt x="536" y="709"/>
                  </a:cubicBezTo>
                  <a:cubicBezTo>
                    <a:pt x="536" y="773"/>
                    <a:pt x="588" y="824"/>
                    <a:pt x="651" y="824"/>
                  </a:cubicBezTo>
                  <a:close/>
                  <a:moveTo>
                    <a:pt x="496" y="668"/>
                  </a:moveTo>
                  <a:cubicBezTo>
                    <a:pt x="519" y="653"/>
                    <a:pt x="534" y="627"/>
                    <a:pt x="535" y="599"/>
                  </a:cubicBezTo>
                  <a:cubicBezTo>
                    <a:pt x="536" y="586"/>
                    <a:pt x="547" y="575"/>
                    <a:pt x="561" y="577"/>
                  </a:cubicBezTo>
                  <a:cubicBezTo>
                    <a:pt x="565" y="577"/>
                    <a:pt x="568" y="578"/>
                    <a:pt x="572" y="578"/>
                  </a:cubicBezTo>
                  <a:cubicBezTo>
                    <a:pt x="596" y="578"/>
                    <a:pt x="619" y="567"/>
                    <a:pt x="635" y="550"/>
                  </a:cubicBezTo>
                  <a:cubicBezTo>
                    <a:pt x="644" y="540"/>
                    <a:pt x="659" y="540"/>
                    <a:pt x="668" y="550"/>
                  </a:cubicBezTo>
                  <a:cubicBezTo>
                    <a:pt x="686" y="570"/>
                    <a:pt x="714" y="580"/>
                    <a:pt x="741" y="577"/>
                  </a:cubicBezTo>
                  <a:cubicBezTo>
                    <a:pt x="755" y="575"/>
                    <a:pt x="767" y="586"/>
                    <a:pt x="767" y="599"/>
                  </a:cubicBezTo>
                  <a:cubicBezTo>
                    <a:pt x="769" y="627"/>
                    <a:pt x="783" y="653"/>
                    <a:pt x="807" y="668"/>
                  </a:cubicBezTo>
                  <a:cubicBezTo>
                    <a:pt x="812" y="671"/>
                    <a:pt x="816" y="677"/>
                    <a:pt x="817" y="683"/>
                  </a:cubicBezTo>
                  <a:cubicBezTo>
                    <a:pt x="818" y="690"/>
                    <a:pt x="817" y="697"/>
                    <a:pt x="813" y="702"/>
                  </a:cubicBezTo>
                  <a:cubicBezTo>
                    <a:pt x="796" y="724"/>
                    <a:pt x="791" y="753"/>
                    <a:pt x="799" y="780"/>
                  </a:cubicBezTo>
                  <a:cubicBezTo>
                    <a:pt x="801" y="786"/>
                    <a:pt x="800" y="793"/>
                    <a:pt x="797" y="799"/>
                  </a:cubicBezTo>
                  <a:cubicBezTo>
                    <a:pt x="794" y="805"/>
                    <a:pt x="788" y="809"/>
                    <a:pt x="782" y="810"/>
                  </a:cubicBezTo>
                  <a:cubicBezTo>
                    <a:pt x="755" y="816"/>
                    <a:pt x="733" y="835"/>
                    <a:pt x="722" y="861"/>
                  </a:cubicBezTo>
                  <a:cubicBezTo>
                    <a:pt x="717" y="873"/>
                    <a:pt x="702" y="879"/>
                    <a:pt x="690" y="873"/>
                  </a:cubicBezTo>
                  <a:cubicBezTo>
                    <a:pt x="678" y="866"/>
                    <a:pt x="665" y="863"/>
                    <a:pt x="651" y="863"/>
                  </a:cubicBezTo>
                  <a:cubicBezTo>
                    <a:pt x="638" y="863"/>
                    <a:pt x="625" y="866"/>
                    <a:pt x="613" y="873"/>
                  </a:cubicBezTo>
                  <a:cubicBezTo>
                    <a:pt x="601" y="879"/>
                    <a:pt x="586" y="873"/>
                    <a:pt x="581" y="861"/>
                  </a:cubicBezTo>
                  <a:cubicBezTo>
                    <a:pt x="570" y="835"/>
                    <a:pt x="548" y="816"/>
                    <a:pt x="521" y="810"/>
                  </a:cubicBezTo>
                  <a:cubicBezTo>
                    <a:pt x="515" y="809"/>
                    <a:pt x="509" y="805"/>
                    <a:pt x="506" y="799"/>
                  </a:cubicBezTo>
                  <a:cubicBezTo>
                    <a:pt x="503" y="793"/>
                    <a:pt x="502" y="786"/>
                    <a:pt x="504" y="780"/>
                  </a:cubicBezTo>
                  <a:cubicBezTo>
                    <a:pt x="512" y="753"/>
                    <a:pt x="507" y="724"/>
                    <a:pt x="490" y="702"/>
                  </a:cubicBezTo>
                  <a:cubicBezTo>
                    <a:pt x="486" y="697"/>
                    <a:pt x="485" y="690"/>
                    <a:pt x="486" y="683"/>
                  </a:cubicBezTo>
                  <a:cubicBezTo>
                    <a:pt x="487" y="677"/>
                    <a:pt x="491" y="671"/>
                    <a:pt x="496" y="668"/>
                  </a:cubicBezTo>
                  <a:close/>
                  <a:moveTo>
                    <a:pt x="598" y="937"/>
                  </a:moveTo>
                  <a:cubicBezTo>
                    <a:pt x="600" y="937"/>
                    <a:pt x="601" y="937"/>
                    <a:pt x="602" y="937"/>
                  </a:cubicBezTo>
                  <a:cubicBezTo>
                    <a:pt x="616" y="937"/>
                    <a:pt x="629" y="934"/>
                    <a:pt x="642" y="928"/>
                  </a:cubicBezTo>
                  <a:cubicBezTo>
                    <a:pt x="647" y="924"/>
                    <a:pt x="655" y="924"/>
                    <a:pt x="662" y="928"/>
                  </a:cubicBezTo>
                  <a:cubicBezTo>
                    <a:pt x="674" y="934"/>
                    <a:pt x="687" y="937"/>
                    <a:pt x="701" y="937"/>
                  </a:cubicBezTo>
                  <a:cubicBezTo>
                    <a:pt x="702" y="937"/>
                    <a:pt x="703" y="937"/>
                    <a:pt x="704" y="937"/>
                  </a:cubicBezTo>
                  <a:lnTo>
                    <a:pt x="704" y="1130"/>
                  </a:lnTo>
                  <a:lnTo>
                    <a:pt x="668" y="1106"/>
                  </a:lnTo>
                  <a:cubicBezTo>
                    <a:pt x="658" y="1099"/>
                    <a:pt x="645" y="1099"/>
                    <a:pt x="635" y="1106"/>
                  </a:cubicBezTo>
                  <a:lnTo>
                    <a:pt x="598" y="1130"/>
                  </a:lnTo>
                  <a:lnTo>
                    <a:pt x="598" y="937"/>
                  </a:lnTo>
                  <a:close/>
                  <a:moveTo>
                    <a:pt x="524" y="884"/>
                  </a:moveTo>
                  <a:cubicBezTo>
                    <a:pt x="527" y="892"/>
                    <a:pt x="531" y="899"/>
                    <a:pt x="536" y="906"/>
                  </a:cubicBezTo>
                  <a:lnTo>
                    <a:pt x="536" y="906"/>
                  </a:lnTo>
                  <a:lnTo>
                    <a:pt x="536" y="1188"/>
                  </a:lnTo>
                  <a:cubicBezTo>
                    <a:pt x="536" y="1200"/>
                    <a:pt x="542" y="1210"/>
                    <a:pt x="553" y="1216"/>
                  </a:cubicBezTo>
                  <a:cubicBezTo>
                    <a:pt x="563" y="1221"/>
                    <a:pt x="575" y="1221"/>
                    <a:pt x="584" y="1214"/>
                  </a:cubicBezTo>
                  <a:lnTo>
                    <a:pt x="651" y="1169"/>
                  </a:lnTo>
                  <a:lnTo>
                    <a:pt x="718" y="1214"/>
                  </a:lnTo>
                  <a:cubicBezTo>
                    <a:pt x="724" y="1218"/>
                    <a:pt x="729" y="1220"/>
                    <a:pt x="736" y="1220"/>
                  </a:cubicBezTo>
                  <a:cubicBezTo>
                    <a:pt x="741" y="1220"/>
                    <a:pt x="746" y="1218"/>
                    <a:pt x="750" y="1216"/>
                  </a:cubicBezTo>
                  <a:cubicBezTo>
                    <a:pt x="760" y="1210"/>
                    <a:pt x="767" y="1200"/>
                    <a:pt x="767" y="1188"/>
                  </a:cubicBezTo>
                  <a:lnTo>
                    <a:pt x="767" y="906"/>
                  </a:lnTo>
                  <a:lnTo>
                    <a:pt x="767" y="906"/>
                  </a:lnTo>
                  <a:cubicBezTo>
                    <a:pt x="772" y="900"/>
                    <a:pt x="776" y="892"/>
                    <a:pt x="779" y="884"/>
                  </a:cubicBezTo>
                  <a:cubicBezTo>
                    <a:pt x="782" y="877"/>
                    <a:pt x="788" y="872"/>
                    <a:pt x="796" y="870"/>
                  </a:cubicBezTo>
                  <a:cubicBezTo>
                    <a:pt x="819" y="865"/>
                    <a:pt x="839" y="851"/>
                    <a:pt x="851" y="830"/>
                  </a:cubicBezTo>
                  <a:cubicBezTo>
                    <a:pt x="863" y="809"/>
                    <a:pt x="865" y="784"/>
                    <a:pt x="858" y="761"/>
                  </a:cubicBezTo>
                  <a:cubicBezTo>
                    <a:pt x="856" y="754"/>
                    <a:pt x="857" y="746"/>
                    <a:pt x="862" y="740"/>
                  </a:cubicBezTo>
                  <a:cubicBezTo>
                    <a:pt x="876" y="721"/>
                    <a:pt x="882" y="696"/>
                    <a:pt x="878" y="673"/>
                  </a:cubicBezTo>
                  <a:cubicBezTo>
                    <a:pt x="874" y="649"/>
                    <a:pt x="860" y="628"/>
                    <a:pt x="840" y="615"/>
                  </a:cubicBezTo>
                  <a:cubicBezTo>
                    <a:pt x="834" y="611"/>
                    <a:pt x="830" y="604"/>
                    <a:pt x="829" y="597"/>
                  </a:cubicBezTo>
                  <a:cubicBezTo>
                    <a:pt x="827" y="547"/>
                    <a:pt x="783" y="509"/>
                    <a:pt x="733" y="515"/>
                  </a:cubicBezTo>
                  <a:cubicBezTo>
                    <a:pt x="726" y="516"/>
                    <a:pt x="719" y="514"/>
                    <a:pt x="714" y="508"/>
                  </a:cubicBezTo>
                  <a:cubicBezTo>
                    <a:pt x="681" y="473"/>
                    <a:pt x="621" y="473"/>
                    <a:pt x="589" y="508"/>
                  </a:cubicBezTo>
                  <a:cubicBezTo>
                    <a:pt x="584" y="514"/>
                    <a:pt x="577" y="516"/>
                    <a:pt x="569" y="515"/>
                  </a:cubicBezTo>
                  <a:cubicBezTo>
                    <a:pt x="519" y="509"/>
                    <a:pt x="475" y="547"/>
                    <a:pt x="473" y="597"/>
                  </a:cubicBezTo>
                  <a:cubicBezTo>
                    <a:pt x="473" y="604"/>
                    <a:pt x="469" y="611"/>
                    <a:pt x="462" y="615"/>
                  </a:cubicBezTo>
                  <a:cubicBezTo>
                    <a:pt x="443" y="628"/>
                    <a:pt x="429" y="649"/>
                    <a:pt x="425" y="673"/>
                  </a:cubicBezTo>
                  <a:cubicBezTo>
                    <a:pt x="420" y="696"/>
                    <a:pt x="426" y="721"/>
                    <a:pt x="441" y="739"/>
                  </a:cubicBezTo>
                  <a:cubicBezTo>
                    <a:pt x="445" y="746"/>
                    <a:pt x="447" y="754"/>
                    <a:pt x="445" y="761"/>
                  </a:cubicBezTo>
                  <a:cubicBezTo>
                    <a:pt x="437" y="784"/>
                    <a:pt x="440" y="809"/>
                    <a:pt x="452" y="830"/>
                  </a:cubicBezTo>
                  <a:cubicBezTo>
                    <a:pt x="464" y="851"/>
                    <a:pt x="484" y="865"/>
                    <a:pt x="507" y="870"/>
                  </a:cubicBezTo>
                  <a:cubicBezTo>
                    <a:pt x="515" y="872"/>
                    <a:pt x="521" y="877"/>
                    <a:pt x="524" y="884"/>
                  </a:cubicBezTo>
                  <a:close/>
                  <a:moveTo>
                    <a:pt x="341" y="288"/>
                  </a:moveTo>
                  <a:lnTo>
                    <a:pt x="961" y="288"/>
                  </a:lnTo>
                  <a:lnTo>
                    <a:pt x="961" y="226"/>
                  </a:lnTo>
                  <a:lnTo>
                    <a:pt x="341" y="226"/>
                  </a:lnTo>
                  <a:lnTo>
                    <a:pt x="341" y="288"/>
                  </a:lnTo>
                  <a:close/>
                  <a:moveTo>
                    <a:pt x="848" y="339"/>
                  </a:moveTo>
                  <a:lnTo>
                    <a:pt x="454" y="339"/>
                  </a:lnTo>
                  <a:lnTo>
                    <a:pt x="454" y="401"/>
                  </a:lnTo>
                  <a:lnTo>
                    <a:pt x="848" y="401"/>
                  </a:lnTo>
                  <a:lnTo>
                    <a:pt x="848" y="339"/>
                  </a:lnTo>
                  <a:close/>
                  <a:moveTo>
                    <a:pt x="1303" y="966"/>
                  </a:moveTo>
                  <a:lnTo>
                    <a:pt x="1303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483" y="966"/>
                  </a:lnTo>
                  <a:lnTo>
                    <a:pt x="483" y="903"/>
                  </a:lnTo>
                  <a:lnTo>
                    <a:pt x="62" y="903"/>
                  </a:lnTo>
                  <a:lnTo>
                    <a:pt x="62" y="62"/>
                  </a:lnTo>
                  <a:lnTo>
                    <a:pt x="1241" y="62"/>
                  </a:lnTo>
                  <a:lnTo>
                    <a:pt x="1241" y="903"/>
                  </a:lnTo>
                  <a:lnTo>
                    <a:pt x="820" y="903"/>
                  </a:lnTo>
                  <a:lnTo>
                    <a:pt x="820" y="966"/>
                  </a:lnTo>
                  <a:lnTo>
                    <a:pt x="1303" y="9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D467C9C-5B10-6546-BE79-AB56A93BBBEE}"/>
              </a:ext>
            </a:extLst>
          </p:cNvPr>
          <p:cNvGrpSpPr/>
          <p:nvPr userDrawn="1"/>
        </p:nvGrpSpPr>
        <p:grpSpPr>
          <a:xfrm>
            <a:off x="8444514" y="5060728"/>
            <a:ext cx="710291" cy="710292"/>
            <a:chOff x="6982974" y="4528578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49A1D4B-6765-1A46-9673-A8C84EB69CF2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4" name="Freeform 2">
              <a:extLst>
                <a:ext uri="{FF2B5EF4-FFF2-40B4-BE49-F238E27FC236}">
                  <a16:creationId xmlns:a16="http://schemas.microsoft.com/office/drawing/2014/main" id="{414F1251-0FB3-7C41-8330-2E737B2EE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59093"/>
              <a:ext cx="449263" cy="449263"/>
            </a:xfrm>
            <a:custGeom>
              <a:avLst/>
              <a:gdLst>
                <a:gd name="T0" fmla="*/ 704 w 1247"/>
                <a:gd name="T1" fmla="*/ 706 h 1248"/>
                <a:gd name="T2" fmla="*/ 704 w 1247"/>
                <a:gd name="T3" fmla="*/ 931 h 1248"/>
                <a:gd name="T4" fmla="*/ 542 w 1247"/>
                <a:gd name="T5" fmla="*/ 931 h 1248"/>
                <a:gd name="T6" fmla="*/ 542 w 1247"/>
                <a:gd name="T7" fmla="*/ 706 h 1248"/>
                <a:gd name="T8" fmla="*/ 316 w 1247"/>
                <a:gd name="T9" fmla="*/ 706 h 1248"/>
                <a:gd name="T10" fmla="*/ 316 w 1247"/>
                <a:gd name="T11" fmla="*/ 542 h 1248"/>
                <a:gd name="T12" fmla="*/ 542 w 1247"/>
                <a:gd name="T13" fmla="*/ 542 h 1248"/>
                <a:gd name="T14" fmla="*/ 542 w 1247"/>
                <a:gd name="T15" fmla="*/ 316 h 1248"/>
                <a:gd name="T16" fmla="*/ 704 w 1247"/>
                <a:gd name="T17" fmla="*/ 316 h 1248"/>
                <a:gd name="T18" fmla="*/ 704 w 1247"/>
                <a:gd name="T19" fmla="*/ 542 h 1248"/>
                <a:gd name="T20" fmla="*/ 930 w 1247"/>
                <a:gd name="T21" fmla="*/ 542 h 1248"/>
                <a:gd name="T22" fmla="*/ 930 w 1247"/>
                <a:gd name="T23" fmla="*/ 706 h 1248"/>
                <a:gd name="T24" fmla="*/ 704 w 1247"/>
                <a:gd name="T25" fmla="*/ 706 h 1248"/>
                <a:gd name="T26" fmla="*/ 767 w 1247"/>
                <a:gd name="T27" fmla="*/ 768 h 1248"/>
                <a:gd name="T28" fmla="*/ 992 w 1247"/>
                <a:gd name="T29" fmla="*/ 768 h 1248"/>
                <a:gd name="T30" fmla="*/ 992 w 1247"/>
                <a:gd name="T31" fmla="*/ 480 h 1248"/>
                <a:gd name="T32" fmla="*/ 767 w 1247"/>
                <a:gd name="T33" fmla="*/ 480 h 1248"/>
                <a:gd name="T34" fmla="*/ 767 w 1247"/>
                <a:gd name="T35" fmla="*/ 254 h 1248"/>
                <a:gd name="T36" fmla="*/ 480 w 1247"/>
                <a:gd name="T37" fmla="*/ 254 h 1248"/>
                <a:gd name="T38" fmla="*/ 480 w 1247"/>
                <a:gd name="T39" fmla="*/ 480 h 1248"/>
                <a:gd name="T40" fmla="*/ 254 w 1247"/>
                <a:gd name="T41" fmla="*/ 480 h 1248"/>
                <a:gd name="T42" fmla="*/ 254 w 1247"/>
                <a:gd name="T43" fmla="*/ 768 h 1248"/>
                <a:gd name="T44" fmla="*/ 480 w 1247"/>
                <a:gd name="T45" fmla="*/ 768 h 1248"/>
                <a:gd name="T46" fmla="*/ 480 w 1247"/>
                <a:gd name="T47" fmla="*/ 994 h 1248"/>
                <a:gd name="T48" fmla="*/ 767 w 1247"/>
                <a:gd name="T49" fmla="*/ 994 h 1248"/>
                <a:gd name="T50" fmla="*/ 767 w 1247"/>
                <a:gd name="T51" fmla="*/ 768 h 1248"/>
                <a:gd name="T52" fmla="*/ 623 w 1247"/>
                <a:gd name="T53" fmla="*/ 1185 h 1248"/>
                <a:gd name="T54" fmla="*/ 62 w 1247"/>
                <a:gd name="T55" fmla="*/ 624 h 1248"/>
                <a:gd name="T56" fmla="*/ 623 w 1247"/>
                <a:gd name="T57" fmla="*/ 62 h 1248"/>
                <a:gd name="T58" fmla="*/ 1184 w 1247"/>
                <a:gd name="T59" fmla="*/ 624 h 1248"/>
                <a:gd name="T60" fmla="*/ 623 w 1247"/>
                <a:gd name="T61" fmla="*/ 1185 h 1248"/>
                <a:gd name="T62" fmla="*/ 623 w 1247"/>
                <a:gd name="T63" fmla="*/ 0 h 1248"/>
                <a:gd name="T64" fmla="*/ 0 w 1247"/>
                <a:gd name="T65" fmla="*/ 624 h 1248"/>
                <a:gd name="T66" fmla="*/ 623 w 1247"/>
                <a:gd name="T67" fmla="*/ 1247 h 1248"/>
                <a:gd name="T68" fmla="*/ 1246 w 1247"/>
                <a:gd name="T69" fmla="*/ 624 h 1248"/>
                <a:gd name="T70" fmla="*/ 623 w 1247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7" h="1248">
                  <a:moveTo>
                    <a:pt x="704" y="706"/>
                  </a:moveTo>
                  <a:lnTo>
                    <a:pt x="704" y="931"/>
                  </a:lnTo>
                  <a:lnTo>
                    <a:pt x="542" y="931"/>
                  </a:lnTo>
                  <a:lnTo>
                    <a:pt x="542" y="706"/>
                  </a:lnTo>
                  <a:lnTo>
                    <a:pt x="316" y="706"/>
                  </a:lnTo>
                  <a:lnTo>
                    <a:pt x="316" y="542"/>
                  </a:lnTo>
                  <a:lnTo>
                    <a:pt x="542" y="542"/>
                  </a:lnTo>
                  <a:lnTo>
                    <a:pt x="542" y="316"/>
                  </a:lnTo>
                  <a:lnTo>
                    <a:pt x="704" y="316"/>
                  </a:lnTo>
                  <a:lnTo>
                    <a:pt x="704" y="542"/>
                  </a:lnTo>
                  <a:lnTo>
                    <a:pt x="930" y="542"/>
                  </a:lnTo>
                  <a:lnTo>
                    <a:pt x="930" y="706"/>
                  </a:lnTo>
                  <a:lnTo>
                    <a:pt x="704" y="706"/>
                  </a:lnTo>
                  <a:close/>
                  <a:moveTo>
                    <a:pt x="767" y="768"/>
                  </a:moveTo>
                  <a:lnTo>
                    <a:pt x="992" y="768"/>
                  </a:lnTo>
                  <a:lnTo>
                    <a:pt x="992" y="480"/>
                  </a:lnTo>
                  <a:lnTo>
                    <a:pt x="767" y="480"/>
                  </a:lnTo>
                  <a:lnTo>
                    <a:pt x="767" y="254"/>
                  </a:lnTo>
                  <a:lnTo>
                    <a:pt x="480" y="254"/>
                  </a:lnTo>
                  <a:lnTo>
                    <a:pt x="480" y="480"/>
                  </a:lnTo>
                  <a:lnTo>
                    <a:pt x="254" y="480"/>
                  </a:lnTo>
                  <a:lnTo>
                    <a:pt x="254" y="768"/>
                  </a:lnTo>
                  <a:lnTo>
                    <a:pt x="480" y="768"/>
                  </a:lnTo>
                  <a:lnTo>
                    <a:pt x="480" y="994"/>
                  </a:lnTo>
                  <a:lnTo>
                    <a:pt x="767" y="994"/>
                  </a:lnTo>
                  <a:lnTo>
                    <a:pt x="767" y="768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4"/>
                    <a:pt x="62" y="624"/>
                  </a:cubicBezTo>
                  <a:cubicBezTo>
                    <a:pt x="62" y="315"/>
                    <a:pt x="314" y="62"/>
                    <a:pt x="623" y="62"/>
                  </a:cubicBezTo>
                  <a:cubicBezTo>
                    <a:pt x="932" y="62"/>
                    <a:pt x="1184" y="314"/>
                    <a:pt x="1184" y="624"/>
                  </a:cubicBezTo>
                  <a:cubicBezTo>
                    <a:pt x="1184" y="933"/>
                    <a:pt x="932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3" y="1247"/>
                  </a:cubicBezTo>
                  <a:cubicBezTo>
                    <a:pt x="967" y="1247"/>
                    <a:pt x="1246" y="968"/>
                    <a:pt x="1246" y="624"/>
                  </a:cubicBezTo>
                  <a:cubicBezTo>
                    <a:pt x="1246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8922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8918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0962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092185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37171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46028" y="615467"/>
            <a:ext cx="9746413" cy="219124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1" cap="all" spc="-15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46028" y="2797224"/>
            <a:ext cx="9767317" cy="918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" y="0"/>
            <a:ext cx="12176886" cy="8110330"/>
          </a:xfrm>
          <a:prstGeom prst="rect">
            <a:avLst/>
          </a:prstGeom>
        </p:spPr>
      </p:pic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99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96444" y="-288487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73400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032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778742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052402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186091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9914340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3550143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8747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5059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27207961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8964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68060" y="1944059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6433336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>
            <a:extLst>
              <a:ext uri="{FF2B5EF4-FFF2-40B4-BE49-F238E27FC236}">
                <a16:creationId xmlns:a16="http://schemas.microsoft.com/office/drawing/2014/main" id="{3E0F0296-A104-6546-BECA-FBB9E8F2E4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0300" y="5466608"/>
            <a:ext cx="4711700" cy="1390389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5A47BCAF-D544-BD4E-89C7-AABAB42BC2E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5466608"/>
            <a:ext cx="7480300" cy="1391399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1270000" y="1788215"/>
            <a:ext cx="6515100" cy="36092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85391F6-3302-EB4F-8993-957CBBF01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7BE8C40-78D8-754B-AFB7-90990F5C2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9100" y="1788215"/>
            <a:ext cx="3276600" cy="378708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29542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Numeroi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>
            <a:extLst>
              <a:ext uri="{FF2B5EF4-FFF2-40B4-BE49-F238E27FC236}">
                <a16:creationId xmlns:a16="http://schemas.microsoft.com/office/drawing/2014/main" id="{3E0F0296-A104-6546-BECA-FBB9E8F2E4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80300" y="5466608"/>
            <a:ext cx="4711700" cy="1390389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5A47BCAF-D544-BD4E-89C7-AABAB42BC2E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4897870"/>
            <a:ext cx="7480300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1270000" y="1788215"/>
            <a:ext cx="6515100" cy="3787085"/>
          </a:xfrm>
          <a:prstGeom prst="rect">
            <a:avLst/>
          </a:prstGeom>
          <a:solidFill>
            <a:srgbClr val="FF8F1C"/>
          </a:solidFill>
        </p:spPr>
        <p:txBody>
          <a:bodyPr lIns="180000" tIns="180000" rIns="180000" bIns="180000"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85391F6-3302-EB4F-8993-957CBBF01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85DA72-B79E-9A43-8E50-55A3A1B8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7BE8C40-78D8-754B-AFB7-90990F5C2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9100" y="1788215"/>
            <a:ext cx="3276600" cy="378708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61700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iled&#10;&#10;Description automatically generated">
            <a:extLst>
              <a:ext uri="{FF2B5EF4-FFF2-40B4-BE49-F238E27FC236}">
                <a16:creationId xmlns:a16="http://schemas.microsoft.com/office/drawing/2014/main" id="{47A934C1-E119-4D49-A513-3492B46A7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46028" y="615467"/>
            <a:ext cx="9746413" cy="219124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1" cap="all" spc="-15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46028" y="2797224"/>
            <a:ext cx="9767317" cy="918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605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86D0ED-1144-475B-81CE-A3D9F35EA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1F843E4-3BAF-4DD9-A9F3-CCE369D52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609500-EB7E-4E5C-8954-BFAC1E75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5E97DF-BE34-47C6-81D7-482C2579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83E092-667E-4D60-8162-48385ECF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8465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3A907E-17B0-456D-8760-4E4245A8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CA9D00-AC72-422D-83BB-8393E08A3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AD6D0A-B5BD-473C-82E0-BA84C8B1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3C949D-6F91-454C-A06D-82A90616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41B42D-6514-4DF2-BECB-38F7B6BC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33567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0A5289-7748-46DD-93C0-A8596B32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4B55E5-9FB5-4210-AA3D-F15CDFC76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D2ABDC-A8A3-4934-BAED-122C46A2C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77C217-9279-4921-8F9F-745A91535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680B0-07E0-43B3-A4B6-A1B99FCEC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67353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3FE26B-A386-4A88-AEBD-B7E3E9A0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915103-B6FE-45C2-86B5-4A731AD4B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AF992C-0BA2-44DE-AC69-A0327A8D0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ACB347E-1FF6-4CED-9A43-5B43661A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E48D3F-D178-4D17-B45C-19BB4D67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3834509-DB9C-4061-84A6-18B3164C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59159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93D47-EE4C-4F97-9C5C-E02FF3CB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09A2B79-15F5-40E5-BD97-D9B163055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F69A51-637D-46CE-9CC2-374D9DD5A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5D5DEE9-7332-43F3-8071-F28E5CF3C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9635CB0-D391-4520-8400-DD18C7E65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0F886C1-8C0E-49D3-955A-17BEC7AE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961B12B-2A32-4D6E-BD64-C8EF9351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630FE09-CD5F-4F1C-A4EC-842EAAFC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97895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274C91-C957-46B7-BEB4-9FEB2B07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6B48A7C-2C78-4A3C-B97D-320F70D4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561452C-2396-4169-AC22-55D38384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F38ECB6-0E8D-4C75-B946-42EEFEE1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1736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AD457F3-9302-4A3D-82B2-DEE2B33B1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8EC0B15-57B8-4027-AC1E-54D07FE0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1430745-EB51-4FF4-9C40-8DF93461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4313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530385-75F3-45EE-BEB4-75D5EFA1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9D7779-0664-457B-AF3C-DE7115E5B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7215385-8CFC-443A-AE5D-EF97D4404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8D43AC9-B0EF-41DE-AD34-DA11677B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67C16B-E529-49DB-AF8F-C1E0334E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D1B66E-6FAC-4A92-AC63-243B8ACF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6990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786370-5CEB-42B8-87BB-CE1E3822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AF61602-63F2-43F5-A4FF-EED5212CE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7B26BA0-FC71-4527-BE01-F568C9B05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5179E18-2F1D-45F0-814D-ABA86933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0BD45DF-9036-44B6-A602-C7F5AAA4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8F18D5-6EAA-4B14-9453-E1538810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1745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A60FDF-22BE-4A82-B23E-AD0331E1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230FED3-B0EA-4C43-B17F-104F3E491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FF3805-28D1-4EA6-9CC1-764EA25F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07EB20-846B-45F0-9F73-A93E5A2D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974618-B8A4-46A8-8035-64E23CF6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60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ky, outdoor, light&#10;&#10;Description automatically generated">
            <a:extLst>
              <a:ext uri="{FF2B5EF4-FFF2-40B4-BE49-F238E27FC236}">
                <a16:creationId xmlns:a16="http://schemas.microsoft.com/office/drawing/2014/main" id="{850ECE3A-FFAC-B049-8C84-69833CBF9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9299" b="15589"/>
          <a:stretch/>
        </p:blipFill>
        <p:spPr>
          <a:xfrm>
            <a:off x="-28754" y="0"/>
            <a:ext cx="12220754" cy="6858000"/>
          </a:xfrm>
          <a:prstGeom prst="rect">
            <a:avLst/>
          </a:prstGeom>
        </p:spPr>
      </p:pic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46028" y="615467"/>
            <a:ext cx="9746413" cy="219124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1" cap="all" spc="-15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46028" y="2797224"/>
            <a:ext cx="9767317" cy="918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484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DA04717-E114-4295-8C31-609EFF3F9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00E54A7-0B68-4AA0-809A-938EC306C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F21A94-2CA0-439B-9F08-D42A3E5D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AE9274-73BE-46DB-B6F1-689B72B6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614567-13B2-425A-91AE-6AA532DF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62264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86D0ED-1144-475B-81CE-A3D9F35EA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77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1F843E4-3BAF-4DD9-A9F3-CCE369D52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11"/>
            </a:lvl1pPr>
            <a:lvl2pPr marL="364088" indent="0" algn="ctr">
              <a:buNone/>
              <a:defRPr sz="1593"/>
            </a:lvl2pPr>
            <a:lvl3pPr marL="728175" indent="0" algn="ctr">
              <a:buNone/>
              <a:defRPr sz="1434"/>
            </a:lvl3pPr>
            <a:lvl4pPr marL="1092263" indent="0" algn="ctr">
              <a:buNone/>
              <a:defRPr sz="1274"/>
            </a:lvl4pPr>
            <a:lvl5pPr marL="1456351" indent="0" algn="ctr">
              <a:buNone/>
              <a:defRPr sz="1274"/>
            </a:lvl5pPr>
            <a:lvl6pPr marL="1820439" indent="0" algn="ctr">
              <a:buNone/>
              <a:defRPr sz="1274"/>
            </a:lvl6pPr>
            <a:lvl7pPr marL="2184526" indent="0" algn="ctr">
              <a:buNone/>
              <a:defRPr sz="1274"/>
            </a:lvl7pPr>
            <a:lvl8pPr marL="2548614" indent="0" algn="ctr">
              <a:buNone/>
              <a:defRPr sz="1274"/>
            </a:lvl8pPr>
            <a:lvl9pPr marL="2912702" indent="0" algn="ctr">
              <a:buNone/>
              <a:defRPr sz="1274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609500-EB7E-4E5C-8954-BFAC1E75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5E97DF-BE34-47C6-81D7-482C2579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83E092-667E-4D60-8162-48385ECF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0135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3A907E-17B0-456D-8760-4E4245A8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CA9D00-AC72-422D-83BB-8393E08A3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AD6D0A-B5BD-473C-82E0-BA84C8B1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3C949D-6F91-454C-A06D-82A90616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41B42D-6514-4DF2-BECB-38F7B6BC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10405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0A5289-7748-46DD-93C0-A8596B32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77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4B55E5-9FB5-4210-AA3D-F15CDFC76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911">
                <a:solidFill>
                  <a:schemeClr val="tx1">
                    <a:tint val="75000"/>
                  </a:schemeClr>
                </a:solidFill>
              </a:defRPr>
            </a:lvl1pPr>
            <a:lvl2pPr marL="364088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2pPr>
            <a:lvl3pPr marL="728175" indent="0">
              <a:buNone/>
              <a:defRPr sz="1434">
                <a:solidFill>
                  <a:schemeClr val="tx1">
                    <a:tint val="75000"/>
                  </a:schemeClr>
                </a:solidFill>
              </a:defRPr>
            </a:lvl3pPr>
            <a:lvl4pPr marL="1092263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4pPr>
            <a:lvl5pPr marL="1456351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5pPr>
            <a:lvl6pPr marL="1820439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6pPr>
            <a:lvl7pPr marL="2184526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7pPr>
            <a:lvl8pPr marL="2548614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8pPr>
            <a:lvl9pPr marL="2912702" indent="0">
              <a:buNone/>
              <a:defRPr sz="1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D2ABDC-A8A3-4934-BAED-122C46A2C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77C217-9279-4921-8F9F-745A91535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680B0-07E0-43B3-A4B6-A1B99FCEC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7431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3FE26B-A386-4A88-AEBD-B7E3E9A0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915103-B6FE-45C2-86B5-4A731AD4B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AF992C-0BA2-44DE-AC69-A0327A8D0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ACB347E-1FF6-4CED-9A43-5B43661A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CE48D3F-D178-4D17-B45C-19BB4D67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3834509-DB9C-4061-84A6-18B3164C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41999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93D47-EE4C-4F97-9C5C-E02FF3CB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09A2B79-15F5-40E5-BD97-D9B163055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911" b="1"/>
            </a:lvl1pPr>
            <a:lvl2pPr marL="364088" indent="0">
              <a:buNone/>
              <a:defRPr sz="1593" b="1"/>
            </a:lvl2pPr>
            <a:lvl3pPr marL="728175" indent="0">
              <a:buNone/>
              <a:defRPr sz="1434" b="1"/>
            </a:lvl3pPr>
            <a:lvl4pPr marL="1092263" indent="0">
              <a:buNone/>
              <a:defRPr sz="1274" b="1"/>
            </a:lvl4pPr>
            <a:lvl5pPr marL="1456351" indent="0">
              <a:buNone/>
              <a:defRPr sz="1274" b="1"/>
            </a:lvl5pPr>
            <a:lvl6pPr marL="1820439" indent="0">
              <a:buNone/>
              <a:defRPr sz="1274" b="1"/>
            </a:lvl6pPr>
            <a:lvl7pPr marL="2184526" indent="0">
              <a:buNone/>
              <a:defRPr sz="1274" b="1"/>
            </a:lvl7pPr>
            <a:lvl8pPr marL="2548614" indent="0">
              <a:buNone/>
              <a:defRPr sz="1274" b="1"/>
            </a:lvl8pPr>
            <a:lvl9pPr marL="2912702" indent="0">
              <a:buNone/>
              <a:defRPr sz="1274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F69A51-637D-46CE-9CC2-374D9DD5A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5D5DEE9-7332-43F3-8071-F28E5CF3C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911" b="1"/>
            </a:lvl1pPr>
            <a:lvl2pPr marL="364088" indent="0">
              <a:buNone/>
              <a:defRPr sz="1593" b="1"/>
            </a:lvl2pPr>
            <a:lvl3pPr marL="728175" indent="0">
              <a:buNone/>
              <a:defRPr sz="1434" b="1"/>
            </a:lvl3pPr>
            <a:lvl4pPr marL="1092263" indent="0">
              <a:buNone/>
              <a:defRPr sz="1274" b="1"/>
            </a:lvl4pPr>
            <a:lvl5pPr marL="1456351" indent="0">
              <a:buNone/>
              <a:defRPr sz="1274" b="1"/>
            </a:lvl5pPr>
            <a:lvl6pPr marL="1820439" indent="0">
              <a:buNone/>
              <a:defRPr sz="1274" b="1"/>
            </a:lvl6pPr>
            <a:lvl7pPr marL="2184526" indent="0">
              <a:buNone/>
              <a:defRPr sz="1274" b="1"/>
            </a:lvl7pPr>
            <a:lvl8pPr marL="2548614" indent="0">
              <a:buNone/>
              <a:defRPr sz="1274" b="1"/>
            </a:lvl8pPr>
            <a:lvl9pPr marL="2912702" indent="0">
              <a:buNone/>
              <a:defRPr sz="1274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9635CB0-D391-4520-8400-DD18C7E65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0F886C1-8C0E-49D3-955A-17BEC7AE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961B12B-2A32-4D6E-BD64-C8EF9351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630FE09-CD5F-4F1C-A4EC-842EAAFC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66305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274C91-C957-46B7-BEB4-9FEB2B072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6B48A7C-2C78-4A3C-B97D-320F70D4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561452C-2396-4169-AC22-55D38384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F38ECB6-0E8D-4C75-B946-42EEFEE1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5219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AD457F3-9302-4A3D-82B2-DEE2B33B1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8EC0B15-57B8-4027-AC1E-54D07FE0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1430745-EB51-4FF4-9C40-8DF93461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03484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530385-75F3-45EE-BEB4-75D5EFA1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54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9D7779-0664-457B-AF3C-DE7115E5B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548"/>
            </a:lvl1pPr>
            <a:lvl2pPr>
              <a:defRPr sz="2230"/>
            </a:lvl2pPr>
            <a:lvl3pPr>
              <a:defRPr sz="1911"/>
            </a:lvl3pPr>
            <a:lvl4pPr>
              <a:defRPr sz="1593"/>
            </a:lvl4pPr>
            <a:lvl5pPr>
              <a:defRPr sz="1593"/>
            </a:lvl5pPr>
            <a:lvl6pPr>
              <a:defRPr sz="1593"/>
            </a:lvl6pPr>
            <a:lvl7pPr>
              <a:defRPr sz="1593"/>
            </a:lvl7pPr>
            <a:lvl8pPr>
              <a:defRPr sz="1593"/>
            </a:lvl8pPr>
            <a:lvl9pPr>
              <a:defRPr sz="1593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7215385-8CFC-443A-AE5D-EF97D4404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274"/>
            </a:lvl1pPr>
            <a:lvl2pPr marL="364088" indent="0">
              <a:buNone/>
              <a:defRPr sz="1115"/>
            </a:lvl2pPr>
            <a:lvl3pPr marL="728175" indent="0">
              <a:buNone/>
              <a:defRPr sz="956"/>
            </a:lvl3pPr>
            <a:lvl4pPr marL="1092263" indent="0">
              <a:buNone/>
              <a:defRPr sz="796"/>
            </a:lvl4pPr>
            <a:lvl5pPr marL="1456351" indent="0">
              <a:buNone/>
              <a:defRPr sz="796"/>
            </a:lvl5pPr>
            <a:lvl6pPr marL="1820439" indent="0">
              <a:buNone/>
              <a:defRPr sz="796"/>
            </a:lvl6pPr>
            <a:lvl7pPr marL="2184526" indent="0">
              <a:buNone/>
              <a:defRPr sz="796"/>
            </a:lvl7pPr>
            <a:lvl8pPr marL="2548614" indent="0">
              <a:buNone/>
              <a:defRPr sz="796"/>
            </a:lvl8pPr>
            <a:lvl9pPr marL="2912702" indent="0">
              <a:buNone/>
              <a:defRPr sz="796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8D43AC9-B0EF-41DE-AD34-DA11677B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67C16B-E529-49DB-AF8F-C1E0334E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D1B66E-6FAC-4A92-AC63-243B8ACF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1531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786370-5CEB-42B8-87BB-CE1E3822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54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AF61602-63F2-43F5-A4FF-EED5212CE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2548"/>
            </a:lvl1pPr>
            <a:lvl2pPr marL="364088" indent="0">
              <a:buNone/>
              <a:defRPr sz="2230"/>
            </a:lvl2pPr>
            <a:lvl3pPr marL="728175" indent="0">
              <a:buNone/>
              <a:defRPr sz="1911"/>
            </a:lvl3pPr>
            <a:lvl4pPr marL="1092263" indent="0">
              <a:buNone/>
              <a:defRPr sz="1593"/>
            </a:lvl4pPr>
            <a:lvl5pPr marL="1456351" indent="0">
              <a:buNone/>
              <a:defRPr sz="1593"/>
            </a:lvl5pPr>
            <a:lvl6pPr marL="1820439" indent="0">
              <a:buNone/>
              <a:defRPr sz="1593"/>
            </a:lvl6pPr>
            <a:lvl7pPr marL="2184526" indent="0">
              <a:buNone/>
              <a:defRPr sz="1593"/>
            </a:lvl7pPr>
            <a:lvl8pPr marL="2548614" indent="0">
              <a:buNone/>
              <a:defRPr sz="1593"/>
            </a:lvl8pPr>
            <a:lvl9pPr marL="2912702" indent="0">
              <a:buNone/>
              <a:defRPr sz="1593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7B26BA0-FC71-4527-BE01-F568C9B05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274"/>
            </a:lvl1pPr>
            <a:lvl2pPr marL="364088" indent="0">
              <a:buNone/>
              <a:defRPr sz="1115"/>
            </a:lvl2pPr>
            <a:lvl3pPr marL="728175" indent="0">
              <a:buNone/>
              <a:defRPr sz="956"/>
            </a:lvl3pPr>
            <a:lvl4pPr marL="1092263" indent="0">
              <a:buNone/>
              <a:defRPr sz="796"/>
            </a:lvl4pPr>
            <a:lvl5pPr marL="1456351" indent="0">
              <a:buNone/>
              <a:defRPr sz="796"/>
            </a:lvl5pPr>
            <a:lvl6pPr marL="1820439" indent="0">
              <a:buNone/>
              <a:defRPr sz="796"/>
            </a:lvl6pPr>
            <a:lvl7pPr marL="2184526" indent="0">
              <a:buNone/>
              <a:defRPr sz="796"/>
            </a:lvl7pPr>
            <a:lvl8pPr marL="2548614" indent="0">
              <a:buNone/>
              <a:defRPr sz="796"/>
            </a:lvl8pPr>
            <a:lvl9pPr marL="2912702" indent="0">
              <a:buNone/>
              <a:defRPr sz="796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5179E18-2F1D-45F0-814D-ABA86933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0BD45DF-9036-44B6-A602-C7F5AAA4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8F18D5-6EAA-4B14-9453-E1538810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37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haking hands&#10;&#10;Description automatically generated with low confidence">
            <a:extLst>
              <a:ext uri="{FF2B5EF4-FFF2-40B4-BE49-F238E27FC236}">
                <a16:creationId xmlns:a16="http://schemas.microsoft.com/office/drawing/2014/main" id="{4A85BFA3-B7C0-0144-A4CD-B353C8326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46028" y="615467"/>
            <a:ext cx="9746413" cy="219124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="1" cap="all" spc="-15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46028" y="2797224"/>
            <a:ext cx="9767317" cy="9189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94925" y="5747487"/>
            <a:ext cx="2690231" cy="789610"/>
            <a:chOff x="6896190" y="5747487"/>
            <a:chExt cx="2017673" cy="789610"/>
          </a:xfrm>
        </p:grpSpPr>
        <p:sp>
          <p:nvSpPr>
            <p:cNvPr id="15" name="Freeform 4"/>
            <p:cNvSpPr>
              <a:spLocks noChangeArrowheads="1"/>
            </p:cNvSpPr>
            <p:nvPr/>
          </p:nvSpPr>
          <p:spPr bwMode="auto">
            <a:xfrm>
              <a:off x="6896190" y="5747487"/>
              <a:ext cx="787627" cy="787625"/>
            </a:xfrm>
            <a:custGeom>
              <a:avLst/>
              <a:gdLst>
                <a:gd name="T0" fmla="*/ 930 w 1751"/>
                <a:gd name="T1" fmla="*/ 0 h 1751"/>
                <a:gd name="T2" fmla="*/ 0 w 1751"/>
                <a:gd name="T3" fmla="*/ 875 h 1751"/>
                <a:gd name="T4" fmla="*/ 985 w 1751"/>
                <a:gd name="T5" fmla="*/ 1750 h 1751"/>
                <a:gd name="T6" fmla="*/ 1750 w 1751"/>
                <a:gd name="T7" fmla="*/ 984 h 1751"/>
                <a:gd name="T8" fmla="*/ 930 w 1751"/>
                <a:gd name="T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1">
                  <a:moveTo>
                    <a:pt x="930" y="0"/>
                  </a:moveTo>
                  <a:lnTo>
                    <a:pt x="0" y="875"/>
                  </a:lnTo>
                  <a:lnTo>
                    <a:pt x="985" y="1750"/>
                  </a:lnTo>
                  <a:lnTo>
                    <a:pt x="1750" y="984"/>
                  </a:lnTo>
                  <a:lnTo>
                    <a:pt x="930" y="0"/>
                  </a:lnTo>
                </a:path>
              </a:pathLst>
            </a:custGeom>
            <a:solidFill>
              <a:srgbClr val="0040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Freeform 5"/>
            <p:cNvSpPr>
              <a:spLocks noChangeArrowheads="1"/>
            </p:cNvSpPr>
            <p:nvPr/>
          </p:nvSpPr>
          <p:spPr bwMode="auto">
            <a:xfrm>
              <a:off x="6896190" y="5870492"/>
              <a:ext cx="787627" cy="664621"/>
            </a:xfrm>
            <a:custGeom>
              <a:avLst/>
              <a:gdLst>
                <a:gd name="T0" fmla="*/ 0 w 1751"/>
                <a:gd name="T1" fmla="*/ 602 h 1478"/>
                <a:gd name="T2" fmla="*/ 875 w 1751"/>
                <a:gd name="T3" fmla="*/ 0 h 1478"/>
                <a:gd name="T4" fmla="*/ 1750 w 1751"/>
                <a:gd name="T5" fmla="*/ 711 h 1478"/>
                <a:gd name="T6" fmla="*/ 985 w 1751"/>
                <a:gd name="T7" fmla="*/ 1477 h 1478"/>
                <a:gd name="T8" fmla="*/ 0 w 1751"/>
                <a:gd name="T9" fmla="*/ 60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478">
                  <a:moveTo>
                    <a:pt x="0" y="602"/>
                  </a:moveTo>
                  <a:lnTo>
                    <a:pt x="875" y="0"/>
                  </a:lnTo>
                  <a:lnTo>
                    <a:pt x="1750" y="711"/>
                  </a:lnTo>
                  <a:lnTo>
                    <a:pt x="985" y="1477"/>
                  </a:lnTo>
                  <a:lnTo>
                    <a:pt x="0" y="602"/>
                  </a:lnTo>
                </a:path>
              </a:pathLst>
            </a:custGeom>
            <a:solidFill>
              <a:srgbClr val="008E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Freeform 6"/>
            <p:cNvSpPr>
              <a:spLocks noChangeArrowheads="1"/>
            </p:cNvSpPr>
            <p:nvPr/>
          </p:nvSpPr>
          <p:spPr bwMode="auto">
            <a:xfrm>
              <a:off x="6896190" y="5969689"/>
              <a:ext cx="787627" cy="567408"/>
            </a:xfrm>
            <a:custGeom>
              <a:avLst/>
              <a:gdLst>
                <a:gd name="T0" fmla="*/ 1750 w 1751"/>
                <a:gd name="T1" fmla="*/ 492 h 1259"/>
                <a:gd name="T2" fmla="*/ 821 w 1751"/>
                <a:gd name="T3" fmla="*/ 0 h 1259"/>
                <a:gd name="T4" fmla="*/ 0 w 1751"/>
                <a:gd name="T5" fmla="*/ 383 h 1259"/>
                <a:gd name="T6" fmla="*/ 985 w 1751"/>
                <a:gd name="T7" fmla="*/ 1258 h 1259"/>
                <a:gd name="T8" fmla="*/ 1750 w 1751"/>
                <a:gd name="T9" fmla="*/ 492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259">
                  <a:moveTo>
                    <a:pt x="1750" y="492"/>
                  </a:moveTo>
                  <a:lnTo>
                    <a:pt x="821" y="0"/>
                  </a:lnTo>
                  <a:lnTo>
                    <a:pt x="0" y="383"/>
                  </a:lnTo>
                  <a:lnTo>
                    <a:pt x="985" y="1258"/>
                  </a:lnTo>
                  <a:lnTo>
                    <a:pt x="1750" y="492"/>
                  </a:lnTo>
                </a:path>
              </a:pathLst>
            </a:custGeom>
            <a:solidFill>
              <a:srgbClr val="52CB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Freeform 7"/>
            <p:cNvSpPr>
              <a:spLocks noChangeArrowheads="1"/>
            </p:cNvSpPr>
            <p:nvPr/>
          </p:nvSpPr>
          <p:spPr bwMode="auto">
            <a:xfrm>
              <a:off x="7818725" y="6019287"/>
              <a:ext cx="226170" cy="242041"/>
            </a:xfrm>
            <a:custGeom>
              <a:avLst/>
              <a:gdLst>
                <a:gd name="T0" fmla="*/ 307 w 503"/>
                <a:gd name="T1" fmla="*/ 538 h 539"/>
                <a:gd name="T2" fmla="*/ 193 w 503"/>
                <a:gd name="T3" fmla="*/ 538 h 539"/>
                <a:gd name="T4" fmla="*/ 0 w 503"/>
                <a:gd name="T5" fmla="*/ 0 h 539"/>
                <a:gd name="T6" fmla="*/ 133 w 503"/>
                <a:gd name="T7" fmla="*/ 0 h 539"/>
                <a:gd name="T8" fmla="*/ 250 w 503"/>
                <a:gd name="T9" fmla="*/ 380 h 539"/>
                <a:gd name="T10" fmla="*/ 367 w 503"/>
                <a:gd name="T11" fmla="*/ 0 h 539"/>
                <a:gd name="T12" fmla="*/ 502 w 503"/>
                <a:gd name="T13" fmla="*/ 0 h 539"/>
                <a:gd name="T14" fmla="*/ 307 w 503"/>
                <a:gd name="T15" fmla="*/ 53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39">
                  <a:moveTo>
                    <a:pt x="307" y="538"/>
                  </a:moveTo>
                  <a:lnTo>
                    <a:pt x="193" y="538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50" y="380"/>
                  </a:lnTo>
                  <a:lnTo>
                    <a:pt x="367" y="0"/>
                  </a:lnTo>
                  <a:lnTo>
                    <a:pt x="502" y="0"/>
                  </a:lnTo>
                  <a:lnTo>
                    <a:pt x="307" y="5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9" name="Freeform 8"/>
            <p:cNvSpPr>
              <a:spLocks noChangeArrowheads="1"/>
            </p:cNvSpPr>
            <p:nvPr/>
          </p:nvSpPr>
          <p:spPr bwMode="auto">
            <a:xfrm>
              <a:off x="8019103" y="6090709"/>
              <a:ext cx="186491" cy="174587"/>
            </a:xfrm>
            <a:custGeom>
              <a:avLst/>
              <a:gdLst>
                <a:gd name="T0" fmla="*/ 413 w 414"/>
                <a:gd name="T1" fmla="*/ 10 h 390"/>
                <a:gd name="T2" fmla="*/ 413 w 414"/>
                <a:gd name="T3" fmla="*/ 380 h 390"/>
                <a:gd name="T4" fmla="*/ 295 w 414"/>
                <a:gd name="T5" fmla="*/ 380 h 390"/>
                <a:gd name="T6" fmla="*/ 295 w 414"/>
                <a:gd name="T7" fmla="*/ 328 h 390"/>
                <a:gd name="T8" fmla="*/ 181 w 414"/>
                <a:gd name="T9" fmla="*/ 389 h 390"/>
                <a:gd name="T10" fmla="*/ 0 w 414"/>
                <a:gd name="T11" fmla="*/ 195 h 390"/>
                <a:gd name="T12" fmla="*/ 181 w 414"/>
                <a:gd name="T13" fmla="*/ 0 h 390"/>
                <a:gd name="T14" fmla="*/ 295 w 414"/>
                <a:gd name="T15" fmla="*/ 63 h 390"/>
                <a:gd name="T16" fmla="*/ 295 w 414"/>
                <a:gd name="T17" fmla="*/ 10 h 390"/>
                <a:gd name="T18" fmla="*/ 413 w 414"/>
                <a:gd name="T19" fmla="*/ 10 h 390"/>
                <a:gd name="T20" fmla="*/ 206 w 414"/>
                <a:gd name="T21" fmla="*/ 100 h 390"/>
                <a:gd name="T22" fmla="*/ 117 w 414"/>
                <a:gd name="T23" fmla="*/ 195 h 390"/>
                <a:gd name="T24" fmla="*/ 206 w 414"/>
                <a:gd name="T25" fmla="*/ 289 h 390"/>
                <a:gd name="T26" fmla="*/ 295 w 414"/>
                <a:gd name="T27" fmla="*/ 195 h 390"/>
                <a:gd name="T28" fmla="*/ 206 w 414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4" h="390">
                  <a:moveTo>
                    <a:pt x="413" y="10"/>
                  </a:moveTo>
                  <a:lnTo>
                    <a:pt x="413" y="380"/>
                  </a:lnTo>
                  <a:lnTo>
                    <a:pt x="295" y="380"/>
                  </a:lnTo>
                  <a:lnTo>
                    <a:pt x="295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5" y="63"/>
                  </a:cubicBezTo>
                  <a:lnTo>
                    <a:pt x="295" y="10"/>
                  </a:lnTo>
                  <a:lnTo>
                    <a:pt x="413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5" y="246"/>
                    <a:pt x="295" y="195"/>
                  </a:cubicBezTo>
                  <a:cubicBezTo>
                    <a:pt x="295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8223450" y="6090709"/>
              <a:ext cx="168635" cy="170619"/>
            </a:xfrm>
            <a:custGeom>
              <a:avLst/>
              <a:gdLst>
                <a:gd name="T0" fmla="*/ 0 w 374"/>
                <a:gd name="T1" fmla="*/ 10 h 381"/>
                <a:gd name="T2" fmla="*/ 118 w 374"/>
                <a:gd name="T3" fmla="*/ 10 h 381"/>
                <a:gd name="T4" fmla="*/ 118 w 374"/>
                <a:gd name="T5" fmla="*/ 63 h 381"/>
                <a:gd name="T6" fmla="*/ 240 w 374"/>
                <a:gd name="T7" fmla="*/ 0 h 381"/>
                <a:gd name="T8" fmla="*/ 344 w 374"/>
                <a:gd name="T9" fmla="*/ 43 h 381"/>
                <a:gd name="T10" fmla="*/ 373 w 374"/>
                <a:gd name="T11" fmla="*/ 160 h 381"/>
                <a:gd name="T12" fmla="*/ 373 w 374"/>
                <a:gd name="T13" fmla="*/ 380 h 381"/>
                <a:gd name="T14" fmla="*/ 255 w 374"/>
                <a:gd name="T15" fmla="*/ 380 h 381"/>
                <a:gd name="T16" fmla="*/ 255 w 374"/>
                <a:gd name="T17" fmla="*/ 190 h 381"/>
                <a:gd name="T18" fmla="*/ 189 w 374"/>
                <a:gd name="T19" fmla="*/ 100 h 381"/>
                <a:gd name="T20" fmla="*/ 118 w 374"/>
                <a:gd name="T21" fmla="*/ 194 h 381"/>
                <a:gd name="T22" fmla="*/ 118 w 374"/>
                <a:gd name="T23" fmla="*/ 380 h 381"/>
                <a:gd name="T24" fmla="*/ 0 w 374"/>
                <a:gd name="T25" fmla="*/ 380 h 381"/>
                <a:gd name="T26" fmla="*/ 0 w 374"/>
                <a:gd name="T27" fmla="*/ 1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381">
                  <a:moveTo>
                    <a:pt x="0" y="10"/>
                  </a:moveTo>
                  <a:lnTo>
                    <a:pt x="118" y="10"/>
                  </a:lnTo>
                  <a:lnTo>
                    <a:pt x="118" y="63"/>
                  </a:lnTo>
                  <a:cubicBezTo>
                    <a:pt x="139" y="23"/>
                    <a:pt x="182" y="0"/>
                    <a:pt x="240" y="0"/>
                  </a:cubicBezTo>
                  <a:cubicBezTo>
                    <a:pt x="287" y="0"/>
                    <a:pt x="324" y="17"/>
                    <a:pt x="344" y="43"/>
                  </a:cubicBezTo>
                  <a:cubicBezTo>
                    <a:pt x="367" y="71"/>
                    <a:pt x="373" y="107"/>
                    <a:pt x="373" y="160"/>
                  </a:cubicBezTo>
                  <a:lnTo>
                    <a:pt x="373" y="380"/>
                  </a:lnTo>
                  <a:lnTo>
                    <a:pt x="255" y="380"/>
                  </a:lnTo>
                  <a:lnTo>
                    <a:pt x="255" y="190"/>
                  </a:lnTo>
                  <a:cubicBezTo>
                    <a:pt x="255" y="137"/>
                    <a:pt x="239" y="100"/>
                    <a:pt x="189" y="100"/>
                  </a:cubicBezTo>
                  <a:cubicBezTo>
                    <a:pt x="142" y="100"/>
                    <a:pt x="118" y="137"/>
                    <a:pt x="118" y="194"/>
                  </a:cubicBezTo>
                  <a:lnTo>
                    <a:pt x="118" y="380"/>
                  </a:lnTo>
                  <a:lnTo>
                    <a:pt x="0" y="38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1" name="Freeform 10"/>
            <p:cNvSpPr>
              <a:spLocks noChangeArrowheads="1"/>
            </p:cNvSpPr>
            <p:nvPr/>
          </p:nvSpPr>
          <p:spPr bwMode="auto">
            <a:xfrm>
              <a:off x="8402005" y="6045079"/>
              <a:ext cx="121020" cy="218234"/>
            </a:xfrm>
            <a:custGeom>
              <a:avLst/>
              <a:gdLst>
                <a:gd name="T0" fmla="*/ 269 w 270"/>
                <a:gd name="T1" fmla="*/ 480 h 487"/>
                <a:gd name="T2" fmla="*/ 190 w 270"/>
                <a:gd name="T3" fmla="*/ 486 h 487"/>
                <a:gd name="T4" fmla="*/ 59 w 270"/>
                <a:gd name="T5" fmla="*/ 355 h 487"/>
                <a:gd name="T6" fmla="*/ 59 w 270"/>
                <a:gd name="T7" fmla="*/ 197 h 487"/>
                <a:gd name="T8" fmla="*/ 0 w 270"/>
                <a:gd name="T9" fmla="*/ 197 h 487"/>
                <a:gd name="T10" fmla="*/ 0 w 270"/>
                <a:gd name="T11" fmla="*/ 110 h 487"/>
                <a:gd name="T12" fmla="*/ 59 w 270"/>
                <a:gd name="T13" fmla="*/ 110 h 487"/>
                <a:gd name="T14" fmla="*/ 59 w 270"/>
                <a:gd name="T15" fmla="*/ 0 h 487"/>
                <a:gd name="T16" fmla="*/ 176 w 270"/>
                <a:gd name="T17" fmla="*/ 0 h 487"/>
                <a:gd name="T18" fmla="*/ 176 w 270"/>
                <a:gd name="T19" fmla="*/ 110 h 487"/>
                <a:gd name="T20" fmla="*/ 260 w 270"/>
                <a:gd name="T21" fmla="*/ 110 h 487"/>
                <a:gd name="T22" fmla="*/ 260 w 270"/>
                <a:gd name="T23" fmla="*/ 197 h 487"/>
                <a:gd name="T24" fmla="*/ 176 w 270"/>
                <a:gd name="T25" fmla="*/ 197 h 487"/>
                <a:gd name="T26" fmla="*/ 176 w 270"/>
                <a:gd name="T27" fmla="*/ 329 h 487"/>
                <a:gd name="T28" fmla="*/ 227 w 270"/>
                <a:gd name="T29" fmla="*/ 392 h 487"/>
                <a:gd name="T30" fmla="*/ 269 w 270"/>
                <a:gd name="T31" fmla="*/ 390 h 487"/>
                <a:gd name="T32" fmla="*/ 269 w 270"/>
                <a:gd name="T33" fmla="*/ 48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0" h="487">
                  <a:moveTo>
                    <a:pt x="269" y="480"/>
                  </a:moveTo>
                  <a:cubicBezTo>
                    <a:pt x="251" y="483"/>
                    <a:pt x="225" y="486"/>
                    <a:pt x="190" y="486"/>
                  </a:cubicBezTo>
                  <a:cubicBezTo>
                    <a:pt x="135" y="486"/>
                    <a:pt x="59" y="479"/>
                    <a:pt x="59" y="355"/>
                  </a:cubicBezTo>
                  <a:lnTo>
                    <a:pt x="59" y="197"/>
                  </a:lnTo>
                  <a:lnTo>
                    <a:pt x="0" y="197"/>
                  </a:lnTo>
                  <a:lnTo>
                    <a:pt x="0" y="110"/>
                  </a:lnTo>
                  <a:lnTo>
                    <a:pt x="59" y="110"/>
                  </a:lnTo>
                  <a:lnTo>
                    <a:pt x="59" y="0"/>
                  </a:lnTo>
                  <a:lnTo>
                    <a:pt x="176" y="0"/>
                  </a:lnTo>
                  <a:lnTo>
                    <a:pt x="176" y="110"/>
                  </a:lnTo>
                  <a:lnTo>
                    <a:pt x="260" y="110"/>
                  </a:lnTo>
                  <a:lnTo>
                    <a:pt x="260" y="197"/>
                  </a:lnTo>
                  <a:lnTo>
                    <a:pt x="176" y="197"/>
                  </a:lnTo>
                  <a:lnTo>
                    <a:pt x="176" y="329"/>
                  </a:lnTo>
                  <a:cubicBezTo>
                    <a:pt x="176" y="384"/>
                    <a:pt x="197" y="392"/>
                    <a:pt x="227" y="392"/>
                  </a:cubicBezTo>
                  <a:cubicBezTo>
                    <a:pt x="241" y="392"/>
                    <a:pt x="258" y="392"/>
                    <a:pt x="269" y="390"/>
                  </a:cubicBezTo>
                  <a:lnTo>
                    <a:pt x="269" y="4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2" name="Freeform 11"/>
            <p:cNvSpPr>
              <a:spLocks noChangeArrowheads="1"/>
            </p:cNvSpPr>
            <p:nvPr/>
          </p:nvSpPr>
          <p:spPr bwMode="auto">
            <a:xfrm>
              <a:off x="8528977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3" name="Freeform 12"/>
            <p:cNvSpPr>
              <a:spLocks noChangeArrowheads="1"/>
            </p:cNvSpPr>
            <p:nvPr/>
          </p:nvSpPr>
          <p:spPr bwMode="auto">
            <a:xfrm>
              <a:off x="8727372" y="6090709"/>
              <a:ext cx="186491" cy="174587"/>
            </a:xfrm>
            <a:custGeom>
              <a:avLst/>
              <a:gdLst>
                <a:gd name="T0" fmla="*/ 412 w 413"/>
                <a:gd name="T1" fmla="*/ 10 h 390"/>
                <a:gd name="T2" fmla="*/ 412 w 413"/>
                <a:gd name="T3" fmla="*/ 380 h 390"/>
                <a:gd name="T4" fmla="*/ 294 w 413"/>
                <a:gd name="T5" fmla="*/ 380 h 390"/>
                <a:gd name="T6" fmla="*/ 294 w 413"/>
                <a:gd name="T7" fmla="*/ 328 h 390"/>
                <a:gd name="T8" fmla="*/ 181 w 413"/>
                <a:gd name="T9" fmla="*/ 389 h 390"/>
                <a:gd name="T10" fmla="*/ 0 w 413"/>
                <a:gd name="T11" fmla="*/ 195 h 390"/>
                <a:gd name="T12" fmla="*/ 181 w 413"/>
                <a:gd name="T13" fmla="*/ 0 h 390"/>
                <a:gd name="T14" fmla="*/ 294 w 413"/>
                <a:gd name="T15" fmla="*/ 63 h 390"/>
                <a:gd name="T16" fmla="*/ 294 w 413"/>
                <a:gd name="T17" fmla="*/ 10 h 390"/>
                <a:gd name="T18" fmla="*/ 412 w 413"/>
                <a:gd name="T19" fmla="*/ 10 h 390"/>
                <a:gd name="T20" fmla="*/ 206 w 413"/>
                <a:gd name="T21" fmla="*/ 100 h 390"/>
                <a:gd name="T22" fmla="*/ 117 w 413"/>
                <a:gd name="T23" fmla="*/ 195 h 390"/>
                <a:gd name="T24" fmla="*/ 206 w 413"/>
                <a:gd name="T25" fmla="*/ 289 h 390"/>
                <a:gd name="T26" fmla="*/ 294 w 413"/>
                <a:gd name="T27" fmla="*/ 195 h 390"/>
                <a:gd name="T28" fmla="*/ 206 w 413"/>
                <a:gd name="T29" fmla="*/ 10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3" h="390">
                  <a:moveTo>
                    <a:pt x="412" y="10"/>
                  </a:moveTo>
                  <a:lnTo>
                    <a:pt x="412" y="380"/>
                  </a:lnTo>
                  <a:lnTo>
                    <a:pt x="294" y="380"/>
                  </a:lnTo>
                  <a:lnTo>
                    <a:pt x="294" y="328"/>
                  </a:lnTo>
                  <a:cubicBezTo>
                    <a:pt x="277" y="361"/>
                    <a:pt x="229" y="389"/>
                    <a:pt x="181" y="389"/>
                  </a:cubicBezTo>
                  <a:cubicBezTo>
                    <a:pt x="74" y="389"/>
                    <a:pt x="0" y="306"/>
                    <a:pt x="0" y="195"/>
                  </a:cubicBezTo>
                  <a:cubicBezTo>
                    <a:pt x="0" y="85"/>
                    <a:pt x="74" y="0"/>
                    <a:pt x="181" y="0"/>
                  </a:cubicBezTo>
                  <a:cubicBezTo>
                    <a:pt x="229" y="0"/>
                    <a:pt x="277" y="29"/>
                    <a:pt x="294" y="63"/>
                  </a:cubicBezTo>
                  <a:lnTo>
                    <a:pt x="294" y="10"/>
                  </a:lnTo>
                  <a:lnTo>
                    <a:pt x="412" y="10"/>
                  </a:lnTo>
                  <a:close/>
                  <a:moveTo>
                    <a:pt x="206" y="100"/>
                  </a:moveTo>
                  <a:cubicBezTo>
                    <a:pt x="153" y="100"/>
                    <a:pt x="117" y="144"/>
                    <a:pt x="117" y="195"/>
                  </a:cubicBezTo>
                  <a:cubicBezTo>
                    <a:pt x="117" y="246"/>
                    <a:pt x="153" y="289"/>
                    <a:pt x="206" y="289"/>
                  </a:cubicBezTo>
                  <a:cubicBezTo>
                    <a:pt x="259" y="289"/>
                    <a:pt x="294" y="246"/>
                    <a:pt x="294" y="195"/>
                  </a:cubicBezTo>
                  <a:cubicBezTo>
                    <a:pt x="294" y="144"/>
                    <a:pt x="259" y="100"/>
                    <a:pt x="206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76534596-954C-084A-A70C-F04C0A08C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3782" y="4897870"/>
            <a:ext cx="9525577" cy="1960137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EAF2C4-0B25-B14D-A31E-99756FC24D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42" y="4883144"/>
            <a:ext cx="1974856" cy="19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408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A60FDF-22BE-4A82-B23E-AD0331E1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230FED3-B0EA-4C43-B17F-104F3E491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FF3805-28D1-4EA6-9CC1-764EA25F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07EB20-846B-45F0-9F73-A93E5A2D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974618-B8A4-46A8-8035-64E23CF6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77753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DA04717-E114-4295-8C31-609EFF3F9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00E54A7-0B68-4AA0-809A-938EC306C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F21A94-2CA0-439B-9F08-D42A3E5D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AE9274-73BE-46DB-B6F1-689B72B6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614567-13B2-425A-91AE-6AA532DF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07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1797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B805F-350E-1D48-9909-4F1ED9AE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AF8CFE-B409-A54A-9311-58ABECC2F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EECEB-BA86-4A4B-AD96-30C725B85C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0" y="0"/>
            <a:ext cx="1390389" cy="13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1068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997BE274-A147-6A41-B776-DD132DC5B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405B2CC5-FB86-E446-9104-76EFC46C8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33DC60-9056-884D-9F1D-8726180783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611" y="0"/>
            <a:ext cx="1390389" cy="1390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838200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6160-97E4-E145-AB14-21DDF07D2DA2}"/>
              </a:ext>
            </a:extLst>
          </p:cNvPr>
          <p:cNvSpPr txBox="1"/>
          <p:nvPr userDrawn="1"/>
        </p:nvSpPr>
        <p:spPr>
          <a:xfrm>
            <a:off x="835167" y="2113056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482367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0905F9-E20C-5946-B754-344118B279F9}"/>
              </a:ext>
            </a:extLst>
          </p:cNvPr>
          <p:cNvSpPr txBox="1"/>
          <p:nvPr userDrawn="1"/>
        </p:nvSpPr>
        <p:spPr>
          <a:xfrm>
            <a:off x="4479334" y="2104054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162567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C8AB0-E890-9446-BA39-A021D5FB9E8C}"/>
              </a:ext>
            </a:extLst>
          </p:cNvPr>
          <p:cNvSpPr txBox="1"/>
          <p:nvPr userDrawn="1"/>
        </p:nvSpPr>
        <p:spPr>
          <a:xfrm>
            <a:off x="8159534" y="2107348"/>
            <a:ext cx="1134000" cy="101566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fi-FI"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347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00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AAAA9D-C56F-BC4C-ACCD-BDCA60057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FC8314-BA86-A849-80B5-0958D023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6DC5A-235A-5149-ADA1-11D3EF97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9617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51" r:id="rId2"/>
    <p:sldLayoutId id="2147483773" r:id="rId3"/>
    <p:sldLayoutId id="2147483715" r:id="rId4"/>
    <p:sldLayoutId id="2147483792" r:id="rId5"/>
    <p:sldLayoutId id="2147483793" r:id="rId6"/>
    <p:sldLayoutId id="2147483795" r:id="rId7"/>
    <p:sldLayoutId id="2147483716" r:id="rId8"/>
    <p:sldLayoutId id="2147483717" r:id="rId9"/>
    <p:sldLayoutId id="2147483776" r:id="rId10"/>
    <p:sldLayoutId id="2147483778" r:id="rId11"/>
    <p:sldLayoutId id="2147483777" r:id="rId12"/>
    <p:sldLayoutId id="2147483718" r:id="rId13"/>
    <p:sldLayoutId id="2147483774" r:id="rId14"/>
    <p:sldLayoutId id="2147483775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9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2" r:id="rId29"/>
    <p:sldLayoutId id="2147483733" r:id="rId30"/>
    <p:sldLayoutId id="2147483734" r:id="rId31"/>
    <p:sldLayoutId id="2147483735" r:id="rId32"/>
    <p:sldLayoutId id="2147483740" r:id="rId33"/>
    <p:sldLayoutId id="2147483744" r:id="rId34"/>
    <p:sldLayoutId id="2147483745" r:id="rId35"/>
    <p:sldLayoutId id="2147483746" r:id="rId36"/>
    <p:sldLayoutId id="2147483747" r:id="rId37"/>
    <p:sldLayoutId id="2147483765" r:id="rId38"/>
    <p:sldLayoutId id="2147483779" r:id="rId39"/>
    <p:sldLayoutId id="2147483756" r:id="rId40"/>
    <p:sldLayoutId id="2147483766" r:id="rId41"/>
    <p:sldLayoutId id="2147483767" r:id="rId42"/>
    <p:sldLayoutId id="2147483768" r:id="rId43"/>
    <p:sldLayoutId id="2147483769" r:id="rId44"/>
    <p:sldLayoutId id="2147483770" r:id="rId45"/>
    <p:sldLayoutId id="2147483771" r:id="rId46"/>
    <p:sldLayoutId id="2147483772" r:id="rId47"/>
    <p:sldLayoutId id="2147483797" r:id="rId48"/>
    <p:sldLayoutId id="2147483798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DC099E9-35D7-4B1C-81B6-B619C14D5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1594496-C65F-4438-9196-8864EB332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7F5B72-FC17-4E35-8CB2-70DED79D2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8CCB45-84D4-401D-BC3F-D070D8596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F78ACA-5C8B-4D45-8148-E281CA08B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75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DC099E9-35D7-4B1C-81B6-B619C14D5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1594496-C65F-4438-9196-8864EB332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7F5B72-FC17-4E35-8CB2-70DED79D2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8CCB45-84D4-401D-BC3F-D070D8596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F78ACA-5C8B-4D45-8148-E281CA08B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44CC-F884-4ECB-AFB5-AE214633C4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90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sldNum="0" hdr="0" ftr="0" dt="0"/>
  <p:txStyles>
    <p:titleStyle>
      <a:lvl1pPr algn="l" defTabSz="728175" rtl="0" eaLnBrk="1" latinLnBrk="0" hangingPunct="1">
        <a:lnSpc>
          <a:spcPct val="90000"/>
        </a:lnSpc>
        <a:spcBef>
          <a:spcPct val="0"/>
        </a:spcBef>
        <a:buNone/>
        <a:defRPr sz="3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044" indent="-182044" algn="l" defTabSz="728175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230" kern="1200">
          <a:solidFill>
            <a:schemeClr val="tx1"/>
          </a:solidFill>
          <a:latin typeface="+mn-lt"/>
          <a:ea typeface="+mn-ea"/>
          <a:cs typeface="+mn-cs"/>
        </a:defRPr>
      </a:lvl1pPr>
      <a:lvl2pPr marL="546132" indent="-182044" algn="l" defTabSz="72817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911" kern="1200">
          <a:solidFill>
            <a:schemeClr val="tx1"/>
          </a:solidFill>
          <a:latin typeface="+mn-lt"/>
          <a:ea typeface="+mn-ea"/>
          <a:cs typeface="+mn-cs"/>
        </a:defRPr>
      </a:lvl2pPr>
      <a:lvl3pPr marL="910219" indent="-182044" algn="l" defTabSz="72817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593" kern="1200">
          <a:solidFill>
            <a:schemeClr val="tx1"/>
          </a:solidFill>
          <a:latin typeface="+mn-lt"/>
          <a:ea typeface="+mn-ea"/>
          <a:cs typeface="+mn-cs"/>
        </a:defRPr>
      </a:lvl3pPr>
      <a:lvl4pPr marL="1274307" indent="-182044" algn="l" defTabSz="72817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4" kern="1200">
          <a:solidFill>
            <a:schemeClr val="tx1"/>
          </a:solidFill>
          <a:latin typeface="+mn-lt"/>
          <a:ea typeface="+mn-ea"/>
          <a:cs typeface="+mn-cs"/>
        </a:defRPr>
      </a:lvl4pPr>
      <a:lvl5pPr marL="1638395" indent="-182044" algn="l" defTabSz="72817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4" kern="1200">
          <a:solidFill>
            <a:schemeClr val="tx1"/>
          </a:solidFill>
          <a:latin typeface="+mn-lt"/>
          <a:ea typeface="+mn-ea"/>
          <a:cs typeface="+mn-cs"/>
        </a:defRPr>
      </a:lvl5pPr>
      <a:lvl6pPr marL="2002482" indent="-182044" algn="l" defTabSz="72817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4" kern="1200">
          <a:solidFill>
            <a:schemeClr val="tx1"/>
          </a:solidFill>
          <a:latin typeface="+mn-lt"/>
          <a:ea typeface="+mn-ea"/>
          <a:cs typeface="+mn-cs"/>
        </a:defRPr>
      </a:lvl6pPr>
      <a:lvl7pPr marL="2366570" indent="-182044" algn="l" defTabSz="72817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4" kern="1200">
          <a:solidFill>
            <a:schemeClr val="tx1"/>
          </a:solidFill>
          <a:latin typeface="+mn-lt"/>
          <a:ea typeface="+mn-ea"/>
          <a:cs typeface="+mn-cs"/>
        </a:defRPr>
      </a:lvl7pPr>
      <a:lvl8pPr marL="2730658" indent="-182044" algn="l" defTabSz="72817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4" kern="1200">
          <a:solidFill>
            <a:schemeClr val="tx1"/>
          </a:solidFill>
          <a:latin typeface="+mn-lt"/>
          <a:ea typeface="+mn-ea"/>
          <a:cs typeface="+mn-cs"/>
        </a:defRPr>
      </a:lvl8pPr>
      <a:lvl9pPr marL="3094746" indent="-182044" algn="l" defTabSz="728175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728175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1pPr>
      <a:lvl2pPr marL="364088" algn="l" defTabSz="728175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2pPr>
      <a:lvl3pPr marL="728175" algn="l" defTabSz="728175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3pPr>
      <a:lvl4pPr marL="1092263" algn="l" defTabSz="728175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4pPr>
      <a:lvl5pPr marL="1456351" algn="l" defTabSz="728175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5pPr>
      <a:lvl6pPr marL="1820439" algn="l" defTabSz="728175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6pPr>
      <a:lvl7pPr marL="2184526" algn="l" defTabSz="728175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7pPr>
      <a:lvl8pPr marL="2548614" algn="l" defTabSz="728175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8pPr>
      <a:lvl9pPr marL="2912702" algn="l" defTabSz="728175" rtl="0" eaLnBrk="1" latinLnBrk="0" hangingPunct="1">
        <a:defRPr sz="14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6A3AC90-3643-4117-901B-3DCF8775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699" y="2327712"/>
            <a:ext cx="9691427" cy="2070375"/>
          </a:xfrm>
        </p:spPr>
        <p:txBody>
          <a:bodyPr/>
          <a:lstStyle/>
          <a:p>
            <a:r>
              <a:rPr lang="fi-FI" dirty="0"/>
              <a:t>KITOS! -työkalupakki</a:t>
            </a:r>
            <a:br>
              <a:rPr lang="fi-FI" dirty="0"/>
            </a:br>
            <a:endParaRPr lang="fi-FI" sz="24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9286CE7-BBAF-8038-8737-2CB1C1F35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6585" r="28917" b="57378"/>
          <a:stretch/>
        </p:blipFill>
        <p:spPr>
          <a:xfrm>
            <a:off x="2105963" y="2853650"/>
            <a:ext cx="10133305" cy="403255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2C13089-0891-4E56-ADD6-F5016BA3A5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25" y="5801975"/>
            <a:ext cx="2756421" cy="1002335"/>
          </a:xfrm>
          <a:prstGeom prst="rect">
            <a:avLst/>
          </a:prstGeom>
        </p:spPr>
      </p:pic>
      <p:pic>
        <p:nvPicPr>
          <p:cNvPr id="6" name="Kuva 5" descr="Kuva, joka sisältää kohteen teksti, Fontti, Grafiikka, typografia&#10;&#10;Kuvaus luotu automaattisesti">
            <a:extLst>
              <a:ext uri="{FF2B5EF4-FFF2-40B4-BE49-F238E27FC236}">
                <a16:creationId xmlns:a16="http://schemas.microsoft.com/office/drawing/2014/main" id="{C4333A8F-1833-1733-7BF4-50A1C77E0B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29" y="6154087"/>
            <a:ext cx="1105890" cy="374481"/>
          </a:xfrm>
          <a:prstGeom prst="rect">
            <a:avLst/>
          </a:prstGeom>
        </p:spPr>
      </p:pic>
      <p:pic>
        <p:nvPicPr>
          <p:cNvPr id="11" name="Kuva 10" descr="Kuva, joka sisältää kohteen Fontti, Grafiikka, logo, teksti&#10;&#10;Kuvaus luotu automaattisesti">
            <a:extLst>
              <a:ext uri="{FF2B5EF4-FFF2-40B4-BE49-F238E27FC236}">
                <a16:creationId xmlns:a16="http://schemas.microsoft.com/office/drawing/2014/main" id="{22AB5AFA-B689-6036-A504-42331A9E49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669" y="5348794"/>
            <a:ext cx="1219361" cy="1219361"/>
          </a:xfrm>
          <a:prstGeom prst="rect">
            <a:avLst/>
          </a:prstGeom>
        </p:spPr>
      </p:pic>
      <p:pic>
        <p:nvPicPr>
          <p:cNvPr id="13" name="Kuva 12" descr="Kuva, joka sisältää kohteen kuvakaappaus, Fontti, Grafiikka, logo&#10;&#10;Kuvaus luotu automaattisesti">
            <a:extLst>
              <a:ext uri="{FF2B5EF4-FFF2-40B4-BE49-F238E27FC236}">
                <a16:creationId xmlns:a16="http://schemas.microsoft.com/office/drawing/2014/main" id="{D11E4FA0-3ED3-8871-8CEE-09E35B0001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59" y="4846938"/>
            <a:ext cx="1721217" cy="172121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DFB2C54-9F65-4051-BD9B-675D05F88442}"/>
              </a:ext>
            </a:extLst>
          </p:cNvPr>
          <p:cNvSpPr txBox="1"/>
          <p:nvPr/>
        </p:nvSpPr>
        <p:spPr>
          <a:xfrm>
            <a:off x="4200884" y="5887826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Yhteistyössä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9B67639-44C2-8134-065B-692F1F5B33B3}"/>
              </a:ext>
            </a:extLst>
          </p:cNvPr>
          <p:cNvSpPr txBox="1"/>
          <p:nvPr/>
        </p:nvSpPr>
        <p:spPr>
          <a:xfrm>
            <a:off x="1636264" y="3429000"/>
            <a:ext cx="6175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Pelillisyys ja pelilliset työkalut</a:t>
            </a:r>
          </a:p>
        </p:txBody>
      </p:sp>
      <p:pic>
        <p:nvPicPr>
          <p:cNvPr id="2" name="Kuva 1" descr="Kuva, joka sisältää kohteen ympyrä, Grafiikka, symboli, logo&#10;&#10;Kuvaus luotu automaattisesti">
            <a:extLst>
              <a:ext uri="{FF2B5EF4-FFF2-40B4-BE49-F238E27FC236}">
                <a16:creationId xmlns:a16="http://schemas.microsoft.com/office/drawing/2014/main" id="{89CD2CE4-5450-D9C4-CD6E-6A782A3AD37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63" y="6384719"/>
            <a:ext cx="366872" cy="366872"/>
          </a:xfrm>
          <a:prstGeom prst="rect">
            <a:avLst/>
          </a:prstGeom>
        </p:spPr>
      </p:pic>
      <p:pic>
        <p:nvPicPr>
          <p:cNvPr id="7" name="Kuva 6" descr="Kuva, joka sisältää kohteen symboli, logo, Grafiikka, Fontti&#10;&#10;Kuvaus luotu automaattisesti">
            <a:extLst>
              <a:ext uri="{FF2B5EF4-FFF2-40B4-BE49-F238E27FC236}">
                <a16:creationId xmlns:a16="http://schemas.microsoft.com/office/drawing/2014/main" id="{C6AF1DD9-F97E-93A9-B2D8-40AB5706A7C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23" y="6384720"/>
            <a:ext cx="366871" cy="366871"/>
          </a:xfrm>
          <a:prstGeom prst="rect">
            <a:avLst/>
          </a:prstGeom>
        </p:spPr>
      </p:pic>
      <p:pic>
        <p:nvPicPr>
          <p:cNvPr id="8" name="Kuva 7" descr="Kuva, joka sisältää kohteen symboli, logo, Grafiikka, ympyrä&#10;&#10;Kuvaus luotu automaattisesti">
            <a:extLst>
              <a:ext uri="{FF2B5EF4-FFF2-40B4-BE49-F238E27FC236}">
                <a16:creationId xmlns:a16="http://schemas.microsoft.com/office/drawing/2014/main" id="{6A31C641-05C0-53F9-A566-6A836E798D8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3" y="6374289"/>
            <a:ext cx="366871" cy="366871"/>
          </a:xfrm>
          <a:prstGeom prst="rect">
            <a:avLst/>
          </a:prstGeom>
        </p:spPr>
      </p:pic>
      <p:pic>
        <p:nvPicPr>
          <p:cNvPr id="9" name="Kuva 8" descr="Kuva, joka sisältää kohteen ympyrä, Grafiikka, symboli, clipart&#10;&#10;Kuvaus luotu automaattisesti">
            <a:extLst>
              <a:ext uri="{FF2B5EF4-FFF2-40B4-BE49-F238E27FC236}">
                <a16:creationId xmlns:a16="http://schemas.microsoft.com/office/drawing/2014/main" id="{592E1B19-40C8-DED4-6CA7-0BECC99EADD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1" y="6374289"/>
            <a:ext cx="366871" cy="3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7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C88124-F488-3C13-5BF6-A8330B4AC8E1}"/>
              </a:ext>
            </a:extLst>
          </p:cNvPr>
          <p:cNvSpPr txBox="1">
            <a:spLocks/>
          </p:cNvSpPr>
          <p:nvPr/>
        </p:nvSpPr>
        <p:spPr>
          <a:xfrm>
            <a:off x="3471216" y="1006580"/>
            <a:ext cx="8533862" cy="20758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sz="3600" dirty="0"/>
              <a:t>Pelillisyydellä </a:t>
            </a:r>
          </a:p>
          <a:p>
            <a:r>
              <a:rPr lang="fi-FI" sz="3600" dirty="0"/>
              <a:t>ja muotoilupeleillä </a:t>
            </a:r>
          </a:p>
          <a:p>
            <a:r>
              <a:rPr lang="fi-FI" sz="3600" dirty="0"/>
              <a:t>”</a:t>
            </a:r>
            <a:r>
              <a:rPr lang="fi-FI" sz="3600" dirty="0" err="1"/>
              <a:t>boostia</a:t>
            </a:r>
            <a:r>
              <a:rPr lang="fi-FI" sz="3600" dirty="0"/>
              <a:t>” toimintaan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80A2DB-607E-AD53-1563-3A803000AE58}"/>
              </a:ext>
            </a:extLst>
          </p:cNvPr>
          <p:cNvSpPr txBox="1">
            <a:spLocks/>
          </p:cNvSpPr>
          <p:nvPr/>
        </p:nvSpPr>
        <p:spPr>
          <a:xfrm>
            <a:off x="3471216" y="2884778"/>
            <a:ext cx="8122995" cy="3226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dirty="0">
                <a:latin typeface="Arial Nova" panose="020B0504020202020204" pitchFamily="34" charset="0"/>
              </a:rPr>
              <a:t>Pelillisyys toimintatapana </a:t>
            </a:r>
            <a:r>
              <a:rPr lang="fi-FI" dirty="0">
                <a:latin typeface="Arial Nova" panose="020B0504020202020204" pitchFamily="34" charset="0"/>
              </a:rPr>
              <a:t>on erinomainen tapa saada ihmiset rentoutumaan, laskemaan jännitteet ja kommunikoimaan helpommin. </a:t>
            </a:r>
          </a:p>
          <a:p>
            <a:r>
              <a:rPr lang="fi-FI" dirty="0">
                <a:latin typeface="Arial Nova" panose="020B0504020202020204" pitchFamily="34" charset="0"/>
              </a:rPr>
              <a:t>Pelillisyys ”</a:t>
            </a:r>
            <a:r>
              <a:rPr lang="fi-FI" dirty="0" err="1">
                <a:latin typeface="Arial Nova" panose="020B0504020202020204" pitchFamily="34" charset="0"/>
              </a:rPr>
              <a:t>boostaa</a:t>
            </a:r>
            <a:r>
              <a:rPr lang="fi-FI" dirty="0">
                <a:latin typeface="Arial Nova" panose="020B0504020202020204" pitchFamily="34" charset="0"/>
              </a:rPr>
              <a:t>” kehittämistoimintaa, aktivoi palvelunkäyttäjiä ja motivoi oppimaan sekä etsimään uusia asioita. Se auttaa myös ymmärtämään laajoja asiakokonaisuuksia helpommin.</a:t>
            </a:r>
          </a:p>
          <a:p>
            <a:r>
              <a:rPr lang="fi-FI" dirty="0">
                <a:latin typeface="Arial Nova" panose="020B0504020202020204" pitchFamily="34" charset="0"/>
              </a:rPr>
              <a:t>Pelillisiä menetelmiä kannattaa käyttää myös, kun kehitetään, ideoidaan, kerätään tietoa tai tarkastellaan jonkin asian nykytilaa.</a:t>
            </a:r>
          </a:p>
          <a:p>
            <a:endParaRPr lang="fi-FI" sz="1600" dirty="0">
              <a:solidFill>
                <a:srgbClr val="404040"/>
              </a:solidFill>
              <a:latin typeface="PT Sans"/>
            </a:endParaRPr>
          </a:p>
          <a:p>
            <a:endParaRPr lang="fi-FI" sz="1600" dirty="0">
              <a:solidFill>
                <a:srgbClr val="1A1A1A"/>
              </a:solidFill>
              <a:latin typeface="OpenSans"/>
            </a:endParaRPr>
          </a:p>
          <a:p>
            <a:endParaRPr lang="fi-FI" dirty="0"/>
          </a:p>
        </p:txBody>
      </p:sp>
      <p:pic>
        <p:nvPicPr>
          <p:cNvPr id="4" name="Kuva 3" descr="Kuva, joka sisältää kohteen teksti, luonnoslehtiö&#10;&#10;Kuvaus luotu automaattisesti">
            <a:extLst>
              <a:ext uri="{FF2B5EF4-FFF2-40B4-BE49-F238E27FC236}">
                <a16:creationId xmlns:a16="http://schemas.microsoft.com/office/drawing/2014/main" id="{4E507389-A528-1968-2E12-765C7FA427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1824" y="-8591"/>
            <a:ext cx="4571543" cy="6858000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E731C46D-3DCF-CD1B-3FA2-85E674A90584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C30CA968-AE5E-6002-7E96-3FEC931AB26F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304D9065-1581-C791-3091-5CA24FB7023B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12" name="Kuva 11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5FE73BB5-638A-CF2A-C416-2479D7BF9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13" name="Kuva 12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5E2C7F7C-D0CE-EA1E-9B6D-36158656C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4" name="Kuva 13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E5A20ACB-C281-1200-5AFE-5D26BB5EA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5" name="Kuva 14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67EDBCC8-5635-AA52-F7DC-D8FF8C497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700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: Yläkulmat pyöristetty 4">
            <a:extLst>
              <a:ext uri="{FF2B5EF4-FFF2-40B4-BE49-F238E27FC236}">
                <a16:creationId xmlns:a16="http://schemas.microsoft.com/office/drawing/2014/main" id="{26F16C91-A4A1-4D16-23D4-BBFE2584FA7D}"/>
              </a:ext>
            </a:extLst>
          </p:cNvPr>
          <p:cNvSpPr/>
          <p:nvPr/>
        </p:nvSpPr>
        <p:spPr>
          <a:xfrm rot="16200000">
            <a:off x="8430270" y="2039469"/>
            <a:ext cx="3904941" cy="3618518"/>
          </a:xfrm>
          <a:prstGeom prst="round2SameRect">
            <a:avLst/>
          </a:pr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802B956-6802-EB98-B5C0-9F4F33F68588}"/>
              </a:ext>
            </a:extLst>
          </p:cNvPr>
          <p:cNvSpPr txBox="1">
            <a:spLocks/>
          </p:cNvSpPr>
          <p:nvPr/>
        </p:nvSpPr>
        <p:spPr>
          <a:xfrm>
            <a:off x="521241" y="679122"/>
            <a:ext cx="10515600" cy="734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sz="3200" dirty="0"/>
              <a:t>”</a:t>
            </a:r>
            <a:r>
              <a:rPr lang="fi-FI" sz="3200" dirty="0" err="1"/>
              <a:t>Serious</a:t>
            </a:r>
            <a:r>
              <a:rPr lang="fi-FI" sz="3200" dirty="0"/>
              <a:t> Gaming” ja muotoilupelit, </a:t>
            </a:r>
          </a:p>
          <a:p>
            <a:r>
              <a:rPr lang="fi-FI" sz="3200" dirty="0"/>
              <a:t>mitä nämä tarkoittavat käytännössä?</a:t>
            </a:r>
            <a:br>
              <a:rPr lang="fi-FI" sz="3200" dirty="0"/>
            </a:br>
            <a:endParaRPr lang="fi-FI" sz="3200" dirty="0"/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815E93E8-5257-EB6E-095E-01F8C4ECCB78}"/>
              </a:ext>
            </a:extLst>
          </p:cNvPr>
          <p:cNvSpPr/>
          <p:nvPr/>
        </p:nvSpPr>
        <p:spPr>
          <a:xfrm>
            <a:off x="318508" y="1558306"/>
            <a:ext cx="7806162" cy="47621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600" b="1" dirty="0">
                <a:solidFill>
                  <a:schemeClr val="tx1"/>
                </a:solidFill>
                <a:latin typeface="Arial Nova" panose="020B0504020202020204" pitchFamily="34" charset="0"/>
              </a:rPr>
              <a:t>Pelejä, pelillisiä elementtejä ja työkaluja, jotka on kehitetty</a:t>
            </a:r>
          </a:p>
          <a:p>
            <a:r>
              <a:rPr lang="fi-FI" sz="1600" dirty="0">
                <a:solidFill>
                  <a:schemeClr val="tx1"/>
                </a:solidFill>
                <a:latin typeface="Arial Nova" panose="020B0504020202020204" pitchFamily="34" charset="0"/>
              </a:rPr>
              <a:t>a) kartoittamaan piilevää tietoa (tutkimus ja tiedon kartoittaminen),</a:t>
            </a:r>
          </a:p>
          <a:p>
            <a:r>
              <a:rPr lang="fi-FI" sz="1600" dirty="0">
                <a:solidFill>
                  <a:schemeClr val="tx1"/>
                </a:solidFill>
                <a:latin typeface="Arial Nova" panose="020B0504020202020204" pitchFamily="34" charset="0"/>
              </a:rPr>
              <a:t>b) muotoilemaan uusia palveluita/ tuotteita/ ratkaisuja (kehittämisen tuki),</a:t>
            </a:r>
          </a:p>
          <a:p>
            <a:r>
              <a:rPr lang="fi-FI" sz="1600" dirty="0">
                <a:solidFill>
                  <a:schemeClr val="tx1"/>
                </a:solidFill>
                <a:latin typeface="Arial Nova" panose="020B0504020202020204" pitchFamily="34" charset="0"/>
              </a:rPr>
              <a:t>c) laajentamaan pelaajan ymmärtämystä ja osaamista (oppiminen),</a:t>
            </a:r>
          </a:p>
          <a:p>
            <a:r>
              <a:rPr lang="fi-FI" sz="1600" dirty="0">
                <a:solidFill>
                  <a:schemeClr val="tx1"/>
                </a:solidFill>
                <a:latin typeface="Arial Nova" panose="020B0504020202020204" pitchFamily="34" charset="0"/>
              </a:rPr>
              <a:t>d) innostamaan toimijaa mukaan johonkin asiaan tai johonkin palveluun (käytön motivointi, myynti),</a:t>
            </a:r>
          </a:p>
          <a:p>
            <a:endParaRPr lang="fi-FI" sz="16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r>
              <a:rPr lang="fi-FI" sz="1600" dirty="0">
                <a:solidFill>
                  <a:schemeClr val="tx1"/>
                </a:solidFill>
                <a:latin typeface="Arial Nova" panose="020B0504020202020204" pitchFamily="34" charset="0"/>
              </a:rPr>
              <a:t>ja joiden kehittämisessä käytetään usein muotoiluprosessia (design </a:t>
            </a:r>
            <a:r>
              <a:rPr lang="fi-FI" sz="1600" dirty="0" err="1">
                <a:solidFill>
                  <a:schemeClr val="tx1"/>
                </a:solidFill>
                <a:latin typeface="Arial Nova" panose="020B0504020202020204" pitchFamily="34" charset="0"/>
              </a:rPr>
              <a:t>thinking</a:t>
            </a:r>
            <a:r>
              <a:rPr lang="fi-FI" sz="1600" dirty="0">
                <a:solidFill>
                  <a:schemeClr val="tx1"/>
                </a:solidFill>
                <a:latin typeface="Arial Nova" panose="020B0504020202020204" pitchFamily="34" charset="0"/>
              </a:rPr>
              <a:t>, service design) sekä yhteiskehittämistä (co-creation).</a:t>
            </a:r>
          </a:p>
          <a:p>
            <a:endParaRPr lang="fi-FI" sz="16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r>
              <a:rPr lang="fi-FI" sz="1600" dirty="0">
                <a:solidFill>
                  <a:schemeClr val="tx1"/>
                </a:solidFill>
                <a:latin typeface="Arial Nova" panose="020B0504020202020204" pitchFamily="34" charset="0"/>
              </a:rPr>
              <a:t>Muotoilupelit on suunniteltu usein niin, että niitä käytetään yhdessä asiakkaiden kanssa, mutta monia muotoilupelejä voi myös hyödyntää yksin työskentelyssä esim. ideoinnissa ja tiedon jäsentelyssä. </a:t>
            </a:r>
          </a:p>
          <a:p>
            <a:endParaRPr lang="fi-FI" sz="16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r>
              <a:rPr lang="fi-FI" sz="1600" dirty="0">
                <a:solidFill>
                  <a:schemeClr val="tx1"/>
                </a:solidFill>
                <a:latin typeface="Arial Nova" panose="020B0504020202020204" pitchFamily="34" charset="0"/>
              </a:rPr>
              <a:t>Muotoilupeleihin ei sisälly välttämättä ns. pelin voittamista, vaan arvo voi tulla myös esimerkiksi uuden tiedon muodossa tai niin, että toimija motivoituu käyttämään jotakin palvelua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pPr algn="ctr"/>
            <a:endParaRPr lang="fi-FI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isällön paikkamerkki 9">
            <a:extLst>
              <a:ext uri="{FF2B5EF4-FFF2-40B4-BE49-F238E27FC236}">
                <a16:creationId xmlns:a16="http://schemas.microsoft.com/office/drawing/2014/main" id="{00223602-B52F-9921-E7F7-70593C8CC52D}"/>
              </a:ext>
            </a:extLst>
          </p:cNvPr>
          <p:cNvSpPr txBox="1">
            <a:spLocks/>
          </p:cNvSpPr>
          <p:nvPr/>
        </p:nvSpPr>
        <p:spPr>
          <a:xfrm>
            <a:off x="8987449" y="2127118"/>
            <a:ext cx="2589104" cy="3443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50000"/>
              <a:buFont typeface="Wingdings" pitchFamily="2" charset="2"/>
              <a:buChar char="§"/>
              <a:defRPr sz="1800" b="0" i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i-FI" sz="1600" b="1" dirty="0">
                <a:solidFill>
                  <a:schemeClr val="tx1"/>
                </a:solidFill>
                <a:latin typeface="Arial Black" panose="020B0A04020102020204" pitchFamily="34" charset="0"/>
              </a:rPr>
              <a:t>”Serious Gaming”- ja muotoilupelityyppejä:</a:t>
            </a:r>
          </a:p>
          <a:p>
            <a:pPr marL="0" indent="0">
              <a:buFont typeface="Wingdings" pitchFamily="2" charset="2"/>
              <a:buNone/>
            </a:pPr>
            <a:endParaRPr lang="fi-FI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fi-FI" sz="1600" b="1" dirty="0">
                <a:solidFill>
                  <a:schemeClr val="tx1"/>
                </a:solidFill>
                <a:latin typeface="Arial Nova" panose="020B0504020202020204" pitchFamily="34" charset="0"/>
              </a:rPr>
              <a:t>Suunnittelupelit</a:t>
            </a:r>
          </a:p>
          <a:p>
            <a:pPr marL="0" indent="0">
              <a:buFont typeface="Wingdings" pitchFamily="2" charset="2"/>
              <a:buNone/>
            </a:pPr>
            <a:r>
              <a:rPr lang="fi-FI" sz="1600" b="1" dirty="0">
                <a:solidFill>
                  <a:schemeClr val="tx1"/>
                </a:solidFill>
                <a:latin typeface="Arial Nova" panose="020B0504020202020204" pitchFamily="34" charset="0"/>
              </a:rPr>
              <a:t>Muotoilupelit</a:t>
            </a:r>
          </a:p>
          <a:p>
            <a:pPr marL="0" indent="0">
              <a:buFont typeface="Wingdings" pitchFamily="2" charset="2"/>
              <a:buNone/>
            </a:pPr>
            <a:r>
              <a:rPr lang="fi-FI" sz="1600" b="1" dirty="0">
                <a:solidFill>
                  <a:schemeClr val="tx1"/>
                </a:solidFill>
                <a:latin typeface="Arial Nova" panose="020B0504020202020204" pitchFamily="34" charset="0"/>
              </a:rPr>
              <a:t>Ideointipelit</a:t>
            </a:r>
          </a:p>
          <a:p>
            <a:pPr marL="0" indent="0">
              <a:buFont typeface="Wingdings" pitchFamily="2" charset="2"/>
              <a:buNone/>
            </a:pPr>
            <a:r>
              <a:rPr lang="fi-FI" sz="1600" b="1" dirty="0">
                <a:solidFill>
                  <a:schemeClr val="tx1"/>
                </a:solidFill>
                <a:latin typeface="Arial Nova" panose="020B0504020202020204" pitchFamily="34" charset="0"/>
              </a:rPr>
              <a:t>Tulevaisuuspelit</a:t>
            </a:r>
          </a:p>
          <a:p>
            <a:pPr marL="0" indent="0">
              <a:buFont typeface="Wingdings" pitchFamily="2" charset="2"/>
              <a:buNone/>
            </a:pPr>
            <a:r>
              <a:rPr lang="fi-FI" sz="1600" b="1" dirty="0">
                <a:solidFill>
                  <a:schemeClr val="tx1"/>
                </a:solidFill>
                <a:latin typeface="Arial Nova" panose="020B0504020202020204" pitchFamily="34" charset="0"/>
              </a:rPr>
              <a:t>Oppimispelit</a:t>
            </a:r>
          </a:p>
          <a:p>
            <a:pPr marL="0" indent="0">
              <a:buFont typeface="Wingdings" pitchFamily="2" charset="2"/>
              <a:buNone/>
            </a:pPr>
            <a:r>
              <a:rPr lang="fi-FI" sz="1600" b="1" dirty="0">
                <a:solidFill>
                  <a:schemeClr val="tx1"/>
                </a:solidFill>
                <a:latin typeface="Arial Nova" panose="020B0504020202020204" pitchFamily="34" charset="0"/>
              </a:rPr>
              <a:t>Simulaatiopelit</a:t>
            </a:r>
          </a:p>
          <a:p>
            <a:pPr marL="0" indent="0">
              <a:buFont typeface="Wingdings" pitchFamily="2" charset="2"/>
              <a:buNone/>
            </a:pPr>
            <a:r>
              <a:rPr lang="fi-FI" sz="1600" b="1" dirty="0">
                <a:solidFill>
                  <a:schemeClr val="tx1"/>
                </a:solidFill>
                <a:latin typeface="Arial Nova" panose="020B0504020202020204" pitchFamily="34" charset="0"/>
              </a:rPr>
              <a:t>Pelilliset työpajat</a:t>
            </a:r>
          </a:p>
          <a:p>
            <a:pPr marL="0" indent="0">
              <a:buFont typeface="Wingdings" pitchFamily="2" charset="2"/>
              <a:buNone/>
            </a:pPr>
            <a:endParaRPr lang="fi-FI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fi-FI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3875C759-D7BC-9AD2-C250-71541BE51B11}"/>
              </a:ext>
            </a:extLst>
          </p:cNvPr>
          <p:cNvGrpSpPr/>
          <p:nvPr/>
        </p:nvGrpSpPr>
        <p:grpSpPr>
          <a:xfrm>
            <a:off x="8944598" y="6053512"/>
            <a:ext cx="3128430" cy="684550"/>
            <a:chOff x="8944598" y="6053512"/>
            <a:chExt cx="3128430" cy="684550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12639970-A331-D1C3-269C-FE76F261DC4E}"/>
                </a:ext>
              </a:extLst>
            </p:cNvPr>
            <p:cNvSpPr txBox="1"/>
            <p:nvPr/>
          </p:nvSpPr>
          <p:spPr>
            <a:xfrm>
              <a:off x="9404294" y="6053512"/>
              <a:ext cx="12450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ova" panose="020B0504020202020204" pitchFamily="34" charset="0"/>
                </a:rPr>
                <a:t>Suunnittelu &amp; rahoitus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0FC63841-D99F-54F4-C583-B845FBA5BB7C}"/>
                </a:ext>
              </a:extLst>
            </p:cNvPr>
            <p:cNvSpPr txBox="1"/>
            <p:nvPr/>
          </p:nvSpPr>
          <p:spPr>
            <a:xfrm>
              <a:off x="10844448" y="6053512"/>
              <a:ext cx="122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109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700" dirty="0">
                  <a:solidFill>
                    <a:prstClr val="black"/>
                  </a:solidFill>
                  <a:latin typeface="Arial Nova" panose="020B0504020202020204" pitchFamily="34" charset="0"/>
                </a:rPr>
                <a:t>Pelinkehitys &amp; palvelumallin muotoilu</a:t>
              </a:r>
              <a:endParaRPr kumimoji="0" lang="fi-FI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13" name="Kuva 12" descr="Kuva, joka sisältää kohteen teksti, Fontti, Grafiikka, typografia&#10;&#10;Kuvaus luotu automaattisesti">
              <a:extLst>
                <a:ext uri="{FF2B5EF4-FFF2-40B4-BE49-F238E27FC236}">
                  <a16:creationId xmlns:a16="http://schemas.microsoft.com/office/drawing/2014/main" id="{50163389-C511-0E75-C3FC-2772BA979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412" y="6491129"/>
              <a:ext cx="565985" cy="191656"/>
            </a:xfrm>
            <a:prstGeom prst="rect">
              <a:avLst/>
            </a:prstGeom>
          </p:spPr>
        </p:pic>
        <p:pic>
          <p:nvPicPr>
            <p:cNvPr id="14" name="Kuva 13" descr="Kuva, joka sisältää kohteen taide, symboli&#10;&#10;Kuvaus luotu automaattisesti">
              <a:extLst>
                <a:ext uri="{FF2B5EF4-FFF2-40B4-BE49-F238E27FC236}">
                  <a16:creationId xmlns:a16="http://schemas.microsoft.com/office/drawing/2014/main" id="{7AEA57A6-2372-BD26-B92C-5796D5B6F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107" y="6207400"/>
              <a:ext cx="958457" cy="486417"/>
            </a:xfrm>
            <a:prstGeom prst="rect">
              <a:avLst/>
            </a:prstGeom>
          </p:spPr>
        </p:pic>
        <p:pic>
          <p:nvPicPr>
            <p:cNvPr id="15" name="Kuva 14" descr="Kuva, joka sisältää kohteen kuvakaappaus, Fontti, Grafiikka, logo&#10;&#10;Kuvaus luotu automaattisesti">
              <a:extLst>
                <a:ext uri="{FF2B5EF4-FFF2-40B4-BE49-F238E27FC236}">
                  <a16:creationId xmlns:a16="http://schemas.microsoft.com/office/drawing/2014/main" id="{8B602249-66F2-3B44-A516-5F585B16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8" y="6175973"/>
              <a:ext cx="562089" cy="562089"/>
            </a:xfrm>
            <a:prstGeom prst="rect">
              <a:avLst/>
            </a:prstGeom>
          </p:spPr>
        </p:pic>
        <p:pic>
          <p:nvPicPr>
            <p:cNvPr id="16" name="Kuva 15" descr="Kuva, joka sisältää kohteen Fontti, Grafiikka, logo, teksti&#10;&#10;Kuvaus luotu automaattisesti">
              <a:extLst>
                <a:ext uri="{FF2B5EF4-FFF2-40B4-BE49-F238E27FC236}">
                  <a16:creationId xmlns:a16="http://schemas.microsoft.com/office/drawing/2014/main" id="{B24F20C7-1B07-165E-7AFE-DB9B0B657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158" y="6277707"/>
              <a:ext cx="405077" cy="4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787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6A3AC90-3643-4117-901B-3DCF8775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562" y="2932957"/>
            <a:ext cx="9297326" cy="2070375"/>
          </a:xfrm>
        </p:spPr>
        <p:txBody>
          <a:bodyPr/>
          <a:lstStyle/>
          <a:p>
            <a:r>
              <a:rPr lang="fi-FI" sz="4400" dirty="0"/>
              <a:t>Kiitos!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9286CE7-BBAF-8038-8737-2CB1C1F35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6585" r="28917" b="57378"/>
          <a:stretch/>
        </p:blipFill>
        <p:spPr>
          <a:xfrm>
            <a:off x="2105963" y="2853650"/>
            <a:ext cx="10133305" cy="403255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F2B168A-A536-DB46-43B0-5779207FFD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25" y="5801975"/>
            <a:ext cx="2756421" cy="1002335"/>
          </a:xfrm>
          <a:prstGeom prst="rect">
            <a:avLst/>
          </a:prstGeom>
        </p:spPr>
      </p:pic>
      <p:pic>
        <p:nvPicPr>
          <p:cNvPr id="8" name="Kuva 7" descr="Kuva, joka sisältää kohteen Fontti, Grafiikka, logo, teksti&#10;&#10;Kuvaus luotu automaattisesti">
            <a:extLst>
              <a:ext uri="{FF2B5EF4-FFF2-40B4-BE49-F238E27FC236}">
                <a16:creationId xmlns:a16="http://schemas.microsoft.com/office/drawing/2014/main" id="{4BCF7819-FC77-9220-6AB3-D381F3086E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669" y="5348794"/>
            <a:ext cx="1219361" cy="1219361"/>
          </a:xfrm>
          <a:prstGeom prst="rect">
            <a:avLst/>
          </a:prstGeom>
        </p:spPr>
      </p:pic>
      <p:pic>
        <p:nvPicPr>
          <p:cNvPr id="11" name="Kuva 10" descr="Kuva, joka sisältää kohteen kuvakaappaus, Fontti, Grafiikka, logo&#10;&#10;Kuvaus luotu automaattisesti">
            <a:extLst>
              <a:ext uri="{FF2B5EF4-FFF2-40B4-BE49-F238E27FC236}">
                <a16:creationId xmlns:a16="http://schemas.microsoft.com/office/drawing/2014/main" id="{FE55FD62-B778-9740-9E45-2FA52C4BCE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59" y="4846938"/>
            <a:ext cx="1721217" cy="1721217"/>
          </a:xfrm>
          <a:prstGeom prst="rect">
            <a:avLst/>
          </a:prstGeom>
        </p:spPr>
      </p:pic>
      <p:pic>
        <p:nvPicPr>
          <p:cNvPr id="12" name="Kuva 11" descr="Kuva, joka sisältää kohteen teksti, Fontti, Grafiikka, typografia&#10;&#10;Kuvaus luotu automaattisesti">
            <a:extLst>
              <a:ext uri="{FF2B5EF4-FFF2-40B4-BE49-F238E27FC236}">
                <a16:creationId xmlns:a16="http://schemas.microsoft.com/office/drawing/2014/main" id="{6611BEB9-F10F-97E7-051B-9B6D244BC9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29" y="6154087"/>
            <a:ext cx="1105890" cy="374481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652C8E75-6C6A-B9F9-80B8-6D6B95213A21}"/>
              </a:ext>
            </a:extLst>
          </p:cNvPr>
          <p:cNvSpPr txBox="1"/>
          <p:nvPr/>
        </p:nvSpPr>
        <p:spPr>
          <a:xfrm>
            <a:off x="4200884" y="5887826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Yhteistyössä</a:t>
            </a:r>
          </a:p>
        </p:txBody>
      </p:sp>
      <p:pic>
        <p:nvPicPr>
          <p:cNvPr id="2" name="Kuva 1" descr="Kuva, joka sisältää kohteen ympyrä, Grafiikka, symboli, logo&#10;&#10;Kuvaus luotu automaattisesti">
            <a:extLst>
              <a:ext uri="{FF2B5EF4-FFF2-40B4-BE49-F238E27FC236}">
                <a16:creationId xmlns:a16="http://schemas.microsoft.com/office/drawing/2014/main" id="{6104E71D-8515-992C-00D5-AF8B2EAD273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63" y="6384719"/>
            <a:ext cx="366872" cy="366872"/>
          </a:xfrm>
          <a:prstGeom prst="rect">
            <a:avLst/>
          </a:prstGeom>
        </p:spPr>
      </p:pic>
      <p:pic>
        <p:nvPicPr>
          <p:cNvPr id="6" name="Kuva 5" descr="Kuva, joka sisältää kohteen symboli, logo, Grafiikka, Fontti&#10;&#10;Kuvaus luotu automaattisesti">
            <a:extLst>
              <a:ext uri="{FF2B5EF4-FFF2-40B4-BE49-F238E27FC236}">
                <a16:creationId xmlns:a16="http://schemas.microsoft.com/office/drawing/2014/main" id="{CDC078B1-B86C-BD03-90D7-DB1C72A02A0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23" y="6384720"/>
            <a:ext cx="366871" cy="366871"/>
          </a:xfrm>
          <a:prstGeom prst="rect">
            <a:avLst/>
          </a:prstGeom>
        </p:spPr>
      </p:pic>
      <p:pic>
        <p:nvPicPr>
          <p:cNvPr id="7" name="Kuva 6" descr="Kuva, joka sisältää kohteen symboli, logo, Grafiikka, ympyrä&#10;&#10;Kuvaus luotu automaattisesti">
            <a:extLst>
              <a:ext uri="{FF2B5EF4-FFF2-40B4-BE49-F238E27FC236}">
                <a16:creationId xmlns:a16="http://schemas.microsoft.com/office/drawing/2014/main" id="{330C5FD4-6C05-F69A-9FD8-D67BFE71A4C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3" y="6374289"/>
            <a:ext cx="366871" cy="366871"/>
          </a:xfrm>
          <a:prstGeom prst="rect">
            <a:avLst/>
          </a:prstGeom>
        </p:spPr>
      </p:pic>
      <p:pic>
        <p:nvPicPr>
          <p:cNvPr id="9" name="Kuva 8" descr="Kuva, joka sisältää kohteen ympyrä, Grafiikka, symboli, clipart&#10;&#10;Kuvaus luotu automaattisesti">
            <a:extLst>
              <a:ext uri="{FF2B5EF4-FFF2-40B4-BE49-F238E27FC236}">
                <a16:creationId xmlns:a16="http://schemas.microsoft.com/office/drawing/2014/main" id="{6144CD2F-9010-8BCD-63F4-A3525B1B2CF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1" y="6374289"/>
            <a:ext cx="366871" cy="3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66598"/>
      </p:ext>
    </p:extLst>
  </p:cSld>
  <p:clrMapOvr>
    <a:masterClrMapping/>
  </p:clrMapOvr>
</p:sld>
</file>

<file path=ppt/theme/theme1.xml><?xml version="1.0" encoding="utf-8"?>
<a:theme xmlns:a="http://schemas.openxmlformats.org/drawingml/2006/main" name="Vantaa_yleispohja_01">
  <a:themeElements>
    <a:clrScheme name="Custom 26">
      <a:dk1>
        <a:sysClr val="windowText" lastClr="000000"/>
      </a:dk1>
      <a:lt1>
        <a:sysClr val="window" lastClr="FFFFFF"/>
      </a:lt1>
      <a:dk2>
        <a:srgbClr val="0040A2"/>
      </a:dk2>
      <a:lt2>
        <a:srgbClr val="52CCFA"/>
      </a:lt2>
      <a:accent1>
        <a:srgbClr val="0042A6"/>
      </a:accent1>
      <a:accent2>
        <a:srgbClr val="008EDF"/>
      </a:accent2>
      <a:accent3>
        <a:srgbClr val="002052"/>
      </a:accent3>
      <a:accent4>
        <a:srgbClr val="52CCFA"/>
      </a:accent4>
      <a:accent5>
        <a:srgbClr val="74ABFF"/>
      </a:accent5>
      <a:accent6>
        <a:srgbClr val="D9EAF8"/>
      </a:accent6>
      <a:hlink>
        <a:srgbClr val="0042A7"/>
      </a:hlink>
      <a:folHlink>
        <a:srgbClr val="002053"/>
      </a:folHlink>
    </a:clrScheme>
    <a:fontScheme name="Vanta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ntaa yleisesittely 2018" id="{A2C2CB50-92CA-4132-A8A2-54E86C2F9BF5}" vid="{FF114D26-EB5E-4CE2-924F-5F11246E8BC2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49BA4E3F4052A4091FBCD3DED7E87FD" ma:contentTypeVersion="7" ma:contentTypeDescription="Luo uusi asiakirja." ma:contentTypeScope="" ma:versionID="dded5c884105d12322f0acb53ed2a1e8">
  <xsd:schema xmlns:xsd="http://www.w3.org/2001/XMLSchema" xmlns:xs="http://www.w3.org/2001/XMLSchema" xmlns:p="http://schemas.microsoft.com/office/2006/metadata/properties" xmlns:ns2="531878fe-656a-46f7-8f8c-1ffa7f2f9ab1" targetNamespace="http://schemas.microsoft.com/office/2006/metadata/properties" ma:root="true" ma:fieldsID="1c52248b0c47acb126c9dd0d050ff187" ns2:_="">
    <xsd:import namespace="531878fe-656a-46f7-8f8c-1ffa7f2f9a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878fe-656a-46f7-8f8c-1ffa7f2f9a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5D8578-43FA-44E1-BB39-450EEEE43351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31878fe-656a-46f7-8f8c-1ffa7f2f9ab1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A3D5F9-8C54-41CE-9A71-B19402908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15B1C2-0512-4977-9F44-F7F47C9F1467}">
  <ds:schemaRefs>
    <ds:schemaRef ds:uri="531878fe-656a-46f7-8f8c-1ffa7f2f9a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10795</TotalTime>
  <Words>253</Words>
  <Application>Microsoft Office PowerPoint</Application>
  <PresentationFormat>Laajakuva</PresentationFormat>
  <Paragraphs>38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4</vt:i4>
      </vt:variant>
    </vt:vector>
  </HeadingPairs>
  <TitlesOfParts>
    <vt:vector size="15" baseType="lpstr">
      <vt:lpstr>Arial</vt:lpstr>
      <vt:lpstr>Arial Black</vt:lpstr>
      <vt:lpstr>Arial Nova</vt:lpstr>
      <vt:lpstr>Calibri</vt:lpstr>
      <vt:lpstr>Calibri Light</vt:lpstr>
      <vt:lpstr>OpenSans</vt:lpstr>
      <vt:lpstr>PT Sans</vt:lpstr>
      <vt:lpstr>Wingdings</vt:lpstr>
      <vt:lpstr>Vantaa_yleispohja_01</vt:lpstr>
      <vt:lpstr>Mukautettu suunnittelumalli</vt:lpstr>
      <vt:lpstr>1_Mukautettu suunnittelumalli</vt:lpstr>
      <vt:lpstr>KITOS! -työkalupakki </vt:lpstr>
      <vt:lpstr>PowerPoint-esitys</vt:lpstr>
      <vt:lpstr>PowerPoint-esitys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Rohkea ja rento Vantaa</dc:title>
  <dc:creator>Tirkkonen Alina</dc:creator>
  <cp:lastModifiedBy>Hanna Voutilainen</cp:lastModifiedBy>
  <cp:revision>64</cp:revision>
  <cp:lastPrinted>2023-04-21T08:25:07Z</cp:lastPrinted>
  <dcterms:modified xsi:type="dcterms:W3CDTF">2023-05-16T21:13:15Z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0x010100F49BA4E3F4052A4091FBCD3DED7E87FD</vt:lpwstr>
  </property>
</Properties>
</file>